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643" r:id="rId3"/>
    <p:sldId id="1391" r:id="rId4"/>
    <p:sldId id="651" r:id="rId5"/>
    <p:sldId id="652" r:id="rId6"/>
    <p:sldId id="653" r:id="rId7"/>
    <p:sldId id="1386" r:id="rId8"/>
    <p:sldId id="1388" r:id="rId9"/>
    <p:sldId id="644" r:id="rId10"/>
    <p:sldId id="1389" r:id="rId11"/>
    <p:sldId id="1390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677" r:id="rId20"/>
    <p:sldId id="678" r:id="rId21"/>
    <p:sldId id="679" r:id="rId22"/>
    <p:sldId id="680" r:id="rId23"/>
    <p:sldId id="681" r:id="rId24"/>
    <p:sldId id="682" r:id="rId25"/>
    <p:sldId id="683" r:id="rId26"/>
    <p:sldId id="684" r:id="rId27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16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15663,'0'0'3667,"-10"12"-3613,-17 27 20,1 1 1,-32 69 0,52-96 14,-3 8-670,0 0-1,-2-1 0,0 0 1,-1 0-1,-1-2 0,-30 34 0,27-42-1693,4-12-2107,6-6-550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16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99 10346,'-11'-10'811,"7"7"-775,-6-7 126,-1 1 0,0 1 0,0-1-1,-1 2 1,0 0 0,0 0-1,-1 1 1,0 1 0,0 0 0,-24-6-1,24 10-154,1 1 0,0 0 0,0 1 0,0 0 0,0 1 0,0 0 0,0 1-1,0 0 1,1 1 0,-14 6 0,7-1 51,0 1-1,0 0 1,1 2-1,1 0 1,-25 23-1,17-10 9,0 1-1,2 0 1,1 2 0,2 0 0,0 2-1,-28 61 1,39-71-71,1 0 1,0 0-1,2 0 0,0 1 0,1 0 0,2 0 1,0 0-1,1 0 0,1 0 0,4 33 0,-3-45 3,0-1 0,1 1-1,0-1 1,1 0-1,0 0 1,0 0 0,1 0-1,0-1 1,0 1-1,1-1 1,0 0-1,0 0 1,1-1 0,0 0-1,0 0 1,0 0-1,1 0 1,-1-1 0,1 0-1,1-1 1,-1 0-1,1 0 1,-1 0-1,1-1 1,0 0 0,1-1-1,-1 1 1,13 0-1,-4-1 195,1-1-1,0-1 1,-1 0 0,1-2-1,-1 0 1,1-1-1,-1 0 1,0-2 0,0 0-1,-1-1 1,0 0-1,0-2 1,0 0-1,-1 0 1,0-2 0,17-12-1,-7 3 65,-1-2 1,-1 0-1,-1-1 0,-1-1 0,-1-1 0,-1 0 1,-1-2-1,20-38 0,-31 50-559,-1 0 0,-1 0-1,0-1 1,-1 1 0,0-1 0,2-29 0,-5 33-309,0 0 0,-2 0 0,1 0 1,-1 0-1,-1 0 0,0 0 1,0 0-1,-1 0 0,-1 0 1,-5-11-1,-22-31-4289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3940,'0'0'18193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8936,'0'0'10832,"-8"12"-9738,-17 25-49,2 2-1,1 0 0,-17 46 0,29-58-732,1 0 1,1 0-1,1 0 1,2 1-1,0 0 0,0 46 1,5-71-307,0 1 0,0 0 0,0 0 0,1 0 0,0-1 0,0 1 0,0 0 1,0-1-1,1 1 0,-1-1 0,1 1 0,0-1 0,0 0 0,0 1 0,0-1 0,1 0 0,-1 0 1,1-1-1,0 1 0,0-1 0,0 1 0,0-1 0,0 0 0,0 0 0,1 0 0,-1 0 0,1-1 0,-1 0 1,1 1-1,7 0 0,-7-1 5,1 0-1,-1-1 1,0 0 0,1 0 0,-1 0 0,1 0-1,-1-1 1,1 1 0,-1-1 0,0 0 0,0-1-1,1 1 1,-1-1 0,0 0 0,0 0-1,0 0 1,-1 0 0,1-1 0,0 1 0,-1-1-1,0 0 1,1 0 0,-1-1 0,0 1 0,-1 0-1,5-7 1,-5 6 8,1-1 0,-1 1 0,0-1 0,0 1 0,0-1 0,-1 0 0,0 0-1,0 0 1,0 1 0,0-1 0,-1 0 0,0 0 0,0 0 0,0 0 0,-1 0 0,0 0 0,1 0-1,-4-8 1,3 10-15,-1 0 0,0 0-1,0 0 1,0 0 0,0 0 0,0 0-1,-1 1 1,1-1 0,-1 1-1,0-1 1,0 1 0,0 0 0,0 0-1,0 1 1,0-1 0,0 0-1,0 1 1,-1 0 0,1 0-1,-1 0 1,1 0 0,-1 1 0,1-1-1,-1 1 1,1 0 0,-6 0-1,7 0-16,1 1 0,-1-1-1,1 0 1,0 1 0,-1 0 0,1-1-1,-1 1 1,1 0 0,0-1-1,0 1 1,0 0 0,-1 0 0,1 0-1,0 0 1,0 0 0,0 0-1,0 0 1,1 1 0,-1-1 0,0 0-1,0 0 1,1 1 0,-1-1-1,0 2 1,1-2 8,-1-1 0,1 1-1,0 0 1,-1 0 0,1-1-1,0 1 1,0 0 0,0 0-1,-1 0 1,1 0 0,0-1-1,0 1 1,0 0 0,0 0 0,1 0-1,-1-1 1,0 1 0,0 0-1,0 0 1,1 0 0,-1-1-1,0 1 1,1 0 0,-1 0-1,1-1 1,-1 1 0,1 0-1,-1-1 1,1 1 0,-1-1 0,1 1-1,-1-1 1,1 1 0,0-1-1,-1 1 1,1-1 0,0 1-1,0-1 1,-1 0 0,1 1-1,0-1 1,1 0 0,5 1 5,1 0-1,-1 0 1,1-1 0,-1 0 0,1-1 0,-1 0-1,1 0 1,-1 0 0,0-1 0,0 0 0,1-1-1,-1 0 1,-1 0 0,9-4 0,7-7 2,0-1 0,34-30 0,0 1 0,-54 97 548,-22 39 448,3-17-1373,12-23-2907,5-41-3289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17553,'0'2'3363,"0"2"2658,4-4-6021,5 0-64,3-5-1409,1-9-1570,0-5-4228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17424,'0'0'3492,"-6"53"-2659,6-17-449,0 4-128,0-1-160,2-1-32,8-2-32,-1-2-288,2-6-1890,-2-6-1217,-3-4-1249,-6-6-3428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10 199 10250,'0'0'3155,"-2"-10"-1308,0 6-1709,1 0-9,0 0 1,0-1-1,0 1 1,0 0-1,1 0 0,-1-1 1,1 1-1,0 0 1,0 0-1,1-1 1,-1 1-1,1 0 0,0 0 1,0-1-1,1 1 1,-1 0-1,1 0 1,0 1-1,0-1 0,4-6 1,4 1 24,0 0 1,0 0-1,1 1 1,1 1-1,-1-1 1,1 2-1,0 0 1,1 0 0,0 1-1,-1 1 1,2 0-1,-1 1 1,0 0-1,1 1 1,-1 0-1,1 1 1,-1 1-1,23 2 1,-23-1-124,0 1 0,0 0 1,0 0-1,-1 2 1,1 0-1,-1 0 0,1 1 1,20 11-1,-26-11-24,0-1 0,-1 1 1,1 1-1,-1-1 0,0 1 0,0 0 0,-1 0 0,0 1 1,0 0-1,0-1 0,-1 2 0,0-1 0,0 0 0,3 12 1,-5-11 55,0 1 1,0-1-1,-1 1 1,0 0-1,-1-1 1,1 1-1,-2 0 1,1 0-1,-1-1 1,-1 1-1,0 0 1,0-1-1,0 0 1,-1 1-1,-1-1 1,1 0 0,-1-1-1,0 1 1,-1-1-1,0 1 1,0-1-1,-1-1 1,-9 10-1,0-1 357,-1-1-1,0 0 1,-1-1 0,-1-1-1,1-1 1,-2 0-1,0-2 1,-33 13 0,46-20-513,-1 1 1,1-1-1,-1-1 1,0 1-1,0-1 0,1 0 1,-1-1-1,0 1 1,0-1-1,0-1 1,-8-1-1,15 1-237,-1 1 0,1-1 1,-1 0-1,1 0 0,0 0 0,-1 0 0,1 0 0,0 0 0,0-1 0,0 1 1,0 0-1,0 0 0,0 0 0,0 0 0,0 0 0,0 0 0,0 0 0,0 0 1,1 0-1,-1 0 0,0 0 0,1 0 0,-1 0 0,1 0 0,-1 0 1,1 1-1,0-1 0,1-2 0,11-7-5542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15439,'0'0'6918,"-32"71"-6822,29-40 0,-1 1-64,2-4 0,-2-3-32,4-6-128,0-7-1025,4-10-1025,5-2-929,6-8 160,-4-15-1665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0 137 512,'0'0'16560,"0"9"-15295,1 26-176,-1-34-1026,0 1 0,1-1 0,-1 0 0,0 1-1,1-1 1,-1 0 0,1 0 0,0 1 0,-1-1-1,1 0 1,0 0 0,0 0 0,0 0 0,0 0-1,0 0 1,0 0 0,0 0 0,0 0 0,0 0-1,0 0 1,1-1 0,-1 1 0,0-1 0,0 1-1,1-1 1,-1 1 0,0-1 0,1 0-1,-1 1 1,1-1 0,-1 0 0,0 0 0,1 0-1,-1 0 1,1 0 0,1-1 0,3 1 120,0 0 0,0-1-1,0 0 1,0 0 0,1-1 0,6-2 0,-5 0 11,0-1 1,-1 1-1,1-1 1,-1 0-1,0-1 1,0 0-1,-1 0 0,1-1 1,-1 0-1,9-13 1,-12 15-139,1-1 1,-1 1-1,0-1 1,-1 0-1,1 0 1,-1-1-1,0 1 1,-1 0-1,1-1 1,-1 1-1,-1-1 1,1 1-1,-1-1 1,0 1-1,-1-10 1,0 15-48,1 1 0,0-1 0,0 0 0,-1 0 0,1 1 0,0-1 0,-1 0 0,1 0 0,0 1 1,-1-1-1,1 0 0,-1 1 0,1-1 0,-1 1 0,0-1 0,1 1 0,-1-1 0,1 1 0,-1-1 0,0 1 0,0 0 1,1-1-1,-1 1 0,0 0 0,0-1 0,1 1 0,-1 0 0,0 0 0,0 0 0,0 0 0,1 0 0,-1 0 0,0 0 1,0 0-1,0 0 0,1 0 0,-1 0 0,0 0 0,0 1 0,1-1 0,-1 0 0,0 1 0,0-1 0,1 0 0,-1 1 1,0-1-1,1 1 0,-2 0 0,-32 25-17,20-8 22,1 1 0,0 0 0,-17 39-1,25-49-9,2 1-1,-1-1 1,1 1-1,0 0 0,1 0 1,0 0-1,1 0 1,0 0-1,0 1 1,1-1-1,2 11 1,-2-19-11,1 0 0,0 0 0,-1 0 0,1 0 0,0 0 0,0-1 1,0 1-1,1 0 0,-1 0 0,0-1 0,1 1 0,-1-1 0,1 1 1,-1-1-1,1 0 0,0 0 0,-1 1 0,1-1 0,0 0 1,0-1-1,0 1 0,0 0 0,0 0 0,0-1 0,0 1 0,0-1 1,0 0-1,0 0 0,3 0 0,-2 1-340,0-1 0,1 0 0,-1 0-1,0 0 1,0-1 0,1 1 0,-1-1 0,0 0 0,0 0 0,0 0 0,0 0-1,0 0 1,0-1 0,0 1 0,0-1 0,-1 0 0,1 0 0,2-2-1,10-20-6666,-3-6-5297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15951,'0'0'5862,"71"53"-10827,-32-43 1281,-3-3-1440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14061,'0'0'7058,"-10"1"-4902,2 0-1930,-53 9 1089,57-10-1286,1 1 1,0 0-1,0-1 1,0 2-1,0-1 1,0 0-1,0 1 1,0-1-1,0 1 1,0 0-1,1 0 1,-1 0-1,1 0 1,-1 0-1,1 1 1,0-1-1,-3 4 1,5-4-100,0-1 1,0 0 0,0 0-1,0 0 1,1 0 0,-1 0 0,0 1-1,1-1 1,-1 0 0,0 0-1,1 0 1,-1 0 0,1 0 0,0 0-1,-1 0 1,1 0 0,0 0-1,-1 0 1,1-1 0,0 1 0,0 0-1,0 0 1,0-1 0,0 1-1,0-1 1,0 1 0,0 0-1,0-1 1,1 1 0,37 17-1431,-36-17 1363,20 8-359,-12-6 503,1 1-1,0 0 0,-1 1 1,0 1-1,0 0 0,-1 0 1,0 1-1,0 0 0,10 10 1,-19-16 86,-1 0 0,1-1 0,-1 1 0,1 0-1,-1 0 1,0-1 0,1 1 0,-1 0 0,0 0 0,0 0 0,0-1 0,1 1 0,-1 0 0,0 0 0,0 0 0,0 0 0,0-1 0,-1 1 0,1 0 0,0 0 0,0 0 0,0 0 0,-1-1-1,1 1 1,0 0 0,-1 0 0,1-1 0,0 1 0,-1 0 0,-1 1 0,-27 19 1247,-38 2-607,28-18-243,21-9-3628,18 4 2819,-1 0 0,1 0 1,0 0-1,-1-1 0,1 1 1,0 0-1,0 0 0,0-1 1,-1 1-1,1 0 0,0-1 1,0 1-1,0 0 0,0 0 1,-1-1-1,1 1 1,0 0-1,0-1 0,0 1 1,0 0-1,0-1 0,0 1 1,0 0-1,0-1 0,0 1 1,0-1-1,0 1 0,0 0 1,0-1-1,0 1 0,0 0 1,1 0-1,-1-1 0,0 1 1,0 0-1,0-1 0,0 1 1,1-1-1,8-9-9605</inkml:trace>
  <inkml:trace contextRef="#ctx0" brushRef="#br0" timeOffset="1">412 42 11435,'0'0'15214,"9"70"-15150,-12-43-64,1-4-736,2-6-898,0-7-768,0-5-993,5-5-225,1-3 449,-2-16-3491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13741,'0'0'7463,"15"49"-15599,2-35 2467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13453,'0'0'8845,"-11"3"-8033,1 0-718,-45 11 364,51-13-426,0 1-1,-1-1 1,1 1 0,0 0 0,0 1 0,0-1 0,0 1 0,1-1-1,-1 1 1,1 0 0,-4 4 0,7-7-56,0 1 0,0-1 0,0 1 0,0-1 0,-1 0 0,1 1 0,0-1-1,0 1 1,0-1 0,0 0 0,0 1 0,0-1 0,0 1 0,0-1 0,0 0 0,1 1 0,-1-1 0,0 1 0,0-1-1,0 0 1,0 1 0,0-1 0,1 0 0,-1 1 0,0-1 0,0 0 0,1 1 0,-1-1 0,0 0 0,1 1 0,-1-1-1,0 0 1,0 0 0,1 1 0,-1-1 0,1 0 0,-1 0 0,0 0 0,1 0 0,-1 0 0,0 1 0,1-1 0,-1 0 0,1 0-1,-1 0 1,1 0 0,-1 0 0,0 0 0,1 0 0,30 4-305,-23-3 287,20 4 12,-17-4 27,1 1 0,-1 0 0,0 0 0,0 2 1,0-1-1,-1 1 0,20 10 0,-29-13 1,0 0 0,0-1 0,0 1 0,-1 0 0,1-1 0,0 1 0,0 0 0,0 0 0,-1 0 0,1 0 0,0 0 0,-1 0 0,1 0 0,-1 0 0,1 0 0,-1 0 0,1 0 0,-1 1 0,0-1 0,0 0 0,0 0 0,1 0 0,-1 0 0,0 1 0,-1 1 0,1-1 40,-1 0 1,0 0 0,0 0 0,0 0 0,0 0 0,-1 0 0,1 0 0,0-1 0,-1 1 0,1 0-1,-1-1 1,-2 3 0,-7 4 367,0-1 0,0 0 0,-18 8 0,26-14-305,-4 3-9,-1 0 1,1 0-1,-1-1 1,1 0-1,-1-1 0,0 0 1,0 0-1,-1-1 0,1 1 1,0-2-1,0 1 1,-13-2-1,20 0-528,0 0 0,0-1 0,1 1 0,-1 0 0,0-1-1,0 1 1,1 0 0,-1-1 0,1 1 0,-1-1 0,1 1 0,-1-1 0,1 1 0,0-1-1,0 1 1,0-1 0,0 1 0,0-1 0,0 1 0,0-1 0,0 1 0,1-1 0,-1 1 0,1-1-1,0-2 1,9-17-7101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24 12908,'0'0'11472,"-10"13"-11392,-30 36-205,-14 17 1351,-65 100 1,115-157-1703,3-5-4542,11-17-1003,3-9 197</inkml:trace>
  <inkml:trace contextRef="#ctx0" brushRef="#br0" timeOffset="1">195 0 13229,'0'0'6064,"0"8"-5215,3 61 1004,-3-41-1588,1 0 0,1 0 0,2 0 0,1 0 0,8 27 0,-8-40-331,-1 0-1,0 1 1,1 16 0,-3 2-5386,-11-33-5754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14830,'0'0'10180,"-6"11"-9763,-1 5-228,0 0-1,1 1 1,0 0 0,2 0 0,0 0-1,0 0 1,2 1 0,0 0 0,2-1 0,0 23-1,2-27-123,0 0-1,1 0 1,0 0-1,1 0 1,8 18-1,-9-25-304,-1 0 0,1-1-1,0 1 1,1 0-1,-1-1 1,1 0-1,0 0 1,1 0 0,-1 0-1,1-1 1,0 0-1,10 7 1,-14-10-1858,-10-18-5300,-19-10 5579,19 19 1256,-24-23 1229,15 16 2128,2-1 0,-27-33 0,42 49-2689,1-1 0,-1 0 0,0 0 0,1 1 0,-1-1 0,0 0 0,1 0 0,-1 0 0,1 0 0,-1 0 0,1 0 0,0 0 0,-1 0 0,1 0 0,0 0 0,0 0 0,0 0 0,0 0 0,0 0 0,0 0 0,0 0 0,0 0 0,0 0 0,0 0 0,1 0 0,-1 0 0,0 0 0,1 0 0,-1 0 0,0 0 0,1 0 0,-1 0 0,1 1 0,0-1 0,-1 0 0,1 0 0,0 0 0,-1 1 0,1-1 0,0 0 0,0 1 0,0-1 0,0 1 0,0-1 0,-1 1 0,3-1 0,5-2-184,1 0-1,-1 1 1,1 0 0,14-2-1,-7 2 214,72-17-4202,-41 3-3064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135 367 10954,'0'0'12524,"-8"-7"-11568,-28-19-609,34 25-349,1 1 0,-1 0 0,1 0 0,-1 0-1,0 1 1,1-1 0,-1 0 0,1 1 0,-1-1 0,1 0 0,0 1 0,-1 0 0,1-1 0,-1 1 0,1 0 0,0 0 0,0 0 0,-1 0 0,1 0-1,0 0 1,0 0 0,0 0 0,0 0 0,0 0 0,0 1 0,1-1 0,-1 0 0,0 1 0,0 2 0,-2 0 5,-5 8-13,1 0 0,1 1 0,0 0 0,-6 18 0,9-25 3,1 1 0,1-1 0,-1 1 0,1-1 0,0 1 0,1-1 0,-1 1 0,1-1 0,1 1 0,-1 0 1,3 10-1,-2-16 6,-1 0 1,1 0-1,0 0 1,-1 0-1,1-1 1,0 1-1,0 0 1,-1 0 0,1 0-1,0-1 1,0 1-1,0 0 1,0-1-1,0 1 1,0-1-1,0 1 1,0-1 0,1 0-1,-1 1 1,0-1-1,0 0 1,0 0-1,0 0 1,0 0-1,0 0 1,1 0 0,-1 0-1,0 0 1,0 0-1,0 0 1,0-1-1,0 1 1,0 0-1,2-2 1,37-16 122,-23 5-82,-1-2-1,0 1 0,-1-2 0,-1 0 1,19-27-1,-25 31-24,0 0 1,-1 0-1,0-1 1,-1 0-1,-1 0 0,0 0 1,-1-1-1,0 0 1,2-19-1,-41 121-693,34-80 480,-1 0-1,1 0 1,1 0-1,-1 1 0,1-1 1,1 0-1,2 16 1,-3-23 139,1 1 0,-1-1 0,1 1-1,-1 0 1,1-1 0,0 0 0,0 1 0,0-1 0,0 1 0,0-1 0,0 0-1,0 0 1,0 1 0,0-1 0,1 0 0,-1 0 0,0 0 0,2 1 0,0-2 26,-1 1 1,0-1 0,0 1 0,1-1 0,-1 0 0,0 0 0,0 0 0,1 0 0,-1 0 0,0 0 0,0-1 0,1 1 0,-1-1 0,0 0 0,0 1 0,0-1 0,3-2 0,2-1-83,0 0-1,0-1 1,0 0 0,-1 0 0,0-1 0,0 0 0,10-12 0,34-51-1569,-28 35 950,-3-1 0,0-1 1,17-50-1,-26 56-2309,-1-1-1,8-43 1,-22 77 9143,-8 16-4229,-14 25-735,14-19 467,1 0 0,1 1-1,-14 49 1,23-66-1505,0 0 0,1 0 0,0-1 0,1 1 0,0 0 0,0 0 0,1 0 0,0 0 0,1-1 0,-1 1 0,2 0 0,-1-1 0,1 1 0,1-1 0,0 0 0,5 9 0,-7-14 104,0 0-1,0 0 1,-1 0-1,1 0 1,-1 0-1,0 1 1,0-1-1,0 0 1,0 1-1,0-1 1,-1 6-1,0-9-137,4 0-38,0 1-1,0-1 0,0 0 0,-1-1 0,1 1 0,0-1 1,0 1-1,-1-1 0,1 0 0,0-1 0,-1 1 0,1-1 1,-1 1-1,0-1 0,1 0 0,-1 0 0,0-1 0,0 1 1,0 0-1,3-5 0,5-3 98,0 0-1,-1-1 1,0-1 0,-1 0 0,-1 0 0,1-1-1,-2 0 1,0 0 0,0-1 0,-2 0-1,1 0 1,-2 0 0,0-1 0,0 1 0,-2-1-1,2-16 1,-4 31-129,0-1-1,0 0 1,0 0 0,0 1-1,-1-1 1,1 0 0,0 0-1,0 1 1,0-1 0,-1 0-1,1 1 1,0-1 0,-1 0-1,1 1 1,-1-1-1,1 1 1,0-1 0,-1 1-1,0-1 1,1 1 0,-1-1-1,1 1 1,-1-1 0,1 1-1,-1-1 1,0 1-1,1 0 1,-1 0 0,0-1-1,1 1 1,-1 0 0,0 0-1,0 0 1,1 0 0,-1-1-1,0 1 1,1 0 0,-1 1-1,0-1 1,0 0-1,1 0 1,-1 0 0,0 0-1,0 0 1,1 1 0,-1-1-1,0 0 1,1 1 0,-1-1-1,-3 1-27,1 1 0,-1-1 0,1 1 0,0-1 0,-1 1 0,1 0 0,0 0 0,-4 5 0,-30 48-4,35-51 32,-1 0 1,2 0-1,-1 0 0,0 0 0,1 0 1,0 1-1,0-1 0,0 0 0,0 1 1,1-1-1,0 1 0,0 7 0,3-11 14,0 0 0,0 0-1,0 0 1,0 0 0,0-1-1,1 1 1,-1-1-1,0 0 1,0 0 0,0 0-1,6-1 1,-3 1-3,43-1-36,0 3 1,80 13 0,-129-15 71,1 0 0,0 0 0,0 0 0,-1 0 0,1 0 0,0 0 0,-1 0 0,1 0 0,0 0 1,0 0-1,-1 0 0,1-1 0,0 1 0,-1 0 0,1 0 0,0-1 0,-1 1 0,1 0 0,-1-1 0,1 1 0,0-1 0,-1 1 0,1-1 1,-1 1-1,1-1 0,0 0 0,7-25 648,-6-39 69,-2 51-528,0-109 96,1 122-390,0 0-1,-1 0 1,1 0-1,0 1 1,0-1-1,0 0 1,0 1-1,0-1 1,0 0-1,0 1 1,1-1-1,-1 1 1,0 0-1,0-1 1,0 1-1,0 0 1,1 0-1,-1 0 1,0 0-1,0 0 1,0 0-1,0 0 1,1 0-1,-1 0 1,1 1-1,41 2-3930,-40-3 3341,29 4-4182,1-3-2078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9737,'0'-3'619,"0"-1"1,0 1-1,1-1 0,0 1 0,0 0 1,0-1-1,0 1 0,0 0 0,1-1 0,-1 1 1,1 0-1,0 0 0,0 0 0,3-3 1,-1 1-116,1 0 1,0 1 0,0-1-1,1 1 1,-1 0 0,1 0-1,7-2 1,-3 1-259,0 0 0,1 1 0,-1 1 0,1 0 0,0 0 0,0 1 0,0 1 0,0 0 0,11 0 0,-20 1-250,-1 1-1,1-1 1,-1 1 0,1 0-1,-1-1 1,1 1 0,-1 0 0,1 0-1,-1 0 1,0 0 0,1 0 0,-1 0-1,0 0 1,0 1 0,0-1 0,0 0-1,0 1 1,0-1 0,0 1-1,-1-1 1,1 1 0,0-1 0,-1 1-1,1-1 1,-1 1 0,0 0 0,1-1-1,-1 1 1,0 0 0,0 3 0,0 64 108,-1-48-7,1-14-68,0-3-17,0 1 0,0 0 1,0 0-1,1 0 0,-1 0 0,1 0 1,2 6-1,-2-11 5,-1 1-1,0-1 1,0 1 0,1-1-1,-1 1 1,0-1 0,1 0-1,-1 1 1,1-1 0,-1 1 0,0-1-1,1 0 1,-1 1 0,1-1-1,-1 0 1,1 0 0,-1 1 0,1-1-1,-1 0 1,1 0 0,-1 0-1,1 0 1,-1 0 0,1 0 0,0 0-1,0 0 1,24-13 1092,-17 7-958,0-1-1,-1-1 1,-1 0-1,1 0 1,-1 0-1,0 0 1,-1-1-1,0 0 1,-1 0-1,1-1 1,-2 1-1,5-18 1,-2 2-206,-2 1 0,0-1 0,-2 0 0,-1-26 0,-1 50-38,1 1 1,-1-1 0,0 1-1,0-1 1,0 1 0,0-1 0,0 1-1,0-1 1,0 0 0,-1 1-1,1-1 1,0 1 0,0-1-1,0 1 1,0-1 0,-1 1-1,1-1 1,0 1 0,0-1-1,-1 1 1,1 0 0,-1-1-1,1 1 1,0-1 0,-1 1 0,1 0-1,-1-1 1,1 1 0,0 0-1,-2-1 1,2 1-133,-1 1-1,1-1 1,0 0-1,-1 0 1,1 1-1,0-1 1,-1 0 0,1 1-1,0-1 1,-1 0-1,1 1 1,0-1-1,-1 0 1,1 1 0,0-1-1,0 1 1,0-1-1,-1 1 1,1-1 0,0 0-1,0 1 1,0-1-1,0 1 1,0-1-1,0 1 1,0-1 0,0 1-1,0-1 1,0 1-1,0-1 1,0 1-1,0-1 1,0 1 0,1 0-1,-1 1-339,1 1 0,-1 0 0,1 0 0,0-1 0,0 1 0,0 0-1,0-1 1,0 1 0,1-1 0,-1 1 0,1-1 0,0 1 0,2 1 0,16 15-4064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20 12684,'0'0'5237,"-9"-4"-3224,-30-11-844,37 15-1124,-1-1 1,1 1-1,0 0 1,0 0-1,0 0 1,0 1-1,0-1 1,0 0-1,0 1 1,0-1 0,0 1-1,0 0 1,0 0-1,0 0 1,0 0-1,0 0 1,0 0-1,1 0 1,-1 0-1,0 1 1,1-1-1,-1 1 1,1-1 0,0 1-1,-1 0 1,1-1-1,0 1 1,0 0-1,0 0 1,0 0-1,0 2 1,-1 0 78,0 0 0,0 1 0,1-1 0,0 0 0,0 0 0,0 1 0,0-1 0,1 1 0,-1-1 0,1 0 0,0 1 0,2 7 0,-1-11-93,0 0-1,0 0 1,0 0-1,0 0 0,0 0 1,0 0-1,0-1 1,1 1-1,-1 0 1,0-1-1,0 1 0,1-1 1,-1 0-1,0 1 1,1-1-1,-1 0 1,1 0-1,-1 0 1,0 0-1,1 0 0,-1 0 1,1 0-1,1 0 1,35-5 712,40-26-272,-66 24-465,1 1 1,0 1-1,0 0 1,1 0-1,-1 2 1,1 0-1,23-3 1,-36 7 6,-1-1 0,1 1-1,0-1 1,0 1 0,0 0 0,0-1 0,0 1 0,-1 0 0,1 0 0,0-1 0,-1 1-1,1 0 1,-1 0 0,1 0 0,-1 0 0,1 0 0,-1 0 0,1 1 0,0 0 27,-1 0 1,1-1-1,0 1 0,0-1 1,-1 1-1,1-1 1,0 1-1,1-1 0,-1 0 1,0 1-1,0-1 1,1 0-1,-1 0 0,0 0 1,3 1-1,2-1 46,0 0 0,0 0 0,0-1 0,0 0 0,0 0 0,0-1 0,-1 0 0,1 0 0,0 0 0,0-1 0,0 0 0,-1 0 0,1 0 0,-1-1 0,9-5 0,-7 4-184,0 1 0,0 0 0,0 0 0,1 0 1,-1 1-1,1 0 0,12-1 0,-19 3 0,0 0 0,0 0 1,-1 1-1,1-1 0,0 0 1,0 1-1,-1-1 0,1 1 0,0-1 1,0 1-1,-1-1 0,1 1 1,-1 0-1,1-1 0,0 1 0,-1 0 1,1-1-1,-1 1 0,0 0 1,1 0-1,-1-1 0,0 1 0,1 0 1,-1 0-1,0 0 0,0-1 1,1 1-1,-1 0 0,0 0 0,0 0 1,0 0-1,0 0 0,-1 0 1,1 40-4096,-1-29-880,1 2-4515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148 370 7815,'0'0'4068,"2"-9"-560,-1-2-2682,1 3 218,-1-1 1,0 0 0,-1 0 0,0 0-1,-1-12 1,0 19-886,1-1-1,0 1 1,-1 0-1,0 0 1,1 0-1,-1 0 1,0 0 0,0 0-1,0 0 1,0 0-1,-1 0 1,1 0-1,0 1 1,-1-1-1,0 0 1,1 1 0,-1 0-1,0-1 1,1 1-1,-1 0 1,0 0-1,0 0 1,0 0-1,0 0 1,0 0 0,0 0-1,-1 1 1,1-1-1,-4 0 1,3 1-167,-1 0 1,1-1-1,-1 1 1,1 1-1,-1-1 0,1 0 1,0 1-1,-1 0 1,1 0-1,-1 0 1,1 0-1,0 0 1,0 1-1,0-1 0,0 1 1,0 0-1,0 0 1,0 0-1,1 0 1,-1 1-1,1-1 1,-1 1-1,1-1 0,0 1 1,0 0-1,0 0 1,0 0-1,1 0 1,-1 0-1,-1 5 1,-1 3-24,1 0 1,-1 1 0,2 0 0,0 0 0,0-1 0,1 1 0,1 21 0,0-31 24,0-1 1,0 0-1,0 1 1,0-1-1,1 1 1,-1-1-1,0 1 1,1-1 0,-1 0-1,1 1 1,-1-1-1,1 0 1,0 1-1,0-1 1,-1 0-1,1 0 1,0 0-1,0 1 1,0-1 0,0 0-1,1 0 1,-1-1-1,0 1 1,0 0-1,0 0 1,1-1-1,-1 1 1,0 0-1,1-1 1,-1 1-1,1-1 1,-1 0 0,0 1-1,1-1 1,-1 0-1,1 0 1,-1 0-1,1 0 1,-1 0-1,1 0 1,-1-1-1,1 1 1,-1 0 0,2-1-1,4-1-18,0 0 1,-1 0-1,1 0 0,-1-1 0,1 0 1,-1 0-1,0-1 0,7-5 1,11-11 61,-1-1 0,-1-1 0,-2 0 0,0-2 0,-1-1 0,-1 0 0,-1-1 1,-2-1-1,0-1 0,-2 0 0,-1-1 0,-2 0 0,14-57 0,-73 232-636,47-140 590,-16 99 60,17-98-84,0-1-1,1 1 1,-1 0-1,2 0 1,-1 0-1,1 0 1,0 0-1,1 0 0,-1 0 1,1-1-1,1 1 1,4 10-1,-5-15-112,0 1-1,0-1 0,0 0 0,1 1 0,-1-1 0,0 0 0,1 0 0,0-1 0,-1 1 0,1 0 1,0-1-1,0 0 0,0 1 0,0-1 0,0-1 0,0 1 0,0 0 0,0-1 0,0 1 0,1-1 1,-1 0-1,0 0 0,0 0 0,0-1 0,1 1 0,-1-1 0,5-1 0,1-1-359,-1 1-1,0-2 1,0 1 0,-1-1-1,1 0 1,-1-1-1,0 1 1,0-1 0,8-8-1,-2 0 222,-1 0 0,0-1-1,0-1 1,12-21 0,-19 28 615,-1-1 0,0 1 0,0-1 0,-1 0 0,0-1 0,0 1 0,-1-1 1,0 1-1,-1-1 0,0-9 0,-1 18-290,0 1 0,0 0 0,0-1 0,0 1 0,-1 0 0,1-1-1,0 1 1,0 0 0,0 0 0,-1-1 0,1 1 0,0 0 0,0 0 0,-1 0 0,1-1 0,0 1 0,-1 0 0,1 0 0,0 0 0,-1 0 0,1 0 0,0 0-1,-1 0 1,1 0 0,0-1 0,-1 1 0,1 0 0,0 0 0,-1 0 0,1 0 0,0 1 0,-1-1 0,1 0 0,0 0 0,-1 0 0,1 0 0,0 0-1,0 0 1,-1 0 0,1 1 0,0-1 0,-1 0 0,1 0 0,0 0 0,-1 1 0,-15 8 222,7 2-46,0 0 0,0 1-1,1 0 1,1 0 0,0 1 0,0 0 0,1 0 0,1 1-1,0-1 1,1 1 0,1 0 0,-3 25 0,5-37-216,1-1 0,-1 0 0,1 1 0,0-1 1,0 0-1,0 1 0,0-1 0,0 0 0,0 1 1,0-1-1,0 0 0,1 1 0,-1-1 1,0 0-1,1 0 0,-1 1 0,1-1 0,0 0 1,-1 0-1,1 0 0,0 1 0,0-1 0,-1 0 1,1 0-1,0 0 0,0-1 0,0 1 0,0 0 1,2 1-1,0-1 6,0-1 0,0 0 1,-1 1-1,1-1 0,0 0 0,-1 0 1,1-1-1,0 1 0,0 0 1,-1-1-1,1 0 0,-1 0 0,5-1 1,8-5 24,-1 0 0,0 0 0,-1-1 0,16-13 1,12-15-3,23-20 18,-58 52-46,-1 0 0,1 0 1,0 1-1,0 0 0,0 0 1,0 1-1,1-1 0,-1 2 1,12-3-1,-17 4-1,0 0-1,0-1 1,0 1 0,0 0-1,0 1 1,0-1-1,0 0 1,0 0 0,1 0-1,-1 1 1,0-1 0,0 0-1,0 1 1,0-1-1,0 1 1,-1 0 0,1-1-1,0 1 1,0-1 0,0 1-1,0 0 1,-1 0 0,1 0-1,1 1 1,10 28 40,2 0 24,-13-29-63,-1 0 0,1-1 1,0 1-1,0 0 0,0-1 1,0 0-1,1 1 0,-1-1 1,0 0-1,0 1 1,0-1-1,0 0 0,0 0 1,0 0-1,0 0 0,1 0 1,-1 0-1,0 0 0,0 0 1,0-1-1,0 1 0,0 0 1,0-1-1,0 1 0,0 0 1,0-1-1,0 0 0,0 1 1,2-2-1,5-4 88,1 0-1,-1-1 0,0 0 1,0 0-1,12-16 0,27-24-214,-44 44-24,0 1-1,1-1 0,-1 1 0,1 0 0,0 0 0,0 0 0,0 1 0,0-1 0,0 1 0,0 0 1,0 0-1,7 0 0,-10 1 137,0 0 1,-1 1-1,1-1 1,0 0 0,0 1-1,-1-1 1,1 1-1,0 0 1,-1-1 0,1 1-1,0-1 1,-1 1-1,1 0 1,-1 0-1,1-1 1,-1 1 0,1 0-1,-1 0 1,0-1-1,1 1 1,-1 0 0,0 0-1,0 0 1,0 0-1,0 0 1,1-1-1,-1 1 1,0 0 0,0 0-1,-1 0 1,1 1-1,0 37 65,-1-29-224,1 1-500,0 6-1255,0-6-3252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97 11403,'0'0'12134,"0"14"-11376,-9 130 550,-1 125-817,10-269-492,0 1 1,0-1-1,0 1 1,0-1-1,0 1 1,0-1-1,0 1 0,0-1 1,1 1-1,-1-1 1,0 1-1,0-1 0,0 0 1,0 1-1,1-1 1,-1 1-1,0-1 1,0 1-1,1-1 0,-1 0 1,0 1-1,1-1 1,-1 0-1,0 1 0,1-1 1,-1 0-1,1 1 1,-1-1-1,0 0 1,1 0-1,-1 1 0,1-1 1,16-6 57,11-21 215,-3-13 139,-2 0-1,-2-2 1,-2-1 0,-1 0 0,19-76 0,16-39-170,-42 140-2793,-9 38-8845,-2-8 3155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13933,'0'0'4645,"-9"61"-2531,9-34-865,0 3-448,9-2-161,4 0-256,4-5-319,5-4-65,-1-7-32,3-7-1025,6-5-1154,2-1-1120,-8-15-1057,2-5-2370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91 9065,'0'0'11162,"-9"-4"-9406,5 2-1618,2 0-102,0 1 0,0 0 0,0-1 1,0 1-1,0 0 0,0 0 0,0 0 1,-1 1-1,1-1 0,0 1 0,0-1 1,-1 1-1,1 0 0,0-1 0,-1 1 1,1 0-1,0 1 0,-1-1 1,1 0-1,0 1 0,-1-1 0,1 1 1,0 0-1,0-1 0,0 1 0,0 0 1,0 1-1,0-1 0,0 0 0,0 0 1,0 1-1,0 0 0,1-1 0,-1 1 1,0 0-1,-1 3 0,-4 5 28,1 0-1,0 1 1,0 0 0,1 0-1,1 1 1,0 0 0,0-1-1,1 1 1,1 0 0,0 1-1,1-1 1,-1 18 0,2-29-59,0-1 1,0 1-1,0 0 1,0 0-1,0 0 1,0-1-1,0 1 1,1 0-1,-1 0 1,0-1-1,0 1 1,1 0-1,-1 0 1,0-1-1,1 1 1,-1 0 0,0-1-1,1 1 1,-1-1-1,1 1 1,0 0-1,-1-1 1,1 1-1,-1-1 1,1 1-1,0-1 1,-1 0-1,1 1 1,0-1-1,-1 0 1,1 1-1,0-1 1,0 0-1,-1 0 1,1 1-1,0-1 1,0 0 0,-1 0-1,1 0 1,0 0-1,0 0 1,0 0-1,-1-1 1,1 1-1,0 0 1,0 0-1,-1 0 1,1-1-1,0 1 1,-1 0-1,1-1 1,0 1-1,-1-1 1,1 1-1,0-1 1,0 0 0,5-2 176,0-1 0,0 1 1,0-1-1,-1-1 1,7-5-1,108-141 1011,-73 87-640,-43 59-539,-3 3-14,0 0 1,1 0-1,-1 0 0,0 0 0,1 0 0,-1 0 0,1 1 0,0-1 0,-1 1 0,1-1 0,0 1 0,0 0 0,0 0 0,0 0 0,0 0 0,0 0 0,1 0 0,-1 0 1,0 1-1,4-1 0,-5 1-18,0 1 1,-1 0-1,1 0 1,0 0-1,-1 0 1,1-1-1,0 1 1,-1 0-1,0 0 1,1 0-1,-1 0 1,1 1-1,-1-1 1,0 0-1,0 0 1,1 0-1,-1 0 1,0 0-1,0 0 1,0 0-1,0 0 1,-1 2-1,1 37-33,0-32 78,-2 84 410,33-110-90,0-10-318,-24 21-85,0 0 1,0 0 0,1 1-1,0-1 1,0 2 0,0-1 0,1 1-1,0 0 1,0 1 0,0 0-1,14-4 1,-21 8 42,-1 0 1,0 0-1,0 0 1,1 1-1,-1-1 0,0 0 1,0 0-1,0 1 1,0-1-1,1 1 1,-1-1-1,0 1 0,0-1 1,0 1-1,0 0 1,0-1-1,0 1 0,0 0 1,0 0-1,-1 0 1,1 0-1,0 0 0,0 0 1,-1 0-1,1 0 1,0 0-1,-1 0 0,1 0 1,-1 0-1,0 0 1,1 0-1,-1 1 1,0-1-1,0 0 0,0 0 1,1 2-1,0 53 210,-2-41-3,1-14-249,1-1 0,-1 0-1,0 1 1,0-1 0,0 0 0,1 0-1,-1 1 1,0-1 0,1 0-1,-1 0 1,0 1 0,0-1-1,1 0 1,-1 0 0,0 0-1,1 0 1,-1 0 0,0 1 0,1-1-1,-1 0 1,0 0 0,1 0-1,-1 0 1,0 0 0,1 0-1,-1 0 1,1 0 0,-1 0 0,0 0-1,1 0 1,-1 0 0,0-1-1,1 1 1,-1 0 0,0 0-1,1 0 1,-1 0 0,0 0 0,0-1-1,1 1 1,-1 0 0,0 0-1,1-1 1,-1 1 0,0 0-1,0 0 1,0-1 0,1 1 0,-1-1-1,17-11-6766,-4-3-1731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16432,'0'0'6731,"-11"1"-4926,4-1-1618,-1 0 1,0 1-1,1 0 1,-1 1-1,1 0 1,-12 4 0,16-5-205,1 0 0,-1 0 0,1 1 0,-1-1 0,1 0 0,0 1 0,0 0 0,-1 0 0,1-1 0,0 1 0,1 0 0,-1 1 0,0-1 0,1 0 0,-1 0 0,1 1 0,0-1 0,-1 1 0,1-1 0,0 1 0,1 0 0,-1-1 0,0 1 0,1 0 0,0-1 0,-1 5 0,4-5-63,-1 0-1,1 0 1,0 0 0,-1-1 0,1 1 0,0-1 0,0 0-1,0 0 1,0 0 0,0 0 0,0-1 0,6 1-1,-5 0 29,30 5 17,-26-5 40,1 0 1,-1 1-1,0-1 0,1 2 0,-1-1 0,0 1 0,10 6 0,-17-9 20,0 1 1,0 0-1,-1-1 1,1 1-1,0 0 1,0 0 0,-1 0-1,1 0 1,0 0-1,-1 0 1,1 0-1,-1 0 1,1 0-1,-1 0 1,0 0-1,0 0 1,1 0-1,-1 0 1,0 0 0,0 0-1,0 0 1,0 0-1,0 1 1,0-1-1,0 0 1,0 0-1,-1 0 1,1 0-1,0 0 1,-1 0-1,1 0 1,-1 0 0,1 0-1,-1 0 1,1 0-1,-1 0 1,0 0-1,1 0 1,-1-1-1,0 1 1,0 0-1,1 0 1,-1-1 0,-2 2-1,-44 35 1007,42-33-1041,-3 2 23,-1 0-1,1-1 0,-1 0 1,0 0-1,0-1 1,-1-1-1,1 1 0,-1-1 1,1-1-1,-1 0 0,-11 1 1,20-4-207,1 1 0,-1-1 1,0 1-1,0-1 0,1 1 1,-1-1-1,1 0 0,-1 1 1,0-1-1,1 0 0,-1 0 1,1 0-1,0 1 0,-1-1 1,1 0-1,0 0 0,-1 0 1,1 0-1,0 0 0,0 1 1,0-1-1,0 0 0,0 0 0,0 0 1,0 0-1,0 0 0,0 0 1,0 0-1,0 0 0,1 0 1,-1 1-1,0-1 0,1 0 1,0-1-1,9-35-5470,5 2 389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14 265 11787,'0'0'13042,"2"14"-12498,-1 23 246,-1 1 0,-8 55 0,4-51-272,1-1 0,1 1 0,6 45 0,-4-86-511,0 1 1,0-1-1,0 0 1,1 1-1,-1-1 1,0 0-1,1 0 1,-1 1-1,1-1 1,-1 0-1,1 0 1,0 0-1,-1 0 1,1 0-1,0 0 1,0 0-1,0 0 1,0 0-1,0 0 1,0 0-1,0 0 1,0 0-1,0-1 1,2 2-1,-2-2 4,0 0 0,0 0-1,0 0 1,0 0 0,-1-1 0,1 1 0,0 0 0,0 0-1,0-1 1,0 1 0,-1 0 0,1-1 0,0 1-1,0-1 1,-1 1 0,1-1 0,0 1 0,-1-1 0,1 0-1,0 1 1,-1-1 0,1 0 0,-1 0 0,1 1 0,-1-1-1,1 0 1,-1 0 0,0 0 0,1 1 0,-1-1-1,0 0 1,0 0 0,0 0 0,0-1 0,5-20-84,-2 0 1,-1 0-1,0-1 0,-3-32 1,0 18-676,1 36 652,7 30-608,-4-27 703,-1 0 1,0 0 0,1 1 0,0-1-1,0-1 1,-1 1 0,1 0 0,0-1-1,0 1 1,0-1 0,1 0 0,-1 0-1,0 0 1,0-1 0,1 1 0,-1-1-1,0 0 1,1 0 0,-1 0-1,0 0 1,1 0 0,-1-1 0,0 0-1,0 1 1,1-1 0,-1 0 0,0-1-1,5-1 1,1-1 23,0-1 0,-1 0-1,1 0 1,-1-1 0,0 0 0,0 0 0,0-1-1,7-9 1,-8 8 0,0 0 1,-1-1-1,-1 0 1,1 0-1,-1 0 0,-1-1 1,1 1-1,-2-1 0,1 0 1,-2-1-1,1 1 0,-1 0 1,-1-1-1,0 1 0,0-14 1,-1 24-37,0-1 1,1 0-1,-1 0 0,0 1 1,0-1-1,0 0 0,0 0 1,0 0-1,0 1 1,0-1-1,0 0 0,-1 0 1,1 1-1,0-1 0,0 0 1,-1 0-1,1 1 1,0-1-1,-1 0 0,1 1 1,-1-1-1,1 0 0,-1 1 1,1-1-1,-1 1 1,1-1-1,-1 1 0,0-1 1,1 1-1,-1-1 1,0 1-1,1-1 0,-1 1 1,0 0-1,1 0 0,-1-1 1,0 1-1,0 0 1,0 0-1,1 0 0,-1 0 1,0 0-1,0 0 0,1 0 1,-1 0-1,0 0 1,0 0-1,0 0 0,1 0 1,-1 1-1,0-1 0,0 0 1,1 1-1,-1-1 1,-1 1-1,-1 1-39,-1 0 0,1 0 0,-1 0 0,1 0-1,0 1 1,0 0 0,0-1 0,0 1 0,-4 6 0,-2 4 60,2 1 0,0 0 0,0 1 0,2-1 0,0 1 0,0 0 0,1 1 0,1-1 0,1 1 0,0-1 0,1 30 0,1-43-4,0 0 1,0 0-1,1 0 1,-1 0-1,1 0 0,-1 0 1,1 0-1,0 0 1,0 0-1,0 0 0,0 0 1,0 0-1,0-1 1,0 1-1,0-1 0,1 1 1,-1-1-1,1 1 1,-1-1-1,1 0 0,-1 1 1,1-1-1,0 0 1,0 0-1,0 0 0,0-1 1,-1 1-1,1 0 1,0-1-1,0 1 0,0-1 1,0 1-1,0-1 1,1 0-1,1 0 0,2 0 13,0 0 0,-1-1-1,1 1 1,-1-1-1,1 0 1,-1 0-1,0-1 1,1 0 0,-1 0-1,0 0 1,0-1-1,6-3 1,8-9 16,-1-1 1,0 0-1,-2-2 0,0 1 1,-1-2-1,-1 0 1,13-24-1,-6 7 4,-2-1 1,-2-1-1,15-49 0,-27 74-68,-2 0 1,0 0-1,-1 0 0,0 0 1,0 0-1,-2 0 0,0-18 1,0 31 21,-1 0 0,1-1 0,0 1 0,0 0 1,0 0-1,-1-1 0,1 1 0,0 0 1,0 0-1,-1-1 0,1 1 0,0 0 1,-1 0-1,1 0 0,0-1 0,0 1 0,-1 0 1,1 0-1,0 0 0,-1 0 0,1 0 1,0 0-1,-1 0 0,1 0 0,0 0 0,-1 0 1,1 0-1,-1 0 0,1 0 0,0 0 1,-1 0-1,1 0 0,0 0 0,-1 0 0,1 0 1,0 0-1,-1 1 0,1-1 0,0 0 1,0 0-1,-1 0 0,1 1 0,0-1 0,0 0 1,-1 0-1,1 1 0,0-1 0,-1 1 1,-14 10-214,0 10 229,0 1-1,1 0 1,2 0-1,0 2 1,1-1-1,1 2 1,2-1-1,0 1 1,2 0-1,0 1 1,2 0-1,1-1 1,0 33-1,3-54-1,0 0 1,0-1-1,0 1 0,1 0 1,-1-1-1,1 1 0,0 0 1,0-1-1,0 1 0,0-1 1,1 1-1,0-1 0,-1 0 1,1 0-1,5 6 0,-5-7 4,0 0 0,1 0-1,-1-1 1,1 0 0,0 1-1,-1-1 1,1 0-1,0 0 1,0 0 0,0 0-1,-1-1 1,1 1 0,0-1-1,0 0 1,0 0 0,0 0-1,0 0 1,0 0 0,0-1-1,4 0 1,1-1 12,-1-1 1,1 1-1,-1-1 1,0-1-1,0 1 1,-1-1-1,1-1 1,-1 1-1,1-1 1,-1 0-1,-1 0 1,1-1-1,4-6 1,9-11 33,31-50 0,-27 34-26,-1 0 0,17-49 1,-30 68-18,-2-1 1,-1 0 0,-1-1-1,0 0 1,-2 1 0,2-30-1,-5 50-20,0 1 1,0-1-1,0 1 0,0 0 0,0-1 0,0 1 0,0-1 1,0 1-1,0-1 0,0 1 0,0 0 0,0-1 0,0 1 1,0-1-1,0 1 0,0-1 0,-1 1 0,1 0 1,0-1-1,0 1 0,0 0 0,-1-1 0,1 1 0,0 0 1,0-1-1,-1 1 0,1 0 0,0-1 0,-1 1 0,1 0 1,0 0-1,-1-1 0,1 1 0,-1 0 0,1 0 0,-1 0 1,-15 8-267,-12 26 10,14-13 269,2 2 0,1 0-1,1 0 1,0 1 0,2 0 0,1 0 0,1 1 0,1 0 0,1 0 0,1 1 0,1 34-1,2-55-52,1 0 0,0-1-1,0 1 1,0-1-1,0 1 1,1-1-1,0 1 1,-1-1 0,2 0-1,-1 1 1,0-1-1,1 0 1,0-1-1,4 5 1,13 6-3557,5-9-4534,-8-5-3750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13196,'0'0'14446,"66"-41"-14414,-33 41-32,3 4-672,-1-4-2243,1 0-3940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135 299 10762,'0'-8'2399,"0"0"0,-1 0 1,0 1-1,-3-15 0,4 21-2258,-1 0 0,1 0 1,0 0-1,-1-1 0,1 1 1,-1 0-1,1 0 0,-1 0 1,0 0-1,1 0 0,-1 0 1,0 0-1,0 0 0,0 0 1,1 0-1,-1 0 0,0 0 1,0 1-1,-1-1 0,1 0 1,0 1-1,0-1 0,0 1 1,0-1-1,0 1 0,-1 0 1,1-1-1,0 1 0,0 0 1,-1 0-1,1 0 0,0 0 1,0 0-1,-1 0 0,1 0 1,0 0-1,0 0 0,0 1 1,-2 0-1,0 0-146,1 1 0,-1-1 0,1 1 0,0 0 0,-1 0 0,1 0 0,0 0 0,0 0 0,0 1 0,0-1 0,1 0 0,-1 1 0,-2 4 0,-19 43-29,19-39 47,-19 53 41,21-59-60,0 1 0,1-1 0,0 1 0,0-1 0,1 1 1,0-1-1,0 1 0,0 0 0,2 10 0,-2-16 5,1 1 0,-1-1 0,1 1 0,-1-1 0,1 1-1,0-1 1,-1 1 0,1-1 0,-1 1 0,1-1 0,0 0 0,-1 0 0,1 1 0,0-1 0,-1 0 0,1 0 0,0 0 0,0 1 0,-1-1 0,1 0 0,0 0 0,-1 0-1,1 0 1,0-1 0,0 1 0,-1 0 0,1 0 0,0 0 0,-1 0 0,2-1 0,21-7 71,-17 3-48,1 0 0,-1 0-1,0 0 1,0-1 0,0 0-1,-1 0 1,1-1 0,-2 1-1,6-9 1,33-70-589,-23 42-1805,-21 50 2177,0 0 0,1 0 1,0 1-1,0-1 0,1 0 1,0 0-1,3 10 1,-3-10 85,-1-5 116,0 0 1,0 0-1,1 0 0,-1 0 0,0 0 1,1 0-1,0 0 0,-1 0 0,1-1 1,0 1-1,0 0 0,0 0 0,0 0 1,0-1-1,1 1 0,-1-1 0,1 1 1,-1-1-1,1 1 0,-1-1 0,1 0 1,-1 0-1,1 1 0,0-1 0,0-1 1,0 1-1,0 0 0,0 0 0,3 0 1,-2-1 70,0 0 0,0-1 0,0 1 0,0-1 1,0 0-1,0 0 0,0 0 0,0 0 0,0 0 0,0-1 1,0 1-1,-1-1 0,1 0 0,-1 0 0,1 0 0,-1 0 1,0 0-1,4-4 0,8-11 6,-1 0 0,-1-1 0,0 0 0,-1-1 0,-1 0 0,-1-1 0,-1 0 0,0-1 0,-2 1 0,0-1 0,-1-1 0,-2 1 0,0 0 0,0-38 0,-3 59-101,0-1 1,1 1-1,-1 0 0,0 0 1,0-1-1,0 1 1,0 0-1,0 0 0,0-1 1,0 1-1,0 0 1,0 0-1,0-1 0,0 1 1,0 0-1,0 0 0,0-1 1,0 1-1,0 0 1,0 0-1,0-1 0,-1 1 1,1 0-1,0 0 1,0-1-1,0 1 0,0 0 1,0 0-1,-1 0 1,1-1-1,0 1 0,0 0 1,0 0-1,0 0 1,-1 0-1,1 0 0,0-1 1,0 1-1,-1 0 1,1 0-1,0 0 0,0 0 1,-1 0-1,1 0 0,-1 0 1,-9 10-384,-8 22 208,2 11 409,-14 69 0,26-96-82,2 0 1,0 0-1,1 0 0,0 1 0,1-1 1,1 0-1,6 32 0,-7-47-125,0 0 0,0 0 0,0 0 1,0 1-1,0-1 0,1 0 0,-1 0 0,0 0 0,1 1 0,-1-1 1,1 0-1,-1 0 0,1 0 0,0 0 0,-1 0 0,1 0 0,0 0 1,0 0-1,0-1 0,0 1 0,0 0 0,0 0 0,0-1 0,0 1 1,0 0-1,0-1 0,0 1 0,0-1 0,0 0 0,1 1 0,-1-1 1,0 0-1,0 0 0,0 1 0,1-1 0,-1 0 0,0 0 0,0 0 0,0-1 1,1 1-1,-1 0 0,0 0 0,0-1 0,0 1 0,1-1 0,-1 1 1,0-1-1,0 1 0,0-1 0,0 1 0,0-1 0,0 0 0,0 0 1,0 0-1,-1 0 0,1 1 0,0-1 0,0 0 0,-1 0 0,1 0 1,0-1-1,-1 1 0,1 0 0,-1 0 0,0 0 0,1 0 0,-1 0 1,0-1-1,1-1 0,3-15 45,-1 0 1,-1-1-1,-1 0 1,0 1-1,-3-26 0,1 2-531,0 39 148,-2 8 55,-2 10 78,5-10 185,0 0 1,0 0-1,0 0 0,0-1 0,1 1 0,0 0 0,0 0 0,0-1 0,1 1 0,0 0 0,2 5 0,-2-8 13,0 0-1,0 0 0,1 0 0,-1 0 1,0-1-1,1 1 0,-1-1 0,1 1 1,-1-1-1,1 0 0,0 0 0,-1 0 1,1 0-1,0 0 0,0-1 0,0 0 1,0 1-1,-1-1 0,1 0 1,0 0-1,3-1 0,2 1 20,0-2 1,0 1-1,0-1 0,0 0 0,-1 0 1,1-1-1,-1 0 0,1-1 1,-1 1-1,0-2 0,-1 1 1,1-1-1,-1 1 0,11-12 0,-6 5 6,0-1 0,0 0 0,-2 0-1,1-1 1,-2 0 0,13-25 0,-14 12-11,-7 18-139,-6 16-254,-2 8 486,1-1-1,1 1 0,-8 30 1,12-41-36,0 1 1,1-1-1,0 1 0,1-1 1,-1 0-1,1 1 1,0-1-1,0 1 0,1-1 1,-1 1-1,1-1 1,0 1-1,1-1 0,0 0 1,4 10-1,-4-12-59,0-1 0,0 1-1,1-1 1,0 0-1,-1 1 1,1-1 0,0-1-1,0 1 1,0 0 0,0-1-1,0 1 1,0-1 0,1 0-1,-1 0 1,0 0-1,1-1 1,-1 1 0,1-1-1,4 0 1,23 0-2448,-30 0 2219,-1 0 1,1 0 0,-1 0 0,1 0 0,-1-1 0,1 1 0,-1 0 0,1 0 0,-1 0 0,0-1-1,1 1 1,-1 0 0,1 0 0,-1-1 0,0 1 0,1 0 0,-1-1 0,0 1 0,0 0 0,1-1-1,-1 1 1,0-1 0,0 1 0,1-1 0,-1 1 0,0 0 0,0-1 0,0 1 0,0-1 0,0 1-1,0-1 1,0 1 0,0-1 0,0 1 0,0-1 0,0 0 0,0-1-860,1-16-9887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19827,'0'0'5093,"3"55"-5766,3-47-1697,0-2-3172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0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7 16912,'0'0'9668,"-12"-2"-9166,6 1-488,1 0 1,-1 0 0,0 0 0,0 1-1,1 0 1,-1 0 0,0 1 0,0-1-1,0 1 1,1 0 0,-1 1 0,1 0-1,-1 0 1,1 0 0,-1 0 0,1 1-1,0 0 1,0 0 0,0 0-1,-4 4 1,-2 4 90,0-1-1,1 2 0,0 0 0,-9 13 1,16-20-46,0 0 0,0-1 0,0 1 0,1 0 1,0 0-1,0 0 0,0 0 0,1 1 0,0-1 1,0 0-1,0 1 0,0-1 0,1 1 0,0 9 1,1-14-56,0 1 1,-1-1 0,1 1 0,0-1 0,0 0 0,0 0 0,0 0 0,0 1 0,0-1-1,1 0 1,-1 0 0,0-1 0,0 1 0,1 0 0,-1 0 0,1-1 0,-1 1-1,0 0 1,1-1 0,-1 1 0,1-1 0,-1 0 0,1 0 0,0 1 0,-1-1 0,1 0-1,-1 0 1,1-1 0,-1 1 0,4-1 0,3 1 27,-1-1-1,1 0 1,0-1 0,-1 0 0,9-3-1,4-5-16,0-1 0,-1 0-1,-1-2 1,34-29 0,-33 26-152,0 1-1,2 0 1,28-15 0,-49 30 118,0 0 0,1 0 1,-1 0-1,1 0 0,-1 0 0,0 0 0,1 0 0,-1 0 1,1 0-1,-1 0 0,0 0 0,1 0 0,-1 1 0,0-1 0,1 0 1,-1 0-1,0 1 0,1-1 0,-1 0 0,0 0 0,1 1 0,-1-1 1,0 0-1,0 1 0,1-1 0,-1 0 0,0 1 0,0-1 1,0 0-1,1 1 0,-1-1 0,0 1 0,0-1 0,0 0 0,0 1 1,0-1-1,0 1 0,0-1 0,0 0 0,0 1 0,0-1 1,0 1-1,0-1 0,0 0 0,0 1 0,-1 0 0,0 22-110,1-22 130,-2 13 23,-4 29 247,6-42-259,0 0-1,0 0 1,0-1-1,0 1 1,0 0-1,0 0 1,0 0-1,0 0 0,0 0 1,0 0-1,0 0 1,0 0-1,1 0 1,-1 0-1,0 0 1,1-1-1,-1 1 1,1 0-1,-1 0 0,1 0 1,-1-1-1,1 1 1,-1 0-1,1-1 1,0 1-1,0 0 1,-1-1-1,1 1 0,0-1 1,0 1-1,1 0 1,4-1-16,0 1 1,0-1-1,0-1 0,0 1 1,0-1-1,0 0 1,0 0-1,0-1 0,0 0 1,0 0-1,-1 0 1,10-6-1,3-3-527,-1-1 0,22-20 0,9-6-157,-48 67 464,-8-7 496,7-19-316,-1 1 0,0 1 0,1-1 0,0 0 0,0 0 0,0 0 0,1 1 0,-1-1 0,1 0 0,0 1 0,1 4 0,-1-8-171,0-1 0,0 0 1,1 1-1,-1-1 0,0 0 0,1 0 1,-1 1-1,0-1 0,1 0 1,-1 0-1,0 1 0,1-1 0,-1 0 1,1 0-1,-1 0 0,0 0 0,1 0 1,-1 0-1,1 0 0,-1 0 1,0 0-1,1 0 0,-1 0 0,1 0 1,-1 0-1,0 0 0,1 0 1,-1 0-1,1-1 0,1 1-993,10-2-7200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9 118 15855,'0'0'11825,"8"7"-11644,-4-4-166,-2-1-6,0 1 1,0-1-1,0 0 1,1 0-1,-1 0 1,1 0-1,-1-1 1,1 1-1,0-1 0,0 1 1,0-1-1,0 0 1,0 0-1,0 0 1,0-1-1,0 1 1,0-1-1,0 0 1,0 1-1,0-2 1,0 1-1,0 0 1,1 0-1,-1-1 1,0 0-1,0 1 1,0-1-1,0 0 1,4-3-1,0 0 0,0-1 0,0 0 1,0 0-1,-1-1 0,1 1 0,-1-1 0,7-10 0,-12 14-62,1 0-1,0 0 0,-1 0 0,1-1 0,-1 1 0,1 0 0,-1-1 0,0 1 0,0-1 0,-1 1 0,1-1 1,0 0-1,-1 1 0,1-1 0,-1 0 0,0 1 0,0-1 0,0 0 0,0 1 0,-1-1 0,1 0 0,-1 1 1,1-1-1,-1 0 0,0 1 0,0-1 0,-2-2 0,2 3-14,0 0 0,-1 1 0,1-1 0,-1 1 0,1 0 1,-1-1-1,1 1 0,-1 0 0,0 0 0,1 0 0,-1 0 0,0 0 0,0 1 0,0-1 0,0 0 0,1 1 0,-1 0 1,0-1-1,0 1 0,0 0 0,0 0 0,0 0 0,0 0 0,0 0 0,0 0 0,0 1 0,0-1 0,0 1 1,0-1-1,0 1 0,0 0 0,0 0 0,1 0 0,-1 0 0,0 0 0,1 0 0,-3 2 0,-5 4 78,0-1-1,1 1 0,0 0 0,1 1 1,-12 14-1,11-11 349,0 1 1,1 1-1,-8 16 1,13-25-263,0 0 0,0 0 0,1 1 0,0-1 1,0 0-1,0 1 0,0-1 0,1 0 1,-1 1-1,1-1 0,0 1 0,0-1 1,1 1-1,0-1 0,1 5 0,-1-7-91,0 0 0,1 0 0,-1-1 0,1 1 1,-1-1-1,1 1 0,0-1 0,0 0 0,-1 0 0,1 1 0,0-1 0,0 0 0,0-1 0,0 1 0,0 0 0,0-1 0,1 1 0,-1-1 0,0 0 0,0 1 0,4-1 0,52 0 137,-51-1-106,12-1-199,1-2 0,-1-1 1,0 0-1,-1-1 0,1-1 0,-1-1 1,-1-1-1,23-14 0,36-15 346,-76 38-161,1 0-1,-1 1 1,1-1-1,-1 0 1,1 1-1,-1-1 1,0 0-1,1 1 1,-1-1-1,0 1 1,1-1-1,-1 0 1,0 1-1,0-1 0,1 1 1,-1-1-1,0 1 1,0-1-1,0 1 1,0-1-1,1 1 1,-1 0-1,0-1 1,0 1-1,0-1 1,0 1-1,0-1 1,0 1-1,0-1 1,-1 1-1,1-1 0,0 1 1,0-1-1,-1 1 1,-1 32 632,2-23-277,-1-9-355,1 0-1,0 0 1,0 0-1,0 0 1,0 1-1,0-1 1,1 0-1,-1 0 1,0 0-1,0 0 0,1 0 1,-1 0-1,0 0 1,1 0-1,-1 0 1,1 0-1,-1 0 1,1 0-1,0-1 1,-1 1-1,1 0 0,1 1 1,23 1 126,-14-3-90,0-1-258,0-1 1,1 0-1,-1-1 1,0 0 0,0-1-1,0 0 1,-1-1-1,19-10 1,-15 7-233,1 1 0,-1 1 0,27-8-1,-41 14 437,0 0-1,1 0 1,-1 0-1,1 0 1,-1 1-1,1-1 1,-1 0-1,0 0 1,1 0-1,-1 0 0,1 0 1,-1 1-1,0-1 1,1 0-1,-1 0 1,1 1-1,-1-1 1,0 0-1,1 0 0,-1 1 1,0-1-1,0 1 1,1-1-1,-1 0 1,0 1-1,0-1 1,0 0-1,1 1 1,-1-1-1,0 1 0,0-1 1,0 1-1,0-1 1,0 0-1,0 1 1,3 27 639,-10 24-2537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12 113 8392,'0'-21'1758,"0"-1"5845,0 19-4287,0 6-748,0 24-1947,-11 317 825,11-342-1445,0 0 0,0 1 0,0-1 0,0 0-1,1 0 1,-1 1 0,0-1 0,1 0 0,0 0-1,-1 0 1,1 1 0,0-1 0,0 0 0,1 0-1,1 2 1,-2-3 3,0 0 0,0-1-1,0 1 1,0-1 0,1 0-1,-1 1 1,0-1 0,0 0 0,1 0-1,-1 1 1,0-1 0,0 0 0,1 0-1,-1-1 1,0 1 0,0 0-1,1 0 1,-1 0 0,0-1 0,0 1-1,0-1 1,0 1 0,1-1-1,-1 1 1,0-1 0,0 0 0,0 0-1,0 1 1,0-1 0,1-1-1,11-11 83,0 0 0,0-1 0,-2 0 0,0-1 0,0 0 0,-1-1 0,9-20 0,0 4 86,16-35 506,-2-1 0,26-78 0,-46 122-1169,-12 25 389,-1-1-1,1 0 0,-1 1 0,0-1 0,1 0 0,-1 1 0,0-1 1,1 1-1,-1-1 0,0 0 0,1 1 0,-1-1 0,0 1 0,0-1 1,1 1-1,-1-1 0,0 1 0,0-1 0,0 1 0,0-1 0,0 1 1,0 0-1,0-1 0,0 1 0,0-1 0,0 1 0,0 0 0,0 58-6288,0-54 6042,-1 1-49,1 0 0,-1 0-1,0 0 1,0 0 0,0 0 0,-1-1 0,0 1 0,0 0 0,-1-1-1,0 1 1,-3 5 0,-2-15 1054,8 4-625,0 0-1,0 1 1,0-1-1,0 0 1,0 0 0,0 1-1,0-1 1,0 0-1,0 0 1,0 0-1,0 1 1,0-1-1,0 0 1,0 0-1,0 0 1,-1 1-1,1-1 1,0 0 0,0 0-1,0 0 1,0 0-1,0 0 1,-1 1-1,1-1 1,0 0-1,0 0 1,0 0-1,0 0 1,-1 0-1,1 0 1,0 0 0,0 0-1,0 0 1,-1 1-1,1-1 1,0 0-1,0 0 1,-1 0-1,1 0 1,0 0-1,0 0 1,0 0-1,-1 0 1,1-1 0,0 1-1,0 0 1,0 0-1,-1 0 1,1 0-1,0 0 1,0 0-1,0 0 1,-1 0-1,1-1 1,0 1-1,0 0 1,0 45 1460,0-16-4941,0-16-864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11435,'0'0'7879,"-4"9"-7831,1-3-12,1-3 4,0 0-1,1 0 1,-1-1 0,1 1 0,0 0 0,0 0 0,0 1 0,0-1 0,1 0-1,-1 0 1,1 0 0,0 0 0,0 1 0,0-1 0,0 0 0,1 0-1,-1 0 1,1 0 0,1 6 0,16 37 1646,24 54 151,-38-91-1797,1-1 0,-1 0 1,2-1-1,-1 1 1,1-1-1,0 0 1,1 0-1,12 11 0,2-8-61,-21-10-103,1 0 0,-1 1 0,1-1 0,-1 0 0,1 0 0,-1 0 0,1 0 0,-1 0 0,1 0 1,-1 0-1,1 0 0,-1 0 0,1 0 0,-1 0 0,0 0 0,1-1 0,-1 1 0,1 0 0,-1 0 0,1 0 0,-1-1 1,1 1-1,-1 0 0,0-1 0,1 1 0,-1 0 0,0-1 0,1 1 0,-1 0 0,0-1 0,1 1 0,-1-1 0,0 1 0,0 0 1,1-1-1,-1 1 0,0-1 0,0 1 0,0-1 0,0 1 0,0-1 0,4-16-6015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21 160 12492,'0'0'13319,"9"-1"-13185,-6 1-106,0 0 1,0 0-1,0-1 1,0 1-1,0-1 1,0 0-1,0 1 1,-1-1-1,1-1 1,0 1-1,0 0 1,-1-1-1,1 0 1,-1 1-1,1-1 1,-1 0-1,0 0 1,1 0-1,-1-1 1,0 1 0,-1 0-1,1-1 1,0 1-1,-1-1 1,1 0-1,-1 1 1,0-1-1,0 0 1,0 0-1,0 0 1,0 0-1,-1 0 1,1 0-1,-1-6 1,0 2 6,0 0 0,0 0 0,-1 1 0,1-1 0,-2 0 0,1 0 0,-3-7 0,4 13-63,-1 0 0,1-1 0,0 1 0,-1 0-1,1 0 1,-1-1 0,0 1 0,1 0 0,-1 0 0,0 0 0,0 0-1,1 0 1,-1 0 0,0 0 0,0 0 0,0 0 0,0 0 0,-1 0-1,1 1 1,0-1 0,0 0 0,0 1 0,-1-1 0,1 1 0,0 0-1,0-1 1,-1 1 0,1 0 0,0 0 0,-1-1 0,1 1 0,0 0-1,-1 0 1,1 1 0,0-1 0,-1 0 0,1 0 0,0 1 0,-1-1-1,1 1 1,0-1 0,0 1 0,-1-1 0,1 1 0,-1 1 0,-1 0-10,-1 1 1,2 0 0,-1 0-1,0 0 1,1 0 0,-1 0-1,1 1 1,0-1 0,0 1 0,0-1-1,0 1 1,1 0 0,0 0-1,0 0 1,0 0 0,0 0 0,0 4-1,-6 74 52,7-76-40,0 3 24,0 0 0,1 0-1,0 0 1,0-1 0,1 1 0,0 0-1,1-1 1,0 1 0,0-1-1,1 0 1,0 0 0,7 10 0,-8-14 5,-1 0 1,1-1 0,0 0 0,1 0 0,-1 0 0,0 0 0,1 0 0,0 0-1,0-1 1,0 0 0,0 0 0,0 0 0,0 0 0,0-1 0,0 1-1,1-1 1,-1 0 0,1-1 0,-1 1 0,1-1 0,-1 0 0,1 0 0,-1 0-1,1 0 1,-1-1 0,8-2 0,-6 1 31,-1 0-1,0-1 1,0 0-1,0 0 1,0 0 0,0 0-1,-1-1 1,0 1 0,1-1-1,-1-1 1,-1 1-1,1 0 1,-1-1 0,1 0-1,-1 0 1,3-7 0,3-5 19,-1-1 0,-1 0 1,8-30-1,-1-28-528,-12 57-423,-11 52 325,4-10 966,2-1 0,1 0 0,0 1 0,3 27 0,-1-49-386,0 0 1,0 0 0,1 0-1,-1 0 1,0 0-1,1 0 1,-1 0 0,1 0-1,0 0 1,-1-1 0,1 1-1,-1 0 1,1 0-1,0-1 1,0 1 0,-1 0-1,1-1 1,0 1 0,0-1-1,0 1 1,0-1-1,0 1 1,0-1 0,0 0-1,0 1 1,0-1 0,0 0-1,0 0 1,0 0-1,0 1 1,0-1 0,0 0-1,0-1 1,0 1 0,0 0-1,0 0 1,0 0-1,0-1 1,0 1 0,2-1-1,2 0 29,1-1-1,-1 1 1,1-1-1,-1 0 0,0-1 1,7-3-1,8-10 5,-1 0 0,25-27 0,12-12-276,-56 55 225,1 0 0,-1-1 0,0 1 0,1-1-1,-1 1 1,0 0 0,1-1 0,-1 1 0,0-1 0,1 1 0,-1 0-1,1 0 1,-1-1 0,1 1 0,-1 0 0,0 0 0,1-1 0,-1 1-1,1 0 1,-1 0 0,1 0 0,-1 0 0,1 0 0,0 0 0,-1 0-1,1 0 1,-1 0 0,1 0 0,-1 0 0,1 0 0,-1 0 0,1 0-1,-1 1 1,1-1 0,-1 0 0,1 0 0,-1 0 0,0 1 0,1-1-1,-1 0 1,1 1 0,-1-1 0,0 0 0,1 1 0,-1-1-1,0 1 1,1-1 0,-1 1 0,8 34 43,0 4 441,-8-38-443,0 0 0,1 0 0,-1 0-1,0 0 1,1 0 0,-1 0-1,1-1 1,-1 1 0,1 0 0,-1 0-1,1 0 1,0-1 0,0 1-1,-1 0 1,1 0 0,0-1 0,0 1-1,0-1 1,-1 1 0,1-1-1,0 1 1,0-1 0,0 0 0,0 1-1,0-1 1,0 0 0,2 1-1,1-2-1,1 0 1,0 1-1,-1-2 0,1 1 0,-1 0 0,0-1 0,1 0 0,-1 0 0,0 0 0,0-1 0,0 1 0,-1-1 1,1 0-1,3-4 0,53-56-398,-24 22-569,-35 41 932,-1 0 0,0 0 0,0-1 0,1 1 0,-1 0 0,0 0 0,0 0 0,0 0 1,1 0-1,-1 0 0,0 0 0,0-1 0,1 1 0,-1 0 0,0 0 0,0 0 0,1 0 0,-1 0 0,0 0 0,0 0 0,1 0 0,-1 1 0,0-1 0,0 0 0,1 0 0,-1 0 0,0 0 0,0 0 0,1 0 0,-1 0 0,0 0 0,0 1 0,1-1 0,-1 0 0,0 0 0,0 0 0,0 1 0,0-1 1,1 0-1,-1 0 0,0 0 0,0 1 0,0-1 0,0 0 0,0 0 0,0 1 0,0-1 0,0 0 0,0 0 0,1 1 0,-1-1 0,0 0 0,0 0 0,0 1 0,0-1 0,0 0 0,-1 0 0,1 1 0,0-1 0,4 32 177,-4-27-78,1 1 1,-1-1-1,1 0 0,0 0 0,0 0 0,0 0 0,1 0 0,3 7 0,-4-11-175,0 0-1,0 1 1,1-1-1,-1 0 1,0 0-1,1 0 0,-1 0 1,1 0-1,0 0 1,-1 0-1,1-1 1,0 1-1,-1-1 0,1 1 1,0-1-1,-1 1 1,1-1-1,0 0 1,0 0-1,0 0 0,-1 0 1,1 0-1,3-1 1,-2 0-965,1 0-1,-1-1 1,0 1 0,0-1 0,0 1 0,0-1 0,0 0 0,0 0 0,-1 0 0,1-1 0,3-3-1,5-7-3986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77 190 416,'0'0'5312,"3"-8"-1997,6-16-512,0 0 0,-2-1-1,-1 0 1,-1 0-1,2-31 1,-7 56-2792,0 0-1,-1-1 1,1 1-1,0 0 0,-1 0 1,1-1-1,-1 1 1,1 0-1,-1 0 1,1 0-1,0 0 1,-1-1-1,1 1 1,-1 0-1,1 0 1,-1 0-1,1 0 0,-1 0 1,1 0-1,-1 0 1,1 0-1,0 0 1,-1 0-1,1 0 1,-1 1-1,1-1 1,-1 0-1,1 0 0,-1 0 1,1 1-1,0-1 1,-1 0-1,1 0 1,0 1-1,-1-1 1,-18 11-126,10-1 313,0 0 0,0 1 0,1 0 1,1 1-1,0-1 0,1 2 0,0-1 1,0 1-1,1-1 0,1 1 0,1 1 1,-1-1-1,2 1 0,-2 24 0,4-36-184,0 0-1,0 0 1,0 0 0,1 0-1,-1 0 1,1 0-1,-1 0 1,1-1-1,0 1 1,-1 0 0,1 0-1,0 0 1,0-1-1,0 1 1,1-1 0,-1 1-1,0-1 1,0 1-1,1-1 1,-1 0 0,3 2-1,0-1 9,-1 0 0,1 0 0,0 0-1,0-1 1,0 1 0,0-1 0,0 0 0,1 0-1,6 0 1,-1-1 15,0 1 0,1-2 0,-1 0-1,1 0 1,-1 0 0,0-2 0,19-5 0,-18 3-310,-1 0 0,1 0 0,-1-1 0,17-13 0,-23 16-341,-1 0 0,0 0 0,1 0-1,-1-1 1,-1 0 0,1 1 0,0-1 0,-1 0 0,3-6 0,1-17-7404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19731,'0'0'6790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1 419 13389,'0'0'9385,"13"1"-8184,47 2 68,0-3 0,119-14-1,132-39-985,514-161-1175,-361 83-1980,-461 130 3279,6-2-3948,-19 0-2021,-9-1-17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13293,'0'0'4131,"37"53"-1664,-15-30-1442,5 4-385,4-1-223,-1-1-129,2 0-192,3 0-32,-1-3-32,-10-2 32,-1-3-64,-8-5-1281,-6-6-1217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 11755,'0'0'6470,"-1"10"-4265,-10 147 2230,11-78-3279,11 95 1,-4-152-945,-7-22-184,1 0 0,-1 0 0,1 0 0,-1 0 0,0 0 0,1 0-1,-1 0 1,0 0 0,1 0 0,-1 0 0,0-1 0,1 1 0,-1 0 0,0 0-1,1 0 1,-1-1 0,0 1 0,1 0 0,-1 0 0,0-1 0,0 1 0,1 0-1,-1-1 1,0 1 0,0 0 0,0-1 0,0 1 0,1 0 0,-1-1 0,0 1 0,0 0-1,0-1 1,12-43 1151,-9 20-1164,-2 0 0,-2-1 0,0 1 0,-1 0-1,-1 0 1,-1 0 0,-2 0 0,-15-44 0,23 72-53,1 1 1,0 0-1,0-1 1,0 1 0,0-1-1,1 0 1,0 0-1,0-1 1,0 1-1,0-1 1,1 0-1,-1 0 1,1 0 0,0 0-1,0-1 1,0 0-1,0 0 1,0 0-1,0-1 1,0 1 0,1-1-1,-1-1 1,0 1-1,1-1 1,-1 0-1,1 0 1,9-2-1,-5 2 49,0-2 0,0 1 0,0-1 0,-1-1-1,1 0 1,0 0 0,-1-1 0,0 0 0,0 0 0,0-1-1,0-1 1,-1 1 0,0-1 0,11-11 0,-11 8 15,0-1 1,-1-1-1,0 1 1,6-13-1,-11 19-14,0 1-1,0-1 0,-1 0 1,1 0-1,-1 1 0,0-1 1,0 0-1,-1 0 0,1 0 1,-1 0-1,0 0 0,0 0 1,0 0-1,0 0 0,-1 0 1,-1-7-1,1 10-29,1 0 0,-1 0-1,1 1 1,-1-1 0,0 1 0,1-1 0,-1 0-1,0 1 1,1 0 0,-1-1 0,0 1-1,0-1 1,0 1 0,1 0 0,-1-1-1,0 1 1,0 0 0,0 0 0,0 0 0,0 0-1,0 0 1,1 0 0,-1 0 0,0 0-1,0 0 1,0 0 0,0 0 0,0 1 0,1-1-1,-1 0 1,0 0 0,0 1 0,0-1-1,1 1 1,-1-1 0,0 1 0,-1 0-1,-28 20-382,21-11 438,0 1-1,0 0 1,1 0 0,1 0-1,0 1 1,0 0 0,1 0 0,1 1-1,0 0 1,1 0 0,0 0 0,1 1-1,0-1 1,1 1 0,1-1 0,0 27-1,1-38-96,1 1-1,-1-1 0,1 0 1,0 1-1,-1-1 1,1 0-1,0 1 0,0-1 1,1 0-1,-1 0 0,0 0 1,1 0-1,-1 0 0,1 0 1,0-1-1,-1 1 0,1 0 1,0-1-1,4 3 1,-1-1-260,0-1 0,1 0 1,-1 0-1,1 0 1,-1 0-1,1-1 0,0 0 1,7 0-1,-1 0-366,-1-1 1,0 0-1,0-1 0,1 0 1,-1-1-1,0 0 0,0-1 1,16-6-1,-15 3-920,-1 0 0,0-1 1,0-1-1,15-13 0,5-10-2771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97 337 7399,'0'0'11819,"-10"-3"-10004,7 2-1748,0 0 1,0 0-1,0 0 0,0 1 1,0-1-1,0 1 0,0 0 0,0 0 1,0 0-1,0 0 0,0 1 0,-6 1 1,7-1-29,-1 1 1,1-1 0,0 1 0,0 0 0,0 0 0,0 0-1,0 0 1,0 0 0,0 0 0,1 0 0,-1 1 0,1-1-1,0 1 1,-1-1 0,1 1 0,0-1 0,1 1 0,-1 0-1,0 3 1,-2 9 409,0 0-1,1 0 0,1 0 1,0 0-1,3 30 1,-2-43-438,0-1 1,1 1 0,-1-1 0,0 0-1,1 1 1,-1-1 0,1 1-1,-1-1 1,1 0 0,0 1 0,-1-1-1,1 0 1,0 0 0,0 1-1,0-1 1,0 0 0,0 0 0,0 0-1,0 0 1,0 0 0,1 0-1,-1-1 1,0 1 0,1 0 0,-1-1-1,0 1 1,1-1 0,-1 1-1,1-1 1,-1 1 0,1-1 0,-1 0-1,0 0 1,1 0 0,-1 0-1,1 0 1,-1 0 0,1 0 0,2-1-1,1 0 152,-1 0 0,1 0 0,0 0 0,-1-1 0,1 0 0,-1 0 0,0 0 0,1 0 0,-1-1-1,0 1 1,4-5 0,3-4-215,0-1 0,-1 0 0,0 0 0,-1-1 1,0-1-1,-1 1 0,-1-1 0,0-1 0,-1 1 0,-1-1 0,0 0 0,-1-1 0,0 1 0,2-24 0,-23 96-973,15-46 1038,0 0 0,1 0 1,1 0-1,-1 0 0,2 0 0,2 22 1,-2-31-11,0 1 1,-1-1 0,1 1 0,0-1 0,0 0 0,1 1 0,-1-1 0,0 0 0,1 0 0,0 0 0,-1 0-1,1 0 1,0 0 0,0 0 0,0-1 0,0 1 0,0-1 0,0 1 0,0-1 0,1 0 0,-1 0 0,0 0 0,1 0-1,-1 0 1,1 0 0,-1-1 0,1 1 0,0-1 0,-1 0 0,1 0 0,-1 0 0,1 0 0,0 0 0,4-1-1,-1-1 35,0 0 0,1 0 0,-1 0 0,-1-1 0,1 0 0,0 0 0,-1 0 0,1-1 0,-1 0 0,0 0 0,0 0 0,0 0 0,-1-1 0,0 0 0,0 0 0,6-9-1,3-5 8,-1-1-1,-1 0 0,12-30 1,-15 29-175,0-1 0,-2 0 0,0-1 1,-1 1-1,-2-1 0,0 0 1,-1 0-1,-2 0 0,-3-42 0,3 64 99,0 0-1,0-1 0,0 1 0,-1 0 1,1-1-1,0 1 0,-1 0 1,1-1-1,-1 1 0,1 0 0,-1-1 1,0 1-1,1 0 0,-1 0 0,0 0 1,0 0-1,0 0 0,0 0 0,0 0 1,0 0-1,0 0 0,0 0 1,0 1-1,0-1 0,-1 0 0,1 1 1,0-1-1,0 1 0,-1-1 0,-1 0 1,1 2 10,0-1 0,0 0 0,0 1 0,0-1 1,1 1-1,-1-1 0,0 1 0,0 0 0,1 0 1,-1 0-1,1 0 0,-1 0 0,1 0 0,-1 0 1,1 0-1,0 1 0,-1-1 0,1 1 0,0-1 1,0 1-1,-2 2 0,-7 17 167,0 1 0,1 0 0,1 0 0,1 1 0,2 0 0,0 0 1,1 1-1,1-1 0,1 1 0,2 26 0,0-44-133,1-1-1,-1 1 1,1-1 0,0 1-1,1-1 1,-1 1 0,1-1-1,0 0 1,1 0-1,-1 0 1,1 0 0,0 0-1,0 0 1,1-1 0,-1 1-1,1-1 1,0 0 0,0 0-1,0-1 1,1 1 0,8 4-1,-10-6 6,1 0 0,0 0 0,0 0-1,0-1 1,0 0 0,0 0 0,0 0 0,0 0-1,0-1 1,0 1 0,1-1 0,-1 0-1,0 0 1,0-1 0,0 1 0,0-1-1,1 0 1,-1 0 0,0 0 0,0-1-1,-1 1 1,1-1 0,0 0 0,0 0 0,-1-1-1,0 1 1,1 0 0,-1-1 0,6-6-1,-1-2-88,0 0-1,0 0 0,-1-1 1,0 0-1,-1-1 0,-1 1 0,0-1 1,-1 0-1,0-1 0,-1 1 1,0-1-1,-1 1 0,0-16 1,-9 100 326,4-56-74,1 0 0,1 0-1,0 0 1,1 0 0,3 28 0,-3-41-202,1 0 0,1 1 1,-1-1-1,0 0 0,0 0 1,1 0-1,-1 0 0,1 0 1,0 0-1,0 0 0,0 0 1,0-1-1,0 1 0,0-1 1,0 1-1,0-1 0,0 0 1,1 0-1,-1 0 0,0 0 1,1 0-1,-1 0 1,1-1-1,-1 1 0,1-1 1,0 0-1,4 0 0,-5 0-259,0 0 0,0 0-1,0 0 1,0 0 0,1 0-1,-1-1 1,0 1 0,0-1-1,0 1 1,0-1 0,0 0 0,0 0-1,0 0 1,0 0 0,-1 0-1,1-1 1,0 1 0,-1 0-1,1-1 1,2-2 0,6-18-6617,0-5-5926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19346,'0'0'1420,"-1"8"-1265,1-4-229,0 0-1,0 0 1,0 1 0,1-1-1,-1 0 1,1 0-1,0 0 1,0 0 0,1 0-1,-1 0 1,1 0 0,0 0-1,0 0 1,0-1-1,0 1 1,0-1 0,1 1-1,0-1 1,0 0-1,0 0 1,0 0 0,0-1-1,1 1 1,-1-1 0,1 1-1,-1-1 1,1 0-1,0-1 1,6 3 0,25 8-2986,-26-9 1403,0-1-1,1-1 1,-1 1 0,0-1 0,1-1 0,-1 0 0,0 0 0,10-2-1,-8-3 8434,-14 1 628,-7 2-2257,-3 3-5143,3 4 449,0 1-1,0 0 1,0 0 0,1 1 0,0 0 0,1 0 0,-1 1 0,1 0-1,1 1 1,-1 0 0,-10 17 0,18-25-469,0-1-1,0 1 1,0-1-1,0 0 1,0 1-1,0-1 1,0 0-1,0 1 1,0-1-1,0 1 1,0-1-1,1 0 1,-1 1-1,0-1 1,0 0-1,0 1 1,1-1 0,-1 1-1,0-1 1,0 0-1,1 0 1,-1 1-1,0-1 1,0 0-1,1 0 1,-1 1-1,0-1 1,1 0-1,-1 0 1,0 0-1,1 1 1,-1-1-1,1 0 1,-1 0-1,0 0 1,1 0-1,-1 0 1,1 0 0,-1 0-1,0 0 1,1 0-1,-1 0 1,0 0-1,1 0 1,-1 0-1,1 0 1,28 0-602,-22 0 505,3 0-122,25 1-512,45 6 0,-72-6 710,0 0 0,-1 1 0,1-1 0,-1 2 0,0-1 0,0 1 0,0 0 0,0 0 0,0 1 0,-1 0 0,1 0 0,8 8 0,-14-11 85,0 0 1,0 1-1,0-1 1,0 0 0,0 0-1,0 0 1,-1 1 0,1-1-1,0 0 1,-1 1-1,1-1 1,-1 1 0,1-1-1,-1 0 1,0 1 0,0-1-1,0 1 1,0-1 0,0 1-1,0-1 1,0 1-1,0-1 1,0 1 0,-1-1-1,0 3 1,0-1 99,-1 0 0,0 0 0,0 0 0,0 0 0,0 0 0,-1-1 0,1 1 0,-1-1 0,0 1 0,-4 2 0,-5 3 297,-1 0 1,0-1-1,0 0 1,-16 4-1,21-8-394,0-1 1,0 1-1,0-2 0,-1 1 1,-9 0-1,16-2-236,0 0 0,0 0 0,0 0 0,0-1 0,0 1 0,0-1 0,0 1 0,0-1 0,0 0-1,0 1 1,-3-3 0,4 2-142,0 1 0,0-1 0,0 0 0,0 0 0,0 0 0,1 0 0,-1 0 0,0 0 0,1 0-1,-1 0 1,0-1 0,1 1 0,-1 0 0,1 0 0,0 0 0,-1-1 0,1 1 0,0 0 0,0-1 0,0-1-1,-1-21-5933,1-7-4075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9641,'0'0'13933,"1"8"-13068,4 24-34,-1 1 0,-2 0 0,-2 41 0,-2-44-467,2 0 0,1-1 1,2 1-1,0 0 0,13 46 0,-16-75-358,0-1-1,0 1 1,0-1-1,0 1 1,0 0-1,0-1 0,0 1 1,0 0-1,1-1 1,-1 1-1,0-1 1,0 1-1,0 0 0,1-1 1,-1 1-1,0-1 1,1 1-1,-1-1 1,1 1-1,-1-1 0,0 1 1,1-1-1,-1 1 1,1-1-1,-1 0 1,1 1-1,0-1 0,-1 0 1,1 1-1,-1-1 1,1 0-1,-1 0 1,1 0-1,0 1 0,7-23 201,-2-37-30,-5 33-238,0 1-574,-1-1 0,-4-37 0,-2 47 138,1 25-70,0 26 235,4-27 397,2-1 0,-1 0 0,1 0 0,0 1 0,0-1 0,1 0 0,0 0 1,0 0-1,1-1 0,0 1 0,0 0 0,1-1 0,0 0 0,0 0 0,8 10 0,-8-12-11,0 0 0,1-1 0,0 1 0,0-1 1,0 0-1,0 0 0,1-1 0,-1 1 0,1-1 0,0 0 0,-1-1 0,1 1 1,0-1-1,0 0 0,0-1 0,0 0 0,0 1 0,0-2 0,9 0 0,-10 0-26,0 0-1,0-1 1,0 1-1,0-1 1,-1 0-1,1 0 1,0 0-1,-1-1 1,1 0-1,-1 0 1,0 0 0,0 0-1,0-1 1,-1 1-1,1-1 1,-1 0-1,0 0 1,0 0-1,0-1 1,0 1-1,-1-1 1,2-5-1,1-2-85,0 0 0,-1 0 1,-1 0-1,0-1 0,-1 0 0,0 1 0,0-23 0,-2 35 50,0 0 0,0-1 1,0 1-1,0 0 0,0-1 0,0 1 0,0 0 0,0 0 0,0-1 1,0 1-1,0 0 0,0-1 0,0 1 0,0 0 0,0-1 1,0 1-1,0 0 0,0-1 0,0 1 0,0 0 0,-1 0 0,1-1 1,0 1-1,0 0 0,0 0 0,-1-1 0,1 1 0,0 0 1,0 0-1,0 0 0,-1-1 0,1 1 0,0 0 0,-1 0 0,1 0 1,0 0-1,0-1 0,-1 1 0,1 0 0,0 0 0,-1 0 1,1 0-1,0 0 0,-1 0 0,1 0 0,0 0 0,0 0 0,-1 0 1,1 0-1,0 0 0,-1 0 0,1 0 0,0 1 0,-1-1 1,1 0-1,0 0 0,0 0 0,-1 0 0,1 0 0,0 1 0,0-1 1,-1 0-1,1 0 0,0 0 0,0 1 0,-1-1 0,1 0 1,0 0-1,0 1 0,-16 19-50,11-6 182,2 0 0,0 0 0,0 0 1,1 1-1,1-1 0,0 1 0,2 22 0,0-32-90,0 1 1,0-1-1,0 0 1,0 0-1,1 0 1,0 0-1,0 0 1,0 0-1,1 0 1,4 6-1,-5-8-51,0-1-1,0 0 0,1 0 0,-1 0 0,0 0 1,1 0-1,-1-1 0,1 1 0,0-1 0,0 1 0,-1-1 1,1 0-1,0 0 0,0 0 0,0-1 0,0 1 1,0-1-1,0 0 0,5 0 0,-6 0-259,0 0 1,-1 0-1,1 0 0,0 0 0,-1-1 0,1 1 1,0-1-1,-1 1 0,1-1 0,-1 1 1,1-1-1,-1 0 0,1 0 0,-1 0 1,0 0-1,1 0 0,-1 0 0,0 0 0,0-1 1,0 1-1,0 0 0,0-1 0,0 1 1,0 0-1,0-1 0,0 1 0,-1-1 1,1 0-1,-1 1 0,1-3 0,7-23-7238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15310,'0'0'9481,"41"63"-9449,-18-45-64,5-1-1345,-4-3-1153,6-4-1250,0-1-288,-2-6-1665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18 10218,'0'0'11984,"-9"-3"-10580,6 1-1314,-1 0 0,0 0-1,0 0 1,0 1-1,-1 0 1,1-1 0,0 2-1,0-1 1,-1 0-1,1 1 1,0 0 0,-1 0-1,1 0 1,0 1-1,-1-1 1,1 1 0,0 0-1,0 0 1,0 1 0,0-1-1,0 1 1,0 0-1,0 0 1,0 0 0,1 1-1,-1-1 1,-5 6-1,5-5-21,1-1-1,0 1 0,1 0 0,-1 0 1,0 1-1,1-1 0,-4 7 0,6-9-93,0 0 0,0 0 0,0 0-1,0-1 1,0 1 0,0 0 0,0 0-1,0 0 1,0 0 0,1 0-1,-1 0 1,0 0 0,1-1 0,-1 1-1,1 0 1,-1 0 0,1 0 0,-1-1-1,1 1 1,-1 0 0,1-1 0,0 1-1,-1 0 1,1-1 0,0 1 0,0-1-1,-1 1 1,1-1 0,0 0 0,0 1-1,0-1 1,0 0 0,-1 1-1,1-1 1,0 0 0,0 0 0,0 0-1,0 0 1,1 0 0,59 16-1307,-41-13 1175,0 2 1,-1 1-1,0 0 0,0 1 0,34 18 0,-53-25 204,1 1 0,0-1 0,-1 1 0,1-1-1,-1 1 1,1-1 0,0 1 0,-1-1 0,1 1-1,-1-1 1,1 1 0,-1 0 0,0-1 0,1 1-1,-1 0 1,1 0 0,-1-1 0,0 1 0,0 0-1,0 0 1,1-1 0,-1 1 0,0 0-1,0 0 1,0-1 0,0 1 0,0 0 0,0 0-1,0 0 1,-1-1 0,1 1 0,0 0 0,0 0-1,0-1 1,-1 1 0,1 0 0,-1-1 0,1 1-1,0 0 1,-1-1 0,1 1 0,-1 0 0,1-1-1,-1 1 1,0-1 0,1 1 0,-1-1 0,1 1-1,-1-1 1,0 0 0,0 1 0,1-1 0,-1 0-1,0 1 1,0-1 0,-48 22 2256,43-20-2076,-9 4-255,0-1 0,0 0 0,0-1 0,-1-1 0,0 0 0,-21 0 0,36-3-381,0-1 0,0 1 1,1-1-1,-1 0 0,0 1 0,1-1 0,-1 0 0,1 1 0,-1-1 0,1 0 0,-1 1 0,1-1 0,-1 0 0,1 0 0,0 0 0,-1 0 1,1 1-1,0-1 0,0 0 0,0 0 0,0 0 0,0 0 0,0 0 0,0 0 0,0 0 0,0 1 0,0-1 0,0 0 0,0 0 0,1 0 1,-1 0-1,0 0 0,1 1 0,-1-1 0,0 0 0,1 0 0,0 0 0,13-15-8671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7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92 255 14510,'0'0'9358,"-7"8"-8899,-2 2-182,0 0 0,1 0 0,1 1 0,0 0-1,0 0 1,1 1 0,0 0 0,1 0 0,1 0 0,0 1 0,0-1 0,1 1 0,1 0-1,-1 23 1,2-34-267,1-1 0,0 1 1,0 0-1,1-1 0,-1 1 0,0 0 0,1-1 0,-1 1 0,1 0 0,-1-1 0,1 1 0,0-1 0,-1 1 0,1-1 1,0 1-1,0-1 0,0 0 0,0 1 0,0-1 0,1 0 0,-1 0 0,0 0 0,0 0 0,1 0 0,-1 0 0,1 0 1,-1 0-1,1-1 0,-1 1 0,1-1 0,0 1 0,-1-1 0,1 1 0,-1-1 0,1 0 0,0 0 0,-1 0 0,1 0 1,0 0-1,0 0 0,-1 0 0,1 0 0,0-1 0,2 0 0,3-1 40,-1 1-1,0-1 1,1 0-1,-1-1 1,0 1-1,0-1 1,-1-1-1,1 1 1,0-1-1,8-7 1,-1-4-33,0-1 1,-1-1-1,-1 0 1,0 0 0,-1-1-1,-1 0 1,-1-1-1,-1 0 1,8-28 0,-6 11-221,-2-1 0,-1-1 0,-2 1 0,-1-44 0,-3 79 193,0 0-1,0 0 0,0 0 0,0 0 0,-1 0 0,1 0 1,0 0-1,-1 0 0,0 0 0,1 0 0,-1 1 0,-1-3 1,2 3-1,-1 1 1,1 0-1,0-1 0,-1 1 1,1 0-1,-1-1 1,1 1-1,0 0 1,-1 0-1,1-1 1,-1 1-1,1 0 1,-1 0-1,1 0 1,-1 0-1,1 0 1,0-1-1,-1 1 1,1 0-1,-1 0 1,1 0-1,-1 0 1,1 1-1,-1-1 1,1 0-1,-1 0 1,1 0-1,-1 0 1,1 0-1,-1 1 1,-2 1-24,0 0 0,0 0 1,0 0-1,1 1 1,-1-1-1,1 1 0,0-1 1,0 1-1,0 0 0,0 0 1,-3 6-1,-1 6 135,0 0 0,1 0 0,1 0 0,0 1 0,1 0 0,1-1 0,1 1 0,0 0 0,1 0-1,0 0 1,5 24 0,-4-32-73,1 0 0,0 1-1,1-1 1,0-1 0,0 1-1,0 0 1,1-1 0,0 0-1,1 1 1,7 7-1,-8-10-20,0-1 0,0 0 0,1-1 0,-1 1 0,1-1 0,0 0 0,0 0 0,0 0 0,1-1 0,-1 0 0,1 0 0,-1 0 0,1-1 0,-1 1 0,1-1 0,6 0 0,-3-1-2,-1 0 0,0 0 0,1-1 0,-1 0 0,0-1 0,0 1 0,0-2-1,0 1 1,0-1 0,0 0 0,-1-1 0,1 0 0,-1 0 0,0 0 0,0-1 0,-1 0 0,1-1 0,7-8 0,-7 6-93,0 1-1,-1-1 1,0 0 0,-1-1 0,0 1-1,0-1 1,-1 0 0,0 0-1,-1-1 1,0 1 0,0-1-1,-1 0 1,0 1 0,-1-1 0,0-12-1,-1 21 78,1 0-1,-1 0 0,0 0 1,-1 0-1,1 0 0,0 0 1,0 0-1,0 1 1,0-1-1,-1 0 0,1 0 1,0 0-1,-1 1 0,1-1 1,-1 0-1,1 0 1,-1 1-1,1-1 0,-1 0 1,1 1-1,-1-1 0,0 0 1,1 1-1,-1-1 0,0 1 1,0-1-1,1 1 1,-1-1-1,0 1 0,0 0 1,0-1-1,1 1 0,-1 0 1,0 0-1,0 0 1,0 0-1,0 0 0,0-1 1,0 2-1,1-1 0,-1 0 1,0 0-1,0 0 0,0 0 1,0 0-1,0 1 1,1-1-1,-3 1 0,0 0 20,-1 1 1,0-1-1,1 1 0,-1-1 0,1 1 0,0 0 0,0 0 0,0 1 1,0-1-1,-4 5 0,2-1 40,1 0-1,0 0 1,0 1 0,1-1 0,0 1 0,0 0-1,1 0 1,-1 0 0,2 0 0,-1 0 0,1 0-1,0 1 1,0-1 0,1 1 0,0-1 0,0 0 0,1 1-1,0-1 1,0 0 0,1 1 0,0-1 0,0 0-1,1 0 1,0-1 0,0 1 0,0 0 0,1-1-1,0 0 1,0 0 0,1 0 0,0 0 0,0-1-1,0 0 1,0 0 0,1 0 0,0 0 0,0-1 0,0 0-1,1-1 1,-1 1 0,1-1 0,0 0 0,0-1-1,10 3 1,-4-2-1268,-1-1 1,0-1-1,23 0 0,-2-1-5848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4 207 14253,'0'0'4789,"0"10"-3663,-1 522 4325,17-589-4031,-9-4-1049,-2 0 0,-2 0 0,-8-79 0,-23-62-1973,28 207 1593,0 0-1,1 0 0,-1 0 1,1-1-1,1 1 1,-1 0-1,1 0 0,-1-1 1,1 1-1,0-1 0,1 0 1,-1 1-1,1-1 0,0 0 1,0-1-1,0 1 0,1 0 1,-1-1-1,1 0 0,0 0 1,5 4-1,-6-6 29,0 1-1,0 0 1,1-1 0,-1 0 0,1 1-1,-1-1 1,1-1 0,-1 1 0,1 0-1,0-1 1,-1 0 0,1 0 0,0 0-1,-1 0 1,1-1 0,-1 1 0,1-1-1,0 0 1,-1 0 0,1 0 0,-1 0-1,0-1 1,1 0 0,-1 1-1,0-1 1,0 0 0,0-1 0,5-4-1,5-6-22,0 0 0,-2-1 0,1-1 0,-2 0-1,0 0 1,0-1 0,-2 0 0,0-1 0,-1 0 0,0 0-1,-2-1 1,0 1 0,4-30 0,-27 194-948,-1 30 1530,17-146-544,0-9 160,1-1-1,1 1 1,1 0 0,6 36-1,-6-53-299,0-1-1,1 1 1,-1-1-1,1 1 1,0-1-1,0 0 1,0 0-1,0 0 0,1 0 1,-1 0-1,1-1 1,0 1-1,0-1 1,1 0-1,-1 0 1,1 0-1,-1 0 1,1-1-1,0 1 1,0-1-1,0 0 1,0 0-1,1 0 1,-1-1-1,0 1 1,1-1-1,8 1 0,-4-1-1590,0 0-1,0-1 1,0 0-1,0-1 0,9-1 1,13-8-7480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85 14798,'0'0'3785,"-8"-4"-587,-29-11-1261,35 15-1913,0-1-1,1 1 1,-1 0-1,0 0 0,0 0 1,0 0-1,0 0 0,1 1 1,-1-1-1,0 0 1,0 1-1,0-1 0,1 1 1,-1 0-1,0 0 1,1 0-1,-1 0 0,1 0 1,-1 0-1,1 0 0,-1 0 1,1 0-1,0 1 1,-1-1-1,1 0 0,0 1 1,0-1-1,0 1 1,0 0-1,0-1 0,0 4 1,-21 53 199,22-58-218,-4 17 183,0-1-1,2 1 0,0 0 1,0 0-1,2 25 0,1-37-137,-1 0 0,1 0 0,0-1-1,0 1 1,0-1 0,1 1 0,0-1-1,0 1 1,0-1 0,5 7 0,-6-9 2,1 0 0,0 0 0,0 0 1,0 0-1,1 0 0,-1-1 1,0 1-1,1-1 0,-1 0 1,1 1-1,-1-1 0,1 0 1,-1-1-1,1 1 0,0 0 0,0-1 1,-1 1-1,1-1 0,5 0 1,-4-1 66,0 1-1,0-1 1,-1 0 0,1-1 0,0 1 0,-1-1 0,1 0 0,-1 1 0,1-1 0,-1-1 0,0 1 0,0 0-1,0-1 1,0 0 0,0 0 0,-1 0 0,1 0 0,-1 0 0,0 0 0,0 0 0,0-1 0,2-5 0,4-8-58,0 1-1,-2-1 1,7-28 0,-9 29-104,-1 1 0,0-1-1,-2 0 1,0 1-1,0-1 1,-3-18-1,2 31-130,0-1 0,0 1 0,-1 0 0,1-1 0,-1 1 0,0 0 0,0 0 0,0-1 0,0 1 0,-1 0 0,1 0 0,-1 1 0,0-1 0,0 0 0,0 0 0,0 1 0,0-1 0,0 1 0,-1 0 0,1 0 0,-1 0 0,0 0-1,0 0 1,0 0 0,0 1 0,0-1 0,0 1 0,0 0 0,0 0 0,0 0 0,0 0 0,-1 1 0,1-1 0,-6 1 0,7 0-95,0 1 0,1-1 0,-1 1 1,0 0-1,1-1 0,-1 1 0,0 0 0,1 0 0,-1 0 0,1 0 1,-1 0-1,1 1 0,0-1 0,-1 0 0,1 1 0,0-1 0,0 1 1,0-1-1,0 1 0,0 0 0,1-1 0,-1 1 0,0 0 0,1-1 1,-1 1-1,1 0 0,-1 0 0,1 0 0,0-1 0,0 1 0,0 0 0,0 0 1,0 0-1,0 0 0,1-1 0,-1 1 0,1 0 0,-1 0 0,1-1 1,-1 1-1,1 0 0,0-1 0,2 4 0,11 9-4370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103 364 8456,'0'0'3705,"4"-9"-454,11-28-822,-15 37-2378,1-1 0,-1 1 0,0-1-1,0 1 1,1-1 0,-1 1 0,0-1 0,0 1 0,0-1 0,0 1 0,0-1 0,0 1-1,1-1 1,-1 1 0,0-1 0,-1 1 0,1-1 0,0 1 0,0-1 0,0 1 0,0-1 0,0 1-1,0-1 1,-1 1 0,1-1 0,0 1 0,0 0 0,-1-1 0,1 1 0,0-1 0,-1 1-1,1 0 1,0-1 0,-1 1 0,1 0 0,-1-1 0,1 1 0,0 0 0,-1-1 0,1 1-1,-1 0 1,1 0 0,-1 0 0,1 0 0,-1-1 0,1 1 0,-1 0 0,1 0 0,-1 0 0,1 0-1,-1 0 1,1 0 0,-1 0 0,1 0 0,-1 1 0,1-1 0,-1 0 0,1 0 0,-1 0-1,1 0 1,-1 1 0,1-1 0,-1 0 0,1 0 0,0 1 0,-1 0 0,-32 15 270,25-5-19,0 1-1,0 0 0,1 1 0,0-1 1,1 1-1,1 1 0,0-1 0,1 1 1,0 0-1,1 0 0,0 0 0,2 0 1,-1 25-1,2-36-291,0-1 0,0 0-1,0 1 1,0-1 0,0 0 0,1 1 0,-1-1 0,1 0 0,0 0 0,0 1 0,0-1 0,0 0-1,0 0 1,0 0 0,3 3 0,-3-4 17,0 0 0,0 0 0,0 0 0,1 0 1,-1-1-1,0 1 0,1 0 0,-1-1 0,0 1 0,1-1 0,-1 1 0,1-1 0,-1 0 1,1 0-1,-1 1 0,1-1 0,-1 0 0,3-1 0,1 0 109,0 0-1,0 0 1,0-1 0,0 0 0,-1 1-1,1-2 1,-1 1 0,1-1-1,-1 1 1,0-1 0,0 0-1,0-1 1,4-3 0,13-17-152,-1 0 0,0-2 1,-2 0-1,-1-1 0,-2-1 1,0 0-1,-2-1 0,-1-1 1,-1 0-1,-2 0 0,-1-1 1,-1 0-1,-2-1 0,-1 1 1,0-60-1,-8 70-453,3 21 455,1 0 0,0 0 0,0 0 0,-1 0 0,1-1 0,0 1 0,-1 0 0,1 0 0,0 0 0,0 0 0,-1 0 0,1 0-1,0 0 1,-1 0 0,1 0 0,0 0 0,-1 0 0,1 0 0,0 0 0,-1 0 0,1 0 0,0 0 0,-1 0 0,1 0 0,0 1 0,0-1 0,-1 0 0,1 0 0,0 0 0,0 0-1,-1 1 1,1-1 0,-1 1 0,-1 1-26,-1 1-1,1 0 1,-1 0-1,1 0 1,0 0-1,0 1 1,-3 6-1,-7 23 305,2 0 0,1 1-1,2 0 1,1 0-1,2 1 1,1 0-1,2 40 1,2-65-189,-1-1 0,1 0 0,1 0 0,0 0 0,0 0 0,1-1 0,0 1 1,0-1-1,1 1 0,7 11 0,-7-15-257,0 1 0,0-1 1,0 0-1,1 0 0,-1-1 1,10 8-1,-10-10-415,0 1 1,0-1-1,0 0 0,0 0 1,0 0-1,1 0 0,-1-1 1,1 0-1,-1 0 0,6 1 1,5-2-6419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2 350 12172,'0'0'6149,"0"9"-4916,-1 30-288,1-38-871,0 0-1,0-1 1,0 1-1,0 0 0,0 0 1,0-1-1,0 1 1,1 0-1,-1-1 0,0 1 1,1 0-1,-1 0 0,0-1 1,1 1-1,-1-1 1,1 1-1,-1 0 0,1-1 1,-1 1-1,1-1 1,-1 1-1,1-1 0,-1 1 1,1-1-1,0 0 1,-1 1-1,1-1 0,0 0 1,0 1-1,-1-1 0,1 0 1,0 0-1,-1 0 1,1 0-1,0 0 0,0 0 1,-1 0-1,1 0 1,0 0-1,0 0 0,-1 0 1,1 0-1,1-1 1,25-12 3279,-17 3-3126,-1-1 1,0-1-1,-1 1 1,0-1-1,-1-1 1,0 0-1,-1 0 1,0 0-1,-1 0 1,-1-1-1,4-17 1,-4 8-240,0 0 0,-2 0 0,0 0 1,-2 0-1,0 0 0,-5-28 0,-8 6-206,12 43 84,23 35-752,3-4 329,1-1 1,51 43-1,21 0-7991,-68-52 845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2306,'0'0'20329,"9"6"-18621,-6-3-1555,1 0 0,0 0 0,1-1 0,-1 1-1,0-1 1,1 0 0,-1 0 0,1 0 0,0-1 0,-1 1 0,1-1 0,0-1 0,0 1 0,0-1-1,0 1 1,0-1 0,-1-1 0,1 1 0,0-1 0,0 0 0,0 0 0,0 0 0,-1 0-1,10-5 1,-6 2-94,-1 0 1,0 0-1,1-1 0,-2 0 0,1 0 0,0-1 0,-1 0 1,0 0-1,-1 0 0,1-1 0,-1 0 0,0 0 0,-1 0 1,0-1-1,0 1 0,0-1 0,-1 0 0,0 0 0,-1 0 1,0-1-1,0 1 0,-1-1 0,1-11 0,-2 18-67,0 0-1,0 0 1,-1 1 0,1-1-1,0 0 1,-1 0-1,0 0 1,1 0-1,-1 0 1,0 0-1,0 1 1,0-1-1,0 0 1,0 1 0,0-1-1,0 1 1,-1-1-1,1 1 1,0-1-1,-1 1 1,1 0-1,-1 0 1,0 0-1,1 0 1,-1 0 0,0 0-1,0 0 1,0 0-1,1 1 1,-1-1-1,0 1 1,0 0-1,0-1 1,0 1-1,0 0 1,0 0 0,0 0-1,0 0 1,-3 1-1,-1 0-56,-1-1 1,1 1-1,0 0 0,0 1 0,0-1 0,0 1 1,0 1-1,1-1 0,-1 1 0,1 0 0,-9 6 1,3 2 71,0 1 0,1 0 0,0 1 0,1 0 0,1 1 0,0 0 0,0 0 1,2 1-1,-1-1 0,2 1 0,0 1 0,1-1 0,1 1 0,0 0 0,1 0 0,1 0 1,1 29-1,1-42-2,0 0 0,0 1 0,0-1 1,0 0-1,1 0 0,-1 0 0,1 0 1,0-1-1,0 1 0,0 0 0,0-1 1,0 1-1,1-1 0,-1 0 0,1 0 1,-1 0-1,1 0 0,0 0 0,0 0 0,0-1 1,0 0-1,0 1 0,0-1 0,0 0 1,1 0-1,-1-1 0,7 1 0,8 2-341,0-2 0,0 0 0,31-3 0,-46 2 210,8-1-905,1-1 1,0 0-1,-1 0 1,21-8-1,14-14-5310,-13-1-1239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12684,'0'0'2541,"-5"13"-1980,-13 51 944,2 1 0,3 0 1,3 1-1,3 1 1,2 92-1,11-93-1325,-5-64-194,-1 0 1,0 0 0,1 0-1,-1 0 1,1 0-1,-1-1 1,1 1 0,0 0-1,0 0 1,0 0 0,0 0-1,0-1 1,0 1-1,0-1 1,1 1 0,-1-1-1,1 1 1,-1-1 0,1 0-1,-1 1 1,1-1 0,0 0-1,0 0 1,-1 0-1,1-1 1,0 1 0,0 0-1,3 0 1,-3-1-23,-1-1 0,0 1 0,0 0 0,0-1 0,0 0 0,1 1 0,-1-1 0,0 0 0,0 1 0,0-1 0,0 0 0,-1 0 0,1 0 0,0 0 0,0 0 0,0 0 0,-1 0 0,1 0 0,0 0 0,-1 0 0,1 0 0,-1-1 0,0 1 0,1-1-1,11-39-1108,-10 30 548,31-159-6945,-22 101 4328,1-7-1847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2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5189,'0'0'11680,"2"12"-10244,4 26 83,-1 1 0,-2 69 0,-14 93 2548,0 16-3188,16-200-4140,-5-17 3030,0 0 0,1 1-1,-1-1 1,0 0 0,0 0-1,0 0 1,1 0 0,-1 1-1,0-1 1,0 0 0,1 0-1,-1 0 1,0 0 0,1 0-1,-1 0 1,0 0 0,0 0-1,1 0 1,-1 0 0,0 1 0,1-2-1,-1 1 1,0 0 0,0 0-1,1 0 1,-1 0 0,0 0-1,1 0 1,-1 0 0,0 0-1,0 0 1,1 0 0,-1-1-1,0 1 1,0 0 0,1 0-1,1-3-4481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2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12236,'0'0'15198,"0"13"-14798,-9 298 284,17-318-6830,1-9 2618,0-8-2312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2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14125,'0'0'3636,"6"9"-1768,-1-2-1451,1 1 0,0-1 1,0-1-1,0 1 0,1-1 0,0 0 0,12 7 0,-17-12-320,1 1 0,-1-1 0,1 0-1,-1 1 1,1-1 0,-1-1 0,1 1 0,0 0 0,-1-1 0,1 1-1,0-1 1,0 0 0,-1 0 0,1 0 0,0 0 0,0 0-1,-1-1 1,1 1 0,0-1 0,-1 0 0,1 0 0,0 0-1,-1 0 1,1 0 0,-1 0 0,0-1 0,1 1 0,-1-1 0,0 0-1,0 1 1,0-1 0,0 0 0,0 0 0,2-4 0,-1 1-36,0 0 1,0-1-1,0 0 1,-1 1-1,0-1 1,0 0-1,-1 0 1,1 0-1,-1 0 1,-1 0 0,1 0-1,-1 0 1,0 0-1,0-1 1,-2-8-1,2 12-85,-1 1-1,1-1 1,0 0-1,-1 0 1,0 1-1,0-1 1,0 0-1,0 1 0,0-1 1,0 1-1,-1-1 1,1 1-1,-1 0 1,0-1-1,0 1 1,1 0-1,-1 0 1,-1 0-1,1 1 1,0-1-1,0 0 0,-1 1 1,1-1-1,-1 1 1,1 0-1,-1 0 1,1 0-1,-1 0 1,0 0-1,0 1 1,1-1-1,-1 1 1,0 0-1,0 0 1,-3 0-1,1 1 3,2 1 0,-1-1-1,0 1 1,0 0 0,0 0 0,1 0-1,-1 1 1,1-1 0,0 1 0,0 0 0,0 0-1,0 0 1,0 0 0,1 1 0,-1-1-1,1 1 1,0-1 0,0 1 0,-2 6 0,-2 2 100,1 1 1,0-1-1,1 1 1,0 0-1,-2 15 1,5-25-59,1 0-1,-1 0 1,1 0 0,-1 0 0,1 0 0,0 0 0,0 0 0,1 1 0,-1-1-1,1 0 1,-1 0 0,1 0 0,0 0 0,0 0 0,0 0 0,0 0 0,1-1-1,-1 1 1,1 0 0,0-1 0,0 1 0,0-1 0,4 5 0,-1-5 3,0 0 0,-1 0 1,1-1-1,0 1 1,0-1-1,0 0 0,0 0 1,0-1-1,0 1 0,0-1 1,0 0-1,1-1 0,-1 1 1,7-3-1,1 0 1,0 0-1,0-1 0,0-1 1,19-9-1,-22 9-33,0 0-1,1 1 0,0 0 1,0 0-1,0 1 0,0 1 1,21-2-1,-31 4 1,1 0 0,-1 1 0,1-1 0,-1 1 1,1 0-1,-1-1 0,0 1 0,1 0 0,-1 0 0,0 0 0,0 0 0,0 0 0,0 0 0,0 0 0,0 0 0,0 0 0,0 1 1,0-1-1,0 0 0,0 1 0,-1-1 0,1 0 0,0 3 0,0-2 28,-1 0 1,1 0-1,0 0 1,0-1-1,1 1 1,-1 0-1,0 0 1,1 0-1,-1-1 1,1 1-1,-1-1 1,1 1-1,0-1 1,-1 0-1,1 0 1,0 0-1,0 0 1,0 0-1,0 0 1,0 0-1,0 0 1,3 0-1,3-2 41,0 1 0,0-1 0,0 0 0,0-1 0,-1 0 0,1 0 0,0-1 0,-1 0 0,0 0 1,1-1-1,-1 0 0,-1 0 0,1-1 0,-1 1 0,1-2 0,-1 1 0,9-11 0,11-13-126,-1 0 0,27-44-1,-48 68 56,3-9-234,9-12-440,-16 26 677,0 0 0,1-1 1,-1 1-1,0 0 0,1-1 1,-1 1-1,1 0 0,-1-1 0,0 1 1,1 0-1,-1 0 0,1-1 1,-1 1-1,1 0 0,-1 0 0,1 0 1,-1 0-1,0-1 0,1 1 1,-1 0-1,1 0 0,-1 0 1,1 0-1,-1 0 0,1 0 0,-1 1 1,1-1-1,-1 0 0,1 0 1,-1 0-1,1 0 0,-1 0 0,1 1 1,-1-1-1,1 0 0,-1 1 1,0-1-1,1 0 0,-1 0 1,0 1-1,1-1 0,-1 1 0,0-1 1,1 1-1,3 3-36,-1-1 1,1 1-1,0-1 0,0 0 1,0 0-1,1-1 0,-1 1 1,1-1-1,-1 0 1,1 0-1,0 0 0,0-1 1,-1 0-1,1 0 0,0 0 1,0 0-1,0-1 0,1 0 1,8-1-1,3-1-138,0 0-1,0-1 1,0-2 0,23-7-1,-38 11 166,-1 0 0,1 1 0,0-1 1,0 1-1,-1 0 0,1-1 0,0 1 0,0 0 0,0 0 0,0 0 0,-1 1 0,1-1 0,0 0 0,0 0 1,-1 1-1,1 0 0,0-1 0,0 1 0,-1 0 0,1-1 0,-1 1 0,1 0 0,-1 0 0,1 1 0,-1-1 1,0 0-1,1 0 0,1 3 0,1 2-10,1 2 0,-1-1-1,0 0 1,0 1 0,2 9 0,8 13 177,56 74 200,-46-72-299,-2 1 0,26 49-1,-44-72-53,1-1 0,-1 1-1,-1 0 1,0 0 0,-1 0-1,1 1 1,-2-1 0,0 1-1,0-1 1,-1 1 0,0-1-1,-1 1 1,-3 17 0,3-23 84,-1-1-1,0 0 1,0 1 0,-1-1 0,1 0-1,-1 0 1,0-1 0,0 1 0,-1 0-1,1-1 1,-1 0 0,1 0 0,-1 0-1,0 0 1,0-1 0,0 1 0,0-1-1,-1 0 1,1 0 0,-1-1 0,1 1-1,-1-1 1,0 0 0,-5 1 0,4-1 35,0 0 0,0 0-1,0-1 1,0 0 0,0 0 0,0 0 0,0-1 0,0 1 0,0-1 0,0-1 0,1 1 0,-1-1-1,0 0 1,1-1 0,-1 1 0,1-1 0,0 0 0,0 0 0,-6-5 0,2-3-206,1 0 0,0-1 1,0 0-1,1 0 0,0-1 0,1 0 1,1 0-1,0 0 0,1-1 0,0 0 1,1 0-1,1 0 0,0 0 0,0-26 1,2 36 115,0 1 0,0-1 0,1 1 0,-1-1 0,1 1 0,0-1 0,0 1 0,0-1 0,0 1 0,0 0 0,1-1 1,0 1-1,-1 0 0,1 0 0,0 0 0,1 0 0,-1 1 0,0-1 0,1 1 0,0-1 0,-1 1 0,1 0 0,0 0 1,0 0-1,0 0 0,1 0 0,5-1 0,8-3 88,0 2 0,0 0 0,1 1 0,30-1 0,-34 4-479,0-1 1,0-1 0,0 0 0,-1-1 0,19-6 0,-31 8 131,1 1 0,-1-1 0,0 0 0,0 0 0,0 0-1,0 1 1,0-1 0,0 0 0,0 0 0,0 0 0,0 0 0,0-1 0,-1 1 0,1 0 0,0 0-1,-1 0 1,1-1 0,-1 1 0,1 0 0,-1-1 0,0 1 0,0 0 0,1-1 0,-1 1 0,0 0-1,0-2 1,0-21-6439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2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19090,'0'0'8680,"65"-26"-9288,-42 35-2788,-5 0-4067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2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11371,'0'0'6235,"2"8"-4276,48 161 3249,47 88-2755,-95-252-2423,-1-1 0,2 0 0,-1 0 1,0 0-1,1 0 0,-1 0 0,1-1 0,0 1 1,1-1-1,-1 0 0,1 0 0,-1 0 1,8 4-1,-9-6 26,0 0 0,0-1 0,1 1 1,-1-1-1,0 1 0,1-1 0,-1 0 0,0 0 1,1 0-1,-1-1 0,0 1 0,0 0 0,1-1 1,-1 1-1,0-1 0,0 0 0,0 0 0,1 0 1,-1 0-1,0 0 0,0-1 0,-1 1 0,1 0 1,0-1-1,0 1 0,-1-1 0,4-3 0,9-11 83,-1 0 0,0-1-1,-1 0 1,0-1 0,-2-1-1,0 1 1,-1-2-1,-1 1 1,-1-1 0,6-27-1,-4 6-376,-2-1-1,-2-1 0,-2 1 0,-2-48 0,-1 85 77,0 1-1,0-1 1,0 1-1,-1 0 0,1-1 1,-1 1-1,0-1 1,-1 1-1,1 0 0,-1 0 1,0 0-1,-3-6 1,3 8-238,0 0 1,-1 0 0,1 0-1,0 0 1,-1 1 0,0-1-1,1 1 1,-1 0 0,0 0-1,0-1 1,1 2 0,-1-1-1,0 0 1,0 1 0,0-1-1,0 1 1,0 0 0,0 0-1,-4 0 1,-21 2-6386,-5 3-4602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2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14798,'0'0'6374,"21"-48"-4644,-3 35-705,14 0-193,4 3 161,5 2-672,7 1-225,5 3-192,3 2-1378,0 1-992,0 1-1762,-6 0-1441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9:2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204 152 3748,'0'0'11562,"0"-9"-6768,0 2-4235,0 0-1,-1 1 1,0-1-1,0 0 1,-1 1-1,0-1 1,0 1-1,-3-7 1,4 11-523,0 1 0,0-1 0,-1 0 0,1 0 0,0 0 0,0 1 0,-1-1 0,1 0 1,-1 1-1,0-1 0,1 1 0,-1 0 0,0 0 0,0-1 0,0 1 0,0 0 0,0 1 0,0-1 1,0 0-1,0 0 0,0 1 0,0 0 0,0-1 0,0 1 0,-1 0 0,1 0 0,0 0 0,0 0 1,0 0-1,0 1 0,-1-1 0,1 1 0,0-1 0,0 1 0,-2 1 0,-3 1-40,1 1 0,0 0 0,0 0 0,0 0 0,0 1 0,1 0 0,-1 0 0,1 0 0,1 1 0,-1 0 0,1 0 0,0 0 0,0 0-1,1 1 1,-4 8 0,0 2 163,0-1-1,2 1 1,0 0-1,0 0 1,-2 23 0,7-34-112,-1-1 0,1 1 0,-1-1 0,1 1 0,1-1 0,-1 0 0,1 1 0,0-1 0,0 1 1,1-1-1,-1 0 0,1 0 0,0 0 0,1 0 0,-1 0 0,1 0 0,4 5 0,-4-8-9,0 1-1,1-1 1,-1 1-1,1-1 0,-1 0 1,1 0-1,0 0 1,0-1-1,0 0 0,0 1 1,0-1-1,0-1 1,0 1-1,0 0 0,1-1 1,-1 0-1,0 0 1,0 0-1,0-1 1,0 1-1,0-1 0,1 0 1,3-2-1,2 0 43,0-1 0,0-1 0,0 0 0,-1 0 0,0 0 0,0-1-1,-1-1 1,1 0 0,-1 0 0,-1 0 0,1-1 0,7-11 0,-4 5-50,-1 0 0,0 0 0,-1-1 0,-1-1 0,0 1 0,10-31 0,-16 37-238,1 0 0,-2 0-1,1 0 1,-1-1-1,0 1 1,-1-1 0,0 1-1,-1-1 1,-2-11 0,3 18-212,-1 0 0,0-1 0,0 1 0,-1 0 0,1 0 0,-1 0 0,0 0 0,1 0 0,-1 1 0,-1-1 0,-3-4 0,3 5-267,1 0 0,-1 0-1,0 0 1,0 1-1,0-1 1,0 1 0,0 0-1,0 0 1,0 0-1,-1 0 1,1 0 0,0 1-1,-7-1 1,-20 1-7273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1:2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7031 395 8616,'-10'-8'-662,"-49"-39"1201,-71-42-1,102 72-233,-1 1-1,-1 2 1,0 1-1,-1 1 1,-49-12-1,-10 10-595,-1 4 0,-181 3 1,56 5 196,-406-44 685,-130-4-371,585 46-87,-1044-17 583,1001 26-650,0 8 0,1 10 0,1 9 1,2 9-1,1 9 0,3 9 0,-245 107 0,343-119-265,3 5-1,1 3 1,4 6 0,2 3 0,-137 122 0,173-132 170,2 3 1,3 2-1,3 3 1,2 1-1,3 3 0,3 1 1,3 2-1,-56 140 1,77-150 93,2 1 1,2 1-1,4 0 0,2 0 1,3 1-1,2-1 0,7 76 1,-1-98-30,2-1 1,2 0-1,1 0 0,2-1 1,1 0-1,3-1 1,0 0-1,2-1 1,2-1-1,1 0 0,2-1 1,1-2-1,32 36 1,-14-24-9,1-1 0,3-2 0,1-3 0,2-1 0,1-2 1,1-2-1,2-3 0,56 24 0,283 91-61,13-29-20,-201-60 43,-89-23 5,1016 248-235,-434-173 193,6-60 56,-363-51 322,1-16 0,-2-14 0,594-139 0,-587 69-132,-266 74-169,-1-4 1,101-60 0,-136 68 13,-1-3 1,0-1 0,-3-2 0,-1-1-1,40-46 1,-54 51 46,-1-1 0,-1-1 0,-1-1 0,-2-1 0,-2-1 0,0 0 0,20-68 0,-27 61 139,-1 1 1,-2-1 0,-2-1 0,-2 1-1,-2 0 1,-1-1 0,-2 1-1,-2 0 1,-12-47 0,-17-46 33,-69-172 0,72 219-345,-8-19-28,-5 3 0,-103-176 0,103 210-46,-2 2-1,-4 2 0,-2 2 1,-99-90-1,65 78 52,-3 4-1,-3 4 1,-3 4-1,-3 4 1,-136-59-1,157 85-521,0 3 0,-2 4 0,0 4 0,-2 2 0,0 5 0,-1 3 0,0 3-1,-84 4 1,32 11-2662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1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12396,'0'0'9993,"9"70"-9128,-17-41-417,-5 1-223,-5 1-129,1-2-32,-2-1 0,-1-4-64,7-7-1089,5-7-1826,3-10-1313,5-4-1730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1:2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39 3940,'0'0'352,"-53"-3"-256,36 0-64,4-1-32,0 2-64,2-1 32,-2-1 32,2-1 0,1 3 64,3 0 32,-4-1-64,3-1-64,3 1-1569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1:3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4164,'0'0'3192,"5"3"-2637,-4-2-452,0 0 0,0 0 0,0-1 0,0 1-1,0 0 1,0 0 0,1-1 0,-1 1 0,0 0-1,0-1 1,1 1 0,-1-1 0,0 0 0,1 1-1,-1-1 1,1 0 0,-1 0 0,0 0 0,1 0-1,-1 0 1,1 0 0,-1 0 0,0-1-1,1 1 1,-1 0 0,0-1 0,1 1 0,-1-1-1,0 0 1,1 1 0,-1-1 0,0 0 0,0 0-1,0 0 1,0 1 0,0-1 0,0 0 0,0-1-1,0 1 1,0 0 0,0 0 0,-1 0 0,1 0-1,0-1 1,-1 1 0,1-2 0,1 1-80,0 0-1,0 0 1,0 1 0,0-1 0,0 1 0,0-1 0,0 1 0,0 0-1,1 0 1,-1 0 0,1 0 0,-1 0 0,0 0 0,1 1 0,-1-1-1,1 1 1,-1 0 0,1 0 0,0 0 0,2 0 0,55 3 215,-58-3-236,10 3 34,1 0 0,-1 1-1,1 0 1,20 11 0,32 10 63,35-1-46,2-3 1,119 8-1,396-20 427,-389-11-383,274-27-42,8-1 18,37 14-49,4 0-16,-485 16-8,689 26 0,1-3 20,-605-23-19,-78 0 2,131 1 6,256-33 1,-456 32-197,0 0-334,-10-5-7847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2:1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6470,'88'6'3830,"41"19"-3395,-56-12-294,1-4 0,1-2 0,94-5 0,-25 1-32,836-22-176,-972 19 70,1116-45 312,278-21-155,-238 52 493,-494 15-377,1079 11-78,-255 1-71,-870-17 23,-590 4-123,1347-10 533,-1213 10-2225,-158 0-1512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1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9705,'0'0'1324,"10"-4"-1324,18-3 11,0 0 1,0 2-1,1 1 0,-1 2 0,1 0 1,53 5-1,187 36 119,-101-11-93,-6-14-8,209-9 0,-248-6-23,515-32 124,6 0 17,151 47-102,-655-10 33,873-37 1171,-409-40-1049,63-7-31,219 55-47,-853 28-66,0 1 0,55 14-1,-62-11-104,1-1 0,0-2 0,0 0 0,0-2-1,28-1 1,-34-3-742,-1-1-1,1-1 0,-1-1 1,0-1-1,0-1 1,22-10-1,49-26-6089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2:0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9961,'0'0'593,"12"1"-833,361-14 617,-67-2-215,908 56-94,-1006-31-67,4376 190 2017,-3733-164-1950,-4 33-13,-633-34 15,-125-7-3909,-72-21-362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2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2977 161 7303,'-65'-3'1226,"0"-4"0,-95-21-1,0-1-653,16 9-477,-99-14 626,-297-5 1,135 61-1608,267-6 653,-321 54-47,401-57 371,1 3-1,0 3 1,1 1 0,1 4 0,-90 52 0,132-68-95,0 2 1,1 0 0,0 0 0,0 1 0,1 0 0,1 1 0,0 1 0,0 0-1,1 0 1,1 0 0,1 1 0,-1 0 0,2 1 0,0 0 0,1 0-1,1 0 1,0 0 0,1 1 0,-2 30 0,3-20-18,2 1 0,2-1 0,0 0 0,1 1 0,2-1 0,1-1 0,1 1 0,1-1 0,1 0 0,1-1 0,16 29 0,7 2-14,2-1-1,2-2 1,2-1 0,3-2 0,2-2 0,2-2 0,2-2 0,88 61 0,-75-64 50,2-4-1,1-2 1,2-3 0,1-3 0,1-2 0,1-4-1,105 20 1,-21-19 29,204 7 0,159-25-49,-329-6-30,1178-33-419,59 2 158,-868 27 288,1855-131 622,-1788 61-323,-475 48-189,-1-6 1,166-60-1,-284 83-60,-1 0-40,-1 0 1,1-2-1,48-28 0,-70 36 41,0 0-1,0 0 0,-1-1 0,1 0 1,-1 0-1,-1 0 0,1-1 1,-1 1-1,1-1 0,-1 0 1,-1 0-1,0-1 0,1 1 1,-2-1-1,1 1 0,-1-1 1,0 0-1,-1 0 0,1 0 1,-1 0-1,0-11 0,-2 5-25,-1 1-1,-1-1 1,0 0-1,0 1 1,-1 0-1,-1 0 1,0 0 0,-1 0-1,0 1 1,0 0-1,-1 0 1,-1 0-1,-12-13 1,-10-8-25,0 0 0,-58-44 0,44 44 15,-2 2 0,-1 1 0,-1 3 0,-1 3 0,-1 1-1,-1 2 1,-83-19 0,-383-52 40,-912-29-538,70 103-1303,590 17 2056,131-25 459,-81-1-412,357 32-677,-361 53-1,510-31-2177,118-14-33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3:1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9065,'0'0'2108,"10"-1"-2305,144-11 340,289 15 0,-188 5-66,603 9 559,162 2 882,-3-38-656,-618-4-833,554-18 198,-887 41 312,-65 0-160,9 0-881,9 0-5663,-13 0-583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3:2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 248 10698,'-9'-9'-1329,"-15"-18"1135,-1-1 326,-39-34 0,56 54-129,-1 1-1,-1 0 0,1 1 0,-1 0 0,0 1 0,-1 0 0,1 0 0,-1 1 0,-17-4 0,12 5-59,-1 2 1,1 0-1,-1 1 1,0 0-1,1 1 0,-1 1 1,0 1-1,1 1 1,0 0-1,0 1 1,0 0-1,1 1 1,-1 1-1,-17 11 1,-18 14-424,2 2 1,-74 66 0,106-85 464,-28 25-117,2 2 1,3 2-1,1 2 1,-34 52 0,22-19 235,-76 158 0,108-195-22,2 1-1,-13 51 1,24-73-17,2-1 0,1 1-1,0-1 1,2 1 0,0 0 0,1 0 0,3 24 0,0-35-39,0-1 0,0 1 0,1-1-1,0 1 1,1-1 0,-1-1 0,2 1 0,-1-1 0,1 0 0,1 0 0,-1 0 0,13 9 0,12 11 60,55 37 0,-84-63-88,49 32 26,2-2-1,1-2 1,2-3 0,64 23 0,-34-22-1,2-3-1,106 16 1,49-11 200,280-2 0,-365-23-7,1418 90 88,-323-14-149,-123-81 157,-811-23-148,482-99 0,-672 94-104,170-61 1,-255 72-48,0-1 0,-2-2 0,0-2 0,-1-1 0,-1-3 0,-2-1 0,49-45 0,-77 63 33,-1-1 1,0 0 0,-1-1-1,0 0 1,-1 0 0,0-1 0,-1 0-1,0 0 1,0 0 0,-2-1-1,4-14 1,-5 16-3,-2 1 0,1 0-1,-2-1 1,1 0 0,-1 1 0,-1-1 0,0 1-1,0-1 1,-1 1 0,-1-1 0,0 1-1,0 0 1,-1 0 0,-7-15 0,-10-9 56,-1 0 1,-1 2 0,-2 0 0,-1 2-1,-2 0 1,-1 2 0,-1 2-1,-41-30 1,-36-16 6,-141-72 1,131 86-157,-2 5 0,-3 5-1,-2 6 1,-171-36 0,-527-57-732,518 94 836,-412-53-186,-918-2 1,619 148 572,828-26-1473,1 8-1,1 8 1,-242 89-1,326-93-329,14-6-593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4:0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6346 334 10698,'0'0'449,"-7"-8"-209,-50-73 1153,54 78-1376,0-1 0,0 0-1,-1 1 1,1 0 0,-1 0 0,1 0 0,-1 0-1,0 1 1,0-1 0,-1 1 0,1 0-1,0 1 1,-1-1 0,1 0 0,-1 1 0,1 0-1,-10-1 1,-10 0-229,-1 1 0,-31 2 0,21 0 44,-160 3-144,91 1 336,-1-4 0,-132-18 0,-620-61 424,309 37-118,-174-8 584,-902 28-871,1493 18-50,0 5 1,0 6-1,-190 36 0,223-22-26,1 4 0,1 4-1,-101 46 1,156-56 29,1 1 1,0 2-1,2 2 0,0 2 0,2 1 1,2 1-1,0 2 0,2 2 0,-32 42 1,55-63-8,0 0 0,2 1 0,0 0 0,0 1 0,1 0 0,1 0 0,0 0 0,1 0 0,0 1 0,1 0 0,1 0 0,1-1 0,0 1 0,0 0 0,4 27 0,0-23 2,0 0 1,2-1-1,0 1 1,1-1-1,1 0 1,0-1-1,2 0 1,0 0-1,1 0 1,0-1-1,25 28 1,7 1-9,2-2 1,2-2 0,2-2-1,2-2 1,65 37-1,-38-32 41,2-3-1,2-3 1,89 25-1,268 46 146,2-40-45,700 31-215,4-76 75,50-56 171,-511-44 1,-523 50-151,-1-6 0,188-68 0,-299 85 21,0-3 1,-1-1-1,-1-3 0,-1-2 0,-2-1 1,57-47-1,-82 59 24,0-2 0,-1 0 0,-1-1-1,0-1 1,-2 0 0,0-1 0,-1 0 0,-1-2 0,-1 1 0,-1-1 0,-1-1 0,-1 1 0,-1-2 0,-1 1-1,6-43 1,-10 39-43,0 0-1,-2 1 1,-1-1-1,-1 0 0,-2 1 1,0-1-1,-2 1 1,-1 0-1,0 1 0,-2 0 1,-2 0-1,0 0 1,-1 2-1,-1-1 0,-2 2 1,0 0-1,-1 0 1,-1 2-1,-1 0 0,-1 1 1,0 1-1,-2 0 1,0 2-1,-30-18 0,20 17-92,-1 2-1,0 1 0,-1 1 0,0 2 0,-1 2 0,0 0 0,-1 3 0,0 1 1,0 1-1,-62 2 0,32 6-794,0 2 0,1 3 0,0 3 1,-119 39-1,61-9-2717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5:4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2883,'7'0'322,"0"-1"0,0-1 0,-1 0 0,1 0 0,0 0 0,-1 0 0,1-1 0,8-6-1,-7 5-19,0 0 0,0 1 0,1-1 0,-1 2-1,15-4 1,31 1-13,79 5 0,25-3-232,560-28 13,-283 9 62,22 0 19,562 44 105,86-11 235,-670-14-37,883 19 314,-711-6-554,2292-4-220,-1534-10 135,346 42 173,-2 47-151,-1592-79-150,2319 70 71,0-67 7,-1975-9-81,2042 59-334,-754 8-726,-760-17 561,-13-1-1032,-433-27 1047,1091 33 470,-218-36 1121,-491-7 673,-908-12-1868,42 1-594,77 12 0,-123-11-1505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13421,'0'0'2594,"-2"11"-1622,0-3-803,-14 54 296,3 2 0,3 0 0,-3 79-1,13-133-1405,0 11-4332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6:3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88 146 6598,'-16'1'968,"12"-1"-414,-1 1-1,1-1 0,-1 0 0,0 0 1,1 0-1,-1 0 0,1-1 1,-1 0-1,1 0 0,-1 0 1,1 0-1,-1-1 0,1 0 0,-5-2 1,59-1 951,821-58-1203,-199 5-113,266 49-59,-571 11 621,-365-2-1084,-10-1-345,-11 0-1861,5 1-1443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6:3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41 293 9993,'-6'0'314,"-22"1"530,22-3 445,15 0 1197,476-47-708,-415 45-1693,833-57 1063,-4-43 1174,-758 84-2092,156-28 10,-295 47-938,-5 0 29,-16 0-759,-27 1-3043,20 2 233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6:4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676 268 2434,'0'0'102,"8"-9"586,38-62 2494,-41 63-2385,-1 0 0,-1 0 1,1-1-1,-1 0 0,-1 1 0,1-1 0,-2 0 1,3-18-1,-4 24-717,0 1 0,0-1 0,0 0 1,0 0-1,-1 0 0,1 0 0,-1 0 1,1 1-1,-1-1 0,0 0 0,0 0 0,0 1 1,-1-1-1,1 1 0,-1-1 0,1 1 1,-1-1-1,0 1 0,0 0 0,0 0 0,0 0 1,0 0-1,0 0 0,-1 1 0,1-1 0,-1 1 1,1-1-1,-1 1 0,1 0 0,-1 0 1,0 0-1,0 0 0,0 0 0,1 1 0,-1 0 1,0-1-1,-4 1 0,-10 0-51,0 1 0,0 0-1,-1 1 1,1 1 0,1 1 0,-1 0-1,0 1 1,1 1 0,0 1 0,1 0 0,-1 1-1,1 0 1,1 2 0,-1-1 0,-13 14-1,-8 8-51,1 1-1,1 2 0,2 1 0,-35 50 1,40-47-366,1 2 1,2 1-1,2 0 1,1 2-1,3 0 1,1 2-1,3-1 1,1 2-1,2 0 1,3 0 0,1 1-1,-1 76 1,9-105 357,0 0 0,1 0 0,0 0-1,2-1 1,0 1 0,1-1 0,0 0 0,2 0 0,0 0 0,1-1 0,16 25 0,-16-30 18,0 0 0,0-1 0,1 0 0,1 0 0,0-1 1,0-1-1,0 0 0,1 0 0,1-1 0,-1 0 0,1-1 0,0 0 0,1-1 0,-1 0 0,1-1 0,18 3 0,-10-4 113,0-1-1,1-1 1,-1-2 0,1 1 0,-1-2-1,0-1 1,0-1 0,0-1-1,0 0 1,-1-2 0,0 0-1,0-1 1,0-2 0,-1 1 0,-1-2-1,33-25 1,-17 9 118,-1-1 0,-2-2 0,0-1-1,-3-2 1,0 0 0,-2-2 0,30-54 0,-40 59-160,-1 0 0,-2 0 0,0-1 0,-3-1-1,0 0 1,-2 0 0,-1-1 0,-2 0 0,-2 0 0,0-1 0,-2 1 0,-7-58 0,3 74 15,0 0 0,-1 0 0,-1 0 0,-1 1 0,-1 0 0,0 0 0,-1 1 0,0 0 0,-17-23 1,-8-3 48,-68-66 0,50 56-473,48 49 109,1 0 0,0 0 0,0-1-1,0 1 1,0-1 0,0 1 0,0-1 0,1 0 0,-1 0-1,1 0 1,0 0 0,-1 0 0,2 0 0,-1 0-1,0 0 1,1 0 0,-1 0 0,1-6 0,0-8-4093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6:4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972 130 6342,'-8'-15'1004,"-2"0"-1,0 0 1,0 1-1,-15-15 1,21 25-900,-1-1 1,0 2-1,0-1 1,0 1-1,0-1 0,0 1 1,-1 1-1,1-1 1,-1 1-1,0 0 1,0 0-1,1 1 1,-1 0-1,0 0 1,-13-1-1,4 3-87,-1 1 0,0 1 0,0 0-1,1 0 1,-1 2 0,1 0 0,0 1 0,1 0 0,-1 1 0,2 1 0,-1 0-1,-23 19 1,-12 13 68,-81 84 1,126-119-86,-46 47-476,2 3 0,2 2 0,4 2 0,-69 125 0,92-146 209,1 1-1,3 1 0,1 1 1,2 0-1,1 0 1,3 1-1,1 0 0,2 1 1,1 76-1,5-108 269,0 0 0,0 0-1,1 0 1,1 0 0,0-1-1,0 1 1,1-1 0,0 1-1,1-1 1,0 0 0,0-1-1,1 1 1,1-1 0,-1-1-1,2 1 1,-1-1 0,1 0-1,0-1 1,1 1 0,0-2-1,0 1 1,0-1 0,1-1-1,-1 0 1,2 0 0,-1-1-1,0 0 1,1-1 0,0 0-1,-1 0 1,17 0 0,-1 0 326,1-2 0,-1-1 0,0-1 0,0-1-1,1-2 1,-2 0 0,1-2 0,0-1 0,23-9 0,-4-3 299,-1-2-1,-1-2 0,79-55 0,-66 38-244,-2-2-1,-2-3 0,-2-1 1,85-104-1,-117 124-382,0 0-1,-2-1 0,0-1 1,-2 0-1,15-45 1,-23 53 19,-1-1 0,0 1-1,-1-1 1,-2 0 0,0 0 0,-1 0 0,-1 0 0,-1-1 0,-5-22 0,3 30 15,-1 0 0,0-1 1,-1 2-1,-1-1 0,0 1 1,-1-1-1,0 2 0,-17-23 1,-8-4-210,-46-44 1,22 25-1054,49 49 291,0 0 1,1 0-1,-1 0 1,-7-17-1,8 9-3267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6:5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7591,'0'0'3951,"0"-4"-3866,0 3-76,0 0 0,0 0 0,0 0 0,0 0 0,0 1 0,0-1 0,0 0 0,0 0 0,1 0 0,-1 0 0,0 0 0,0 1 0,1-1 0,-1 0 0,1 0 0,-1 1 0,1-1 0,-1 0 0,1 0 0,-1 1 0,1-1 0,0 1 0,-1-1 0,1 0 0,0 1 0,-1-1 0,1 1 0,1-1 0,30-2 221,-22 3-246,316 0 447,1402 32 836,-153 48-563,-61-41 161,-805-26-801,-398-10-59,446 26 97,-721-22 98,9-1-3977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6:5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46 149 7591,'-3'-2'267,"-1"0"-1,1 0 1,0 0 0,0 0-1,1-1 1,-1 1 0,0-1-1,1 0 1,0 0 0,-1 0-1,1 0 1,0 0 0,1 0-1,-1-1 1,0 1 0,1-1-1,0 1 1,0-1 0,-1-5-1,2 8-267,1 0 0,-1 0 0,1 1 0,-1-1 0,1 1-1,-1-1 1,1 1 0,-1-1 0,1 0 0,-1 1 0,1 0 0,0-1-1,-1 1 1,1-1 0,0 1 0,-1 0 0,1 0 0,0-1 0,0 1-1,-1 0 1,1 0 0,0 0 0,0 0 0,1 0 0,25-3-21,-23 2-3,1019-18 69,-971 20-55,233 4-50,1383-1 89,1285-23 1167,-1150 17-441,-1059-14-1971,-741 15 1083,-2 2-111,1-1 0,0 0 0,-1 0 0,1 0 0,0 0 0,-1 0 0,1-1 0,0 1 0,-1 0 0,1-1 0,-1 1 0,1-1 0,-1 0 0,1 1 0,-1-1 0,1 0 0,-1 0 0,0 0 0,3-2 0,-2-11-5868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7:3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6182,'33'-5'4910,"43"-5"-4455,297-18-282,1 0 887,33 26-288,418 4-359,-619 14 103,3 0-322,432-25-45,-375 2-138,1260 4 106,-1301 4-111,993 33 18,-61-1-10,-676-30 2,1711 49-6,-2184-51-9,710 35 10,0-34 100,-147-47-53,-493 37-100,63-11-1469,-135 17-245,0-4-1874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8:1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0 185 384,'0'0'11547,"9"3"-11760,10 1 239,0 0 0,0-1 1,0-1-1,1-1 0,-1 0 1,1-2-1,19-2 0,149-31 92,-4 1-89,284 6 39,-269 20-50,1368 3 372,563 60 133,-1418-87-467,-72 1-27,292 12-6,508-21 237,220 8 1411,-1395 46-1575,10 0-696,-94-17-2836,-104-4-2580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14510,'0'0'6561,"-8"13"-6631,2-5 68,0 1 10,1 0 1,0 0 0,0 0-1,0 1 1,1-1-1,1 1 1,-1 0-1,-1 15 1,-29 149 130,-17 139 1404,49-300-1419,2-9-40,-1 0 1,1 0-1,-1 0 0,1 0 1,1 0-1,-1 0 0,0 0 1,2 5-1,-1-8-53,0 0 1,-1 0-1,1 0 0,0 0 0,0 0 0,0 0 0,0 0 1,0 0-1,0 0 0,0 0 0,0 0 0,1-1 0,-1 1 1,0-1-1,0 1 0,1-1 0,-1 1 0,0-1 0,1 0 1,-1 1-1,1-1 0,-1 0 0,0 0 0,1 0 0,-1 0 1,0 0-1,3-1 0,9 0 221,0-1-1,-1-1 1,1 0 0,0-1 0,-1 0-1,1-1 1,13-7 0,26-10-168,-15 12-243,0 1 0,0 2 1,61-4-1,9-1-4929,-77 6 999,-4-1-1084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3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14350,'0'0'3715,"8"0"-2605,-1 0-882,29-3 338,-1 3 0,1 1-1,0 1 1,66 14 0,-93-14-596,-1 1-1,1 0 0,0 1 1,-1 0-1,0 0 1,0 1-1,0 0 0,0 0 1,-1 1-1,12 10 0,-15-10 21,1-1-1,-1 1 1,0 1-1,-1-1 1,1 0-1,-1 1 1,0 0-1,-1-1 1,0 1-1,0 0 1,0 0-1,-1 1 1,0-1-1,0 0 1,-1 12-1,-1-10 28,0 1-1,-1-1 1,0 1-1,0-1 0,-1 1 1,0-1-1,-1 0 1,0 0-1,0-1 1,-1 1-1,0-1 0,-1 0 1,-10 12-1,-11 10 84,-1-2 1,-32 26-1,28-26-204,-34 26-5725,42-38-1976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8072,'0'0'17168,"50"-24"-16976,-27 29-128,-1 1-32,1-2-1057,-5-4-2146,-1 0-3843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3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133 100 12139,'0'0'8131,"-10"13"-8136,4-4 27,-2 1 33,1 0 0,0 1 1,1 0-1,0 0 0,0 1 0,1 0 1,-5 19-1,-12 50 206,12-50 35,1 0 0,2 0 0,1 1-1,-2 43 1,8-74-272,0-1 0,0 1-1,0 0 1,0-1 0,0 1 0,0-1-1,0 1 1,1-1 0,-1 1-1,0-1 1,0 1 0,0-1-1,1 1 1,-1-1 0,0 1 0,0-1-1,1 0 1,-1 1 0,0-1-1,1 1 1,-1-1 0,1 0 0,-1 1-1,0-1 1,1 0 0,-1 1-1,1-1 1,-1 0 0,1 0 0,-1 0-1,1 1 1,0-1 0,22-2 805,21-18 613,-3-8-1011,0-2-1,-2-1 1,-1-3 0,48-53 0,119-167 1399,-175 215-1784,-44 64-2584,-33 78-10747,39-77 5000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3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15407,'0'0'5813,"-4"10"-4985,-19 49 179,-26 77 509,45-120-1968,1-1 0,0 1 0,-1 31 0,4-47 322,0 0 0,0 0 0,0 1 0,0-1 0,0 0 0,0 0 0,0 0 0,0 0 0,0 1 1,0-1-1,0 0 0,0 0 0,0 0 0,0 1 0,1-1 0,-1 0 0,0 0 0,0 0 0,0 0 0,0 1 0,0-1 0,0 0 0,0 0 0,0 0 0,1 0 1,-1 0-1,0 1 0,0-1 0,0 0 0,0 0 0,0 0 0,1 0 0,-1 0 0,0 0 0,0 0 0,0 0 0,0 0 0,1 0 0,-1 0 0,0 0 1,0 0-1,0 0 0,1 0 0,-1 0 0,0 0 0,0 0 0,0 0 0,1 0 0,-1 0 0,0 0 0,0 0 0,0 0 102,7 0-5124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3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96 6086,'0'0'1729,"6"-10"796,11-17-1014,6-7 1487,-9 10 2167,-29 62-2105,-12 27-3040,8-25 102,-101 222 263,116-253-372,1 1 0,-1 0-1,2 1 1,-1-1 0,1 1 0,1-1-1,0 1 1,1-1 0,0 1 0,0 0-1,3 16 1,-1-23-173,-1 0 1,0 1-1,1-1 0,0 0 0,0-1 1,0 1-1,1 0 0,-1-1 0,1 1 1,-1-1-1,1 0 0,1 1 0,-1-2 1,0 1-1,1 0 0,-1-1 0,1 1 1,0-1-1,-1 0 0,1 0 0,0-1 1,1 1-1,-1-1 0,0 0 0,0 0 1,1 0-1,-1 0 0,0-1 0,1 0 1,4 0-1,0 0-1134,0 1-1,0-2 1,0 1 0,0-1 0,-1-1 0,16-4 0,18-13-7712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72 9513,'2'-8'1911,"1"-2"-1187,-1 5-259,-1 0 1,1 0-1,-1 0 1,0 0-1,-1-1 1,1-8 0,-1 14-396,0-1 0,0 1 0,0 0 0,0-1 0,0 1 0,-1 0 0,1-1 1,0 1-1,0-1 0,0 1 0,0 0 0,0 0 0,-1-1 0,1 1 0,0 0 1,0-1-1,-1 1 0,1 0 0,0 0 0,0-1 0,-1 1 0,1 0 0,0 0 1,-1-1-1,1 1 0,0 0 0,-1 0 0,1 0 0,0 0 0,-1 0 0,1 0 1,0 0-1,-1-1 0,1 1 0,0 0 0,-1 0 0,1 0 0,0 0 0,-1 1 1,1-1-1,-1 0 0,1 0 0,0 0 0,-1 0 0,1 0 0,0 0 0,-1 0 0,1 1 1,0-1-1,-1 0 0,1 0 0,0 1 0,0-1 0,-1 0 0,1 0 0,0 1 1,0-1-1,-1 0 0,1 0 0,0 1 0,0-1 0,-1 1 0,-18 17-206,2 5 213,1 0 1,2 2-1,0-1 0,-13 34 0,-32 109 1122,26-43-864,21-75 222,-1-1 1,-31 71 0,29-95 981,14-48 308,1 6-1801,1 2-63,1 0-1,0 0 1,1 0-1,0 0 0,2 1 1,0 0-1,0 0 1,2 0-1,-1 1 0,2 0 1,0 0-1,1 0 1,0 1-1,1 1 0,0 0 1,14-13-1,-20 23-7,-1 0 0,0 0-1,1 0 1,-1 0-1,1 0 1,0 1 0,-1 0-1,1 0 1,0 0-1,0 0 1,0 0 0,0 1-1,0-1 1,0 1-1,0 0 1,0 1-1,5 0 1,-7-1-4,0 1 0,0 0-1,0-1 1,0 1 0,0 0 0,0 0-1,0 0 1,0 0 0,0 1 0,-1-1-1,1 0 1,0 1 0,-1-1 0,1 1-1,-1 0 1,0-1 0,1 1 0,-1 0-1,0 0 1,0 0 0,0 0 0,0 0-1,-1 0 1,1 0 0,0 0 0,-1 0-1,0 0 1,1 0 0,-1 0 0,0 1-1,0 1 1,0-2 41,-1-1 1,1 0-1,0 0 1,-1 0-1,1 0 0,-1 0 1,1 0-1,-1 0 1,0 0-1,1 0 0,-1 0 1,0 0-1,0 0 1,1 0-1,-1-1 0,0 1 1,0 0-1,0 0 1,0-1-1,0 1 0,0-1 1,0 1-1,0-1 1,0 0-1,-1 1 0,1-1 1,0 0-1,0 1 1,0-1-1,-2 0 0,6-23 26,2 8-62,0 0 0,1 1 0,1 0 0,0 0 0,15-20 0,-21 33 3,0 1 1,0-1 0,-1 1 0,1-1 0,0 1 0,0-1 0,0 1-1,-1 0 1,1 0 0,0-1 0,0 1 0,0 0 0,0 0 0,0 0-1,0 0 1,-1 0 0,1 0 0,0 0 0,0 0 0,0 0 0,0 0-1,0 0 1,0 1 0,-1-1 0,1 0 0,0 1 0,1 0 0,31 15-184,-10-4 235,-14-10 32,-1-1-1,1 0 1,-1 0 0,1-1 0,0 0 0,0-1-1,-1 0 1,1 0 0,-1 0 0,1-2 0,-1 1-1,0-1 1,0 0 0,0 0 0,0-1 0,9-6-1,-11 7 23,0-1-1,-1 0 1,1 0-1,-1 0 1,0-1-1,0 1 1,-1-1-1,0-1 0,1 1 1,-2-1-1,1 1 1,0-1-1,-1 0 1,0 0-1,-1-1 1,0 1-1,0 0 1,0-1-1,0 0 0,-1 1 1,1-11-1,-3 16-88,1 1 0,0-1 0,0 1 0,0-1 0,0 1 0,0-1 0,-1 1 0,1-1 0,0 1 0,-1-1 0,1 1 0,0 0 0,-1-1 0,1 1 0,0-1 0,-1 1 0,1 0 0,-1-1 0,1 1 0,0 0 0,-1 0 0,1-1 0,-1 1 0,1 0 0,-1 0 0,1 0 0,-1 0 0,0-1 0,1 1 0,-1 0 0,1 0 0,-1 0 0,1 0 0,-1 0 0,1 0 0,-1 0 0,1 1 0,-1-1 0,1 0 0,-1 0 0,1 0 0,-1 0 0,1 1 0,-1-1 0,1 0 0,-2 1 0,-24 14-256,18-8 243,1 0 1,0 1-1,1 0 0,0 1 1,0-1-1,0 1 0,1 0 0,1 1 1,0-1-1,0 1 0,1 0 1,0 0-1,0 0 0,1 0 1,-1 19-1,3-27-94,1 0 0,-1 0-1,0 0 1,1 0 0,-1 0 0,1 0-1,0 0 1,0 0 0,-1 0 0,1 0-1,0-1 1,1 1 0,-1 0 0,0-1 0,0 1-1,1-1 1,-1 1 0,1-1 0,-1 1-1,1-1 1,0 0 0,0 0 0,-1 0 0,1 0-1,0 0 1,0 0 0,0-1 0,0 1-1,0-1 1,3 1 0,6 2-2392,1-2 1,0 1-1,22-1 1,-31-1 1856,27 0-8467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153 226 13325,'0'0'8963,"-11"-1"-8654,6 0-299,1 1 0,-1-1 0,1 1 0,-1 0-1,1 1 1,-1-1 0,0 1 0,1 0 0,0 0 0,-1 0-1,1 0 1,0 1 0,0 0 0,-1 0 0,2 0 0,-1 0-1,0 1 1,0 0 0,1-1 0,-1 1 0,1 1-1,0-1 1,0 0 0,-4 7 0,2-5-13,1 1 1,1 0-1,-1 0 1,1 0-1,0 1 1,0-1 0,0 1-1,1-1 1,0 1-1,1 0 1,0 0-1,0 0 1,0 0-1,1 8 1,0-14-1,1 0 0,-1-1 1,1 1-1,-1-1 0,1 1 1,0-1-1,-1 1 0,1-1 1,0 0-1,-1 1 0,1-1 1,0 0-1,-1 0 0,1 1 1,0-1-1,0 0 0,-1 0 1,1 0-1,0 0 0,0 0 1,-1 0-1,1 0 0,0 0 1,0 0-1,0 0 0,-1 0 1,1-1-1,1 1 0,24-6 187,-5-6-57,-1 0 0,-1-1 0,0-1-1,-1-1 1,-1 0 0,25-28 0,-27 28-75,46-48 180,83-107 0,-144 170-218,-1 0 0,1 0 0,0 0 0,0 0-1,0 0 1,0 0 0,0 0 0,0-1 0,0 1-1,0 0 1,0 0 0,0 0 0,0 0 0,0 0-1,0 0 1,0 0 0,-1 0 0,1 0 0,0-1 0,0 1-1,0 0 1,0 0 0,0 0 0,0 0 0,0 0-1,-17 16 103,-26 28-84,38-38-39,-21 26 251,-38 58-1,58-79-222,0 0 0,1 0 0,0 0 0,1 1 0,0 0 0,0 0 0,1 0 0,1 0 0,0 0 0,0 15-1,2-25-161,0 0-1,0-1 0,0 1 0,0 0 0,0 0 0,1 0 0,-1-1 0,0 1 0,1 0 0,0 0 0,-1-1 0,1 1 0,0 0 0,0-1 0,0 1 0,0 0 0,0-1 0,0 0 0,0 1 0,0-1 0,1 0 0,-1 1 0,0-1 0,3 1 0,-2-1-667,1 1-1,0-1 1,0-1 0,0 1-1,0 0 1,0-1-1,0 1 1,0-1 0,4 0-1,19 0-8307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5862,'0'0'8984,"-4"9"-6742,-1-1-1755,-1 3-240,1 0 1,0-1-1,0 2 0,1-1 0,1 0 0,0 1 1,0 0-1,0 15 0,3-25-224,0-1-1,1 1 1,0 0-1,-1-1 1,1 1-1,0-1 1,0 0-1,0 1 1,0-1 0,0 1-1,0-1 1,1 0-1,-1 0 1,0 0-1,0 0 1,1 0-1,-1 0 1,1 0 0,-1 0-1,1-1 1,-1 1-1,1 0 1,0-1-1,-1 1 1,1-1-1,0 0 1,-1 0-1,1 1 1,0-1 0,-1 0-1,3-1 1,6 2 428,-1-1 1,0 0-1,0 0 0,16-3 1,-15 0-304,-1 0 0,1-1 0,-1 0 0,0 0-1,0-1 1,0 0 0,12-9 0,-18 11-40,1 1 1,-1-1-1,1 0 0,-1 0 0,0 0 0,0 0 1,0-1-1,-1 1 0,1-1 0,-1 0 0,0 1 0,0-1 1,0 0-1,-1 0 0,1-1 0,-1 1 0,0 0 1,0 0-1,0-7 0,-1 9-73,-1 0 0,0 0 0,0 0 0,0 0 0,0 0 0,0 0 0,0 0-1,0 0 1,-1 0 0,1 0 0,-1 1 0,1-1 0,-1 1 0,0-1 0,0 1 0,1 0 0,-1 0 0,0-1 0,0 1 0,0 1 0,0-1-1,0 0 1,-1 0 0,1 1 0,0-1 0,0 1 0,0 0 0,-1-1 0,-2 1 0,-5-1-74,0 0 1,0 1-1,0 0 1,0 0-1,-14 3 1,22-2-18,-1 0 0,1 0-1,0 0 1,-1 0 0,1 0 0,0 0 0,0 1 0,0-1 0,0 1-1,0-1 1,0 1 0,0 0 0,1 0 0,-1 0 0,1 0 0,-1 0-1,1 0 1,0 0 0,-2 5 0,2-6-164,1 0 0,-1 0-1,1 0 1,0 1 0,0-1-1,0 0 1,0 0 0,0 0 0,0 1-1,0-1 1,0 0 0,0 0 0,0 0-1,0 0 1,1 0 0,-1 1 0,1-1-1,-1 0 1,1 0 0,-1 0 0,1 0-1,-1 0 1,1 0 0,0 0 0,0 0-1,-1 0 1,1-1 0,0 1 0,0 0-1,0 0 1,0-1 0,0 1 0,0-1-1,0 1 1,0-1 0,0 1-1,0-1 1,1 1 0,-1-1 0,0 0-1,0 0 1,0 0 0,0 0 0,2 0-1,28 3-7904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13997,'0'0'8841,"-18"49"-8970,12-14 258,-5 6-1,5 2-64,2-1-32,2-2 64,-1 0-64,3-4 32,0-4-352,-2-3-993,0-5-801,-7-8-513,1-10-544,-7-6-2915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11 227 12139,'-2'-12'2098,"0"3"-1842,-4-49 3189,6 55-3208,0-1 0,0 1 0,1-1 0,-1 1 0,1-1 0,0 1 0,0-1 0,0 1 0,1 0 0,-1 0 0,1-1 0,0 1 0,0 0 0,0 0 0,0 1 0,5-6 0,5-2 2,1 0 0,1 1-1,-1 1 1,1 0-1,1 1 1,-1 1-1,1 0 1,0 1-1,1 0 1,-1 1 0,1 1-1,0 0 1,17 0-1,-21 3-282,0 0 0,0 0-1,-1 1 1,1 0 0,0 1-1,-1 0 1,1 1 0,-1 0 0,0 1-1,0 1 1,0-1 0,0 2 0,-1-1-1,0 2 1,0-1 0,-1 1-1,0 1 1,11 10 0,-16-14-10,-1-1-1,0 0 1,-1 0 0,1 1 0,0 0-1,-1 0 1,0-1 0,0 1 0,0 0-1,0 1 1,-1-1 0,0 0 0,0 0-1,0 1 1,0-1 0,0 1 0,-1-1 0,0 0-1,0 1 1,0-1 0,-1 1 0,1-1-1,-1 0 1,0 1 0,0-1 0,-3 6-1,-1-2 85,1 0 0,-1-1-1,-1 0 1,1 0 0,-1 0 0,0-1-1,-1 0 1,0 0 0,0-1-1,0 1 1,0-1 0,-11 4-1,-16 10 171,0-3 0,-50 19 0,16-21-4899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190 398 14125,'0'0'6390,"-11"-3"-6203,5 1-173,0 1-1,0-1 0,0 1 1,0 1-1,0-1 0,0 1 1,0 0-1,-1 0 0,1 1 1,0 0-1,0 0 0,0 0 1,0 1-1,1 0 0,-1 0 1,0 1-1,1-1 0,-1 1 1,-6 5-1,9-6 24,-32 26 335,34-27-362,0 0-1,-1 1 0,1-1 1,0 0-1,0 0 0,0 1 0,0-1 1,0 1-1,0-1 0,0 1 1,1-1-1,-1 1 0,0 0 1,1-1-1,-1 1 0,1 0 1,0-1-1,-1 1 0,1 0 0,0 0 1,0 2-1,2-2-16,0-1 0,-1 0 0,1 1 0,0-1 0,0 0-1,0 0 1,0 0 0,0 0 0,0 0 0,0-1 0,0 1 0,0 0 0,0-1 0,0 0-1,1 1 1,-1-1 0,0 0 0,0 0 0,0 0 0,1-1 0,2 0 0,4 1-2,65-1 235,-48 0-185,-1 1 0,1 1-1,32 5 1,-57-7 142,0 0-1,0 1 0,0-1 1,-1 0-1,1 0 0,0 0 0,0 0 1,0 0-1,-1 0 0,1 0 1,-1 0-1,1 0 0,-1 0 1,1-1-1,-1 1 0,0 0 1,1 0-1,-1 0 0,0-1 1,0 1-1,0 0 0,0 0 0,0 0 1,0-3-1,3-55-613,-1 27 554,-1 22-1,5-18-1156,-5 27 995,0 1 1,-1 0-1,1-1 1,0 1-1,0 0 1,-1 0-1,1 0 1,0 0-1,-1 0 1,1 0-1,0 0 0,0 0 1,-1 0-1,1 0 1,0 0-1,0 0 1,-1 0-1,1 1 1,0-1-1,-1 0 1,1 0-1,0 1 1,-1-1-1,1 1 1,-1-1-1,1 0 1,-1 1-1,1-1 1,0 1-1,-1-1 1,0 1-1,1 0 1,-1-1-1,1 1 1,-1-1-1,0 1 1,1 1-1,6 5-34,1 0 0,0-1 0,0 0 0,0-1 0,1 1 0,0-1 0,0-1 1,0 0-1,0 0 0,1-1 0,15 4 0,-21-7 82,-1 1 0,1-1 0,-1 0 0,1 0 0,0 0 0,-1 0 0,1 0 0,0-1 0,-1 0 0,1 0 0,-1 0 0,1 0 0,-1 0 0,0-1 0,1 1 0,-1-1 0,0 0 0,0 0 0,0 0 0,0-1 0,-1 1 0,1-1 0,0 1 0,-1-1 0,0 0 0,0 0 0,0 0 0,0 0 0,0 0 0,-1-1 0,1 1 0,-1 0 0,0-1 0,2-7 0,1-33 133,-10 30-266,5 14 112,0 1 0,0-1 0,0 0 0,1 0 0,-1 0 0,0 1 0,0-1 0,0 0 0,0 1 1,1-1-1,-1 1 0,0-1 0,0 1 0,1-1 0,-1 1 0,0-1 0,1 1 0,-1 0 0,1 0 0,-1-1 0,1 1 0,-1 1 0,-2 2 1,0-1-1,1 1 1,0 0-1,0 0 1,0 0-1,1 1 1,-1-1-1,1 0 1,0 1 0,0-1-1,1 0 1,-1 1-1,1-1 1,0 5-1,0-7 8,0 0 0,0 0 0,0 1 0,1-1-1,-1 0 1,1-1 0,-1 1 0,1 0 0,-1 0 0,1 0 0,0 0 0,0 0-1,0 0 1,0-1 0,0 1 0,0 0 0,1-1 0,-1 1 0,1-1 0,-1 0-1,1 1 1,-1-1 0,1 0 0,0 0 0,-1 0 0,1 0 0,0 0 0,0 0-1,0-1 1,0 1 0,3 0 0,3-1 14,0 0 0,-1 0 0,1-1 1,0 0-1,0-1 0,-1 0 0,1 0 0,-1 0 0,1-1 0,-1 0 1,0-1-1,0 0 0,0 0 0,-1 0 0,1-1 0,-1 0 0,0 0 1,-1 0-1,9-10 0,5-6 33,-1-2-1,-1 0 1,29-51 0,-43 68-39,9-13-3,-2 0-1,0-1 0,-1 0 0,-1 0 0,0-1 0,-2-1 0,5-28 0,-11 50 24,0 0 1,0-1-1,0 1 1,1 0-1,-1-1 1,0 1-1,0 0 0,0 0 1,0-1-1,0 1 1,0 0-1,0 0 1,0-1-1,0 1 1,0 0-1,0 0 0,0-1 1,-1 1-1,1 0 1,0 0-1,0-1 1,0 1-1,0 0 0,0 0 1,0-1-1,-1 1 1,1 0-1,0 0 1,0 0-1,0-1 0,-1 1 1,1 0-1,0 0 1,0 0-1,-1 0 1,1 0-1,0-1 0,0 1 1,-1 0-1,-9 7 122,-8 15-351,10-7 222,1 0 0,1 1-1,0 0 1,1 1-1,1-1 1,0 1 0,1 0-1,1 0 1,1 0 0,1 21-1,1-11 4,2 0-1,0-1 0,2 1 1,1-1-1,16 45 0,16 14 83,-38-84-33,0-5 26,0 0 0,-1 0-1,0 0 1,0 1 0,0-1 0,-1 0-1,-3-6 1,-32-68-543,-56-84-1,108 166 194,26 18 310,38 18-1259,-61-33-1074,0-1 0,0-1 0,20 3 0,7-3-6782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13453,'-9'0'950,"0"0"-616,0 1 1,0 0-1,1 0 1,-1 1-1,0 1 1,1-1 0,-1 1-1,1 1 1,0 0-1,0 0 1,0 0-1,-11 9 1,15-9-226,-1-1 0,1 1 0,0 0 0,0 0 0,0 1 1,1-1-1,-1 1 0,1 0 0,0 0 0,0 0 1,1 0-1,0 1 0,0-1 0,0 1 0,0-1 1,1 1-1,0 0 0,0-1 0,1 1 0,-1 0 0,1 0 1,1 6-1,-1-9-95,1 0 1,-1 0 0,1 0-1,0-1 1,0 1 0,0 0 0,0 0-1,1-1 1,-1 1 0,1-1-1,-1 1 1,1-1 0,0 0-1,0 1 1,0-1 0,0 0-1,0 0 1,5 3 0,-1-2 111,-1 0 0,1-1 0,-1 1 1,1-1-1,0 0 0,0-1 0,0 1 0,12 0 1,-9-1 30,1 0-1,-1-1 1,0 0 0,0-1 0,0 0 0,1-1 0,-1 0-1,0 0 1,-1-1 0,1 0 0,0 0 0,11-7 0,-13 5-25,-1-1 0,0 1 0,-1-1 0,1 0 0,-1-1 0,0 1 0,-1-1 0,0 0 0,0 0 0,0-1 0,-1 1 0,0-1 0,0 0 0,-1 1 0,2-11 0,-4 15-159,1 0 0,-1 0 0,0 0 0,1 0 1,-1 0-1,0-1 0,-1 1 0,1 0 0,-1 0 0,1 0 0,-1 0 0,0 0 0,0 1 0,0-1 1,0 0-1,-1 0 0,1 1 0,-1-1 0,0 0 0,0 1 0,0 0 0,0-1 0,0 1 0,0 0 0,0 0 1,-1 0-1,1 0 0,-1 1 0,1-1 0,-1 1 0,0-1 0,0 1 0,0 0 0,0 0 0,0 0 0,0 1 1,0-1-1,0 1 0,0-1 0,0 1 0,-5 1 0,-36 2-3303,18 6-2629,11 0-4173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91 8872,'0'0'13747,"2"-7"-16769,5-20 3108,-8 26 92,1 0 1,-1 0-1,1 0 1,-1 0-1,0 0 1,0 0 0,1 0-1,-1 0 1,0 1-1,0-1 1,0 0-1,0 1 1,0-1 0,0 0-1,0 1 1,0-1-1,0 1 1,0 0-1,0-1 1,0 1-1,0 0 1,0 0 0,0-1-1,-2 1 1,-26-5 3845,26 6-4035,0 0 1,0 0 0,0 0-1,1 0 1,-1 0 0,0 1-1,0-1 1,1 1 0,-1 0-1,1-1 1,0 1 0,-1 0 0,1 1-1,0-1 1,0 0 0,0 1-1,0-1 1,1 1 0,-1-1-1,1 1 1,0 0 0,-1 0-1,0 3 1,0-1-5,0 0 1,0 1-1,0-1 1,1 1-1,-1-1 0,1 1 1,1-1-1,-1 1 0,1 0 1,0 0-1,0-1 1,2 8-1,-1-13 11,-1 1 0,1 0-1,0-1 1,0 1 0,0 0 0,-1-1 0,1 1 0,0-1 0,0 1-1,0-1 1,0 0 0,0 1 0,0-1 0,0 0 0,0 0 0,0 0-1,0 0 1,0 0 0,0 0 0,1 0 0,1 0 0,24-3 31,-19 0-19,-1 0 0,1-1 0,-1 1 0,0-1 0,0-1 0,0 0 0,-1 0 0,12-11 0,42-52 315,-30 15 408,-53 75-752,22-22 19,-4 7-17,1 0-1,0 0 1,0 0-1,0 0 1,1 1 0,-1-1-1,2 1 1,-1 0-1,1 0 1,1 0-1,-2 10 1,3-17 18,0-1 1,0 1-1,0-1 1,0 0-1,1 1 0,-1-1 1,0 1-1,0-1 1,0 0-1,0 1 0,0-1 1,1 1-1,-1-1 0,0 0 1,0 1-1,1-1 1,-1 0-1,0 1 0,1-1 1,-1 0-1,0 0 1,1 1-1,-1-1 0,0 0 1,1 0-1,-1 1 1,1-1-1,-1 0 0,0 0 1,1 0-1,-1 0 1,1 0-1,-1 0 0,0 0 1,1 0-1,0 0 0,23-3 80,17-15 148,37-55 147,-78 77-424,1 0 0,-1 0-1,0 0 1,0 0 0,0 1 0,0-1 0,-3 6 0,3-6 50,-1 0 0,0 0 0,1 0 0,0 0 0,0 0 0,0-1 0,0 1 0,1 0 0,0 4 0,-1-7 1,1-1-1,-1 1 0,0-1 1,0 0-1,1 1 0,-1-1 0,0 1 1,0-1-1,1 0 0,-1 1 1,0-1-1,1 0 0,-1 1 1,1-1-1,-1 0 0,0 1 1,1-1-1,-1 0 0,1 0 1,-1 0-1,1 1 0,-1-1 1,1 0-1,-1 0 0,1 0 1,-1 0-1,1 0 0,22-10 23,-18 5 2,0 1-1,0-1 1,0 0-1,-1 0 1,6-9-1,1-1-849,-10 14 222,-3 5 140,1 0 0,-1 0 1,0 0-1,-1-1 0,1 1 0,-1-1 0,1 1 1,-6 4-1,-6 9-2499,8-6-1335,0-2-1095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10282,'0'0'10404,"-10"6"-10233,-10 9 33,1 1-1,0 1 1,2 0 0,0 1-1,0 1 1,-26 42-1,24-30 289,0 1-1,3 1 0,0 0 0,-16 52 0,29-76-465,0 1 1,1 0-1,0 1 1,1-1-1,0 0 0,0 0 1,1 1-1,0-1 0,1 0 1,0 1-1,3 11 1,-2-17-104,0 0 0,0 0 1,1-1-1,-1 1 1,1 0-1,0-1 0,0 0 1,1 0-1,-1 0 1,1 0-1,0 0 1,0-1-1,0 0 0,0 0 1,1 0-1,-1 0 1,1-1-1,0 1 1,-1-1-1,1 0 0,0-1 1,0 1-1,6 0 1,9 2-1566,0-2 1,0 0-1,30-1 0,9-1-5751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110 350 8072,'0'0'14531,"-8"9"-14702,-4 4 164,1 0 1,1 0-1,0 1 0,1 0 1,1 1-1,0 0 0,1 0 1,0 1-1,2 0 0,-1 0 0,-2 20 1,8-35-2,0 0-1,0-1 1,0 1 0,0-1 0,0 1 0,0 0-1,0-1 1,0 1 0,0 0 0,0-1 0,0 1-1,1-1 1,-1 1 0,0-1 0,0 1 0,1-1 0,-1 1-1,1 0 1,-1-1 0,0 0 0,1 1 0,-1-1-1,1 1 1,-1-1 0,1 1 0,-1-1 0,1 0-1,-1 1 1,1-1 0,-1 0 0,1 0 0,-1 0-1,1 1 1,0-1 0,-1 0 0,1 0 0,0 0-1,-1 0 1,1 0 0,-1 0 0,1 0 0,0 0 0,-1 0-1,1 0 1,-1 0 0,1 0 0,0-1 0,-1 1-1,1 0 1,-1 0 0,1-1 0,-1 1 0,1 0-1,-1-1 1,1 1 0,0-1 0,36-19 128,-7-4-173,0-2 0,-1-1 0,-2-1 0,0-1 0,41-62 0,-16 10-1171,51-107 1,-82 135 1356,-31 61 972,-9 16-1013,2 0-1,1 2 0,1 0 1,1 0-1,2 1 1,0 1-1,2 0 1,1 1-1,1 0 1,2 0-1,0 1 1,3 0-1,0 0 1,2 32-1,1 10 107,0-72 116,-6-22 316,-29-63-811,22 58 225,2-1 0,0 0 0,-10-49 0,21 76-25,0 1 0,0-1 0,1 1 0,-1-1 0,0 1 0,0-1 0,0 1 0,0-1 0,1 1 0,-1-1 0,0 1 0,0-1 0,1 1 0,-1-1 0,0 1 0,1 0 0,-1-1 0,1 1 0,-1 0 0,0-1 0,1 1 0,-1 0 0,1-1 0,-1 1 0,1 0 0,-1 0 0,1 0 0,-1-1-1,1 1 1,-1 0 0,1 0 0,-1 0 0,1 0 0,-1 0 0,1 0 0,0 0 0,-1 0 0,1 0 0,-1 0 0,1 0 0,-1 0 0,1 1 0,-1-1 0,1 0 0,-1 0 0,1 0 0,0 1 0,43 12-137,-19-6 227,-21-6-191,69 8 246,-68-9-540,-1 0 0,1 0 0,0 0 0,-1 0 0,1-1 0,0 1 0,-1-1-1,1-1 1,-1 1 0,1-1 0,-1 1 0,0-1 0,5-3 0,7-12-5454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12684,'0'0'5862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123 172 10474,'0'0'9006,"-2"-8"-6438,-11-26-898,13 34-1648,-1-1-1,1 1 0,0-1 0,-1 1 0,1-1 0,0 1 1,-1-1-1,1 1 0,0-1 0,-1 1 0,1 0 0,-1-1 1,1 1-1,-1 0 0,1-1 0,-1 1 0,1 0 0,-1 0 1,0-1-1,1 1 0,-1 0 0,1 0 0,-1 0 1,0 0-1,1 0 0,-1 0 0,1 0 0,-1 0 0,0 0 1,1 0-1,-1 0 0,1 0 0,-1 0 0,1 1 0,-1-1 1,0 0-1,1 0 0,-1 1 0,1-1 0,-1 0 0,0 1 1,-17 15-186,17-15 180,-6 6-25,0 1 0,0 0-1,1 0 1,0 1 0,1 0-1,-1 0 1,2 0 0,-1 0-1,2 1 1,-1 0 0,-2 12-1,6-22 8,0 1-1,-1-1 0,1 1 1,0-1-1,0 0 1,0 1-1,0-1 0,0 0 1,0 1-1,0-1 0,0 0 1,0 1-1,0-1 1,1 1-1,-1-1 0,0 0 1,0 1-1,0-1 0,0 0 1,0 1-1,1-1 1,-1 0-1,0 1 0,0-1 1,1 0-1,-1 0 0,0 1 1,0-1-1,1 0 1,-1 0-1,0 0 0,1 1 1,-1-1-1,0 0 0,1 0 1,-1 0-1,0 0 1,1 0-1,-1 1 0,1-1 1,20-4-38,19-17 166,43-57 35,-57 52-594,-16 20-1449,-10 15 1209,-12 28 970,7-23-383,4-13 92,1 0 0,-1 0 0,1 0 0,0 0 0,0 0 0,-1-1 0,1 1 0,0 0 0,0 0 0,0 0 0,0 0 0,0 0 0,0 0-1,0 0 1,0 0 0,0 0 0,0 0 0,1 0 0,-1-1 0,0 1 0,1 0 0,-1 0 0,1 0 0,-1 0 0,1-1 0,-1 1 0,1 0 0,-1 0 0,1-1 0,0 1 0,-1 0 0,1-1-1,0 1 1,1 0 0,1 0 76,-1-1 0,1 0 0,-1 0 0,1 0 0,-1-1-1,1 1 1,0-1 0,-1 1 0,1-1 0,-1 0 0,0 0-1,4-1 1,10-6 299,-1 0-1,26-19 0,-26 14-243,0 0 1,-1 0-1,21-27 0,-30 34-156,-1 0 0,1 0 0,-1-1 1,-1 1-1,1-1 0,-1 0 0,0 0 0,-1 0 1,0 0-1,0 0 0,0-1 0,0-9 0,-18 25-530,4 4 536,1 1 0,0 0 0,0 1 0,2 0 0,-1 1 0,2 0 0,0 0 0,1 1 0,0 0 1,2 0-1,-5 19 0,9-33 10,1 0 0,-1 0 0,1 1 1,-1-1-1,1 0 0,0 0 0,0 1 1,0-1-1,1 0 0,-1 0 0,0 1 1,1-1-1,-1 0 0,1 0 0,0 0 1,0 0-1,0 0 0,0 0 0,0 0 0,0 0 1,0 0-1,1 0 0,-1 0 0,1-1 1,-1 1-1,1-1 0,0 1 0,-1-1 1,1 0-1,0 1 0,0-1 0,3 1 0,1 0 36,0-1-1,0 0 0,1 0 0,-1 0 0,0-1 0,1 0 0,-1 0 0,0-1 0,0 0 0,1 0 0,6-2 0,3-3 28,1 0-1,-1-2 0,-1 0 0,0 0 0,0-2 0,0 1 1,-1-2-1,-1 0 0,0-1 0,-1 0 0,18-22 0,-41 47-155,5-6 93,-1 0 0,1 0 1,0 1-1,1-1 0,0 2 1,0-1-1,1 0 1,0 1-1,0 0 0,1 0 1,0 0-1,1 0 1,-3 19-1,5-28-10,0 0 0,1 1 0,-1-1 0,0 1 0,0-1-1,1 0 1,-1 1 0,0-1 0,1 0 0,-1 0 0,0 1 0,1-1 0,-1 0 0,0 0 0,1 1 0,-1-1-1,0 0 1,1 0 0,-1 0 0,1 0 0,-1 1 0,0-1 0,1 0 0,-1 0 0,1 0 0,-1 0 0,1 0 0,-1 0-1,0 0 1,1 0 0,-1 0 0,1 0 0,-1-1 0,1 1 0,-1 0 0,0 0 0,1 0 0,-1 0 0,0-1 0,1 1-1,-1 0 1,1 0 0,-1-1 0,21-11-4125,-8-7-2247,-1-6-4003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13677,'0'0'8232,"24"50"-18642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59 13965,'0'0'3716,"9"1"-2515,-1 0-976,5 0 39,0 0 0,1 0 0,-1-2 0,14-1 0,-24 2-240,-1 0 0,0 0 0,1-1-1,-1 1 1,0-1 0,1 1 0,-1-1 0,0 0-1,0 0 1,0 0 0,0 0 0,0 0 0,0 0-1,0-1 1,0 1 0,0-1 0,0 1-1,-1-1 1,1 0 0,-1 1 0,1-1 0,-1 0-1,0 0 1,0 0 0,0 0 0,0-1 0,0 1-1,0 0 1,0 0 0,-1 0 0,1-1 0,-1 1-1,1-3 1,-2 4-29,1 0-1,-1 1 1,1-1-1,-1 1 1,1-1-1,-1 0 1,1 1-1,-1-1 1,1 1-1,-1 0 1,0-1-1,1 1 1,-1-1-1,0 1 1,1 0-1,-1 0 1,0-1 0,0 1-1,1 0 1,-1 0-1,0 0 1,0 0-1,1 0 1,-1 0-1,0 0 1,0 0-1,1 0 1,-1 0-1,0 0 1,0 1-1,0-1 1,-27 6-242,19-2 244,1 1-1,-1-1 1,1 2-1,0-1 1,1 1-1,0 1 0,-1-1 1,2 1-1,-1 0 1,1 1-1,0 0 1,1 0-1,0 0 1,-7 15-1,11-22 3,1 0-1,0-1 1,0 1 0,0 0 0,0-1 0,0 1-1,0 0 1,0 0 0,0-1 0,1 1-1,-1 0 1,0-1 0,0 1 0,0 0-1,1-1 1,-1 1 0,0-1 0,1 1-1,-1 0 1,1-1 0,-1 1 0,0-1-1,1 1 1,-1-1 0,1 1 0,0-1-1,-1 0 1,1 1 0,-1-1 0,1 0 0,0 1-1,-1-1 1,1 0 0,-1 0 0,1 1-1,0-1 1,-1 0 0,1 0 0,0 0-1,0 0 1,-1 0 0,1 0 0,1 0-1,38 0 200,-32-1-95,7 0-53,0-2 0,0 0 0,0-1 0,0 0 0,-1-1 0,0-1 0,0 0 0,23-15 0,49-21 199,-118 93 504,31-50-702,0 0 1,0 0 0,0 0 0,1 0 0,-1 0 0,0 0 0,1 1-1,-1-1 1,1 0 0,-1 0 0,1 1 0,0-1 0,-1 0 0,1 1-1,0-1 1,0 0 0,0 1 0,0-1 0,0 0 0,1 1 0,-1-1-1,0 0 1,0 0 0,1 2 0,0-2-14,0 0 0,0 0 0,1 0 1,-1 0-1,0 0 0,0-1 0,0 1 0,1 0 1,-1-1-1,0 1 0,1-1 0,-1 0 0,0 1 1,1-1-1,-1 0 0,1 0 0,-1 1 0,2-2 1,6 1 27,-1 0 1,0-1-1,1 0 1,-1-1-1,0 0 1,14-5-1,-13 4-45,0-1 0,0 0 0,-1-1 0,1 0 0,-1-1-1,0 1 1,-1-1 0,1-1 0,-1 0 0,6-7 0,-13 16-33,-1 0 0,0 0 1,1 0-1,-1 0 0,1 0 1,0 0-1,0 1 0,0-1 0,0 0 1,0 0-1,0 0 0,1 0 1,-1 0-1,1 0 0,-1 0 0,1 0 1,0 0-1,0 0 0,0 0 1,0 0-1,0 0 0,0 0 0,0-1 1,1 1-1,-1 0 0,1-1 1,-1 1-1,1-1 0,-1 0 0,1 1 1,0-1-1,0 0 0,0 0 1,0 0-1,3 1 0,4-1-19,0 0 0,0-1-1,1 0 1,-1-1 0,0 0-1,0 0 1,0-1 0,0 0 0,0 0-1,-1-1 1,1 0 0,-1-1 0,14-7-1,-23 12-430,-10 13 1085,5-1-5989,7-21 541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13965,'0'0'5061,"35"56"-4965,-20-34-192,4-2-2146,-2 1-929,1-6-1986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 5733,'0'0'10933,"-11"0"-10014,5 0-860,-1-1 163,1 1 1,-1 0-1,0 0 1,0 0 0,0 1-1,1 0 1,-1 1-1,1-1 1,-1 1-1,1 1 1,-1-1-1,-7 5 1,13-6-222,1-1 0,-1 0 0,0 1 0,1-1 0,-1 1 0,1-1 0,-1 1 0,1 0 0,-1-1 0,1 1 0,-1 0 0,1-1 0,0 1 0,-1 0 0,1-1 0,0 1 0,0 0 0,-1-1 0,1 1 0,0 0 0,0 0 0,0-1 0,0 1 0,0 0 0,0 0 0,0 0 0,0-1 0,1 2 0,16 15-158,38 4-608,-49-19 531,31 9-599,-21-7 356,0 1 0,0 1 0,-1 0 0,24 14-1,-29-9 648,-18-4 1165,-23-2 1133,27-5-2522,-11 2 588,-11 1 107,-1-1-1,-41-2 0,67 0-841,0-1-1,0 1 0,1 0 0,-1-1 1,0 1-1,1-1 0,-1 1 0,0-1 1,1 0-1,-1 1 0,0-1 0,1 0 1,-1 1-1,1-1 0,-1 0 0,1 1 1,0-1-1,-1 0 0,1 0 0,0 0 1,-1 1-1,1-1 0,0 0 0,0 0 1,0 0-1,0 0 0,0 1 0,0-1 1,0 0-1,0 0 0,0 0 0,0 0 0,0 0 1,1 1-1,-1-1 0,1-1 0,-1-5-2102,2-14-9019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78 189 5733,'0'0'7522,"-8"8"-6427,-1 0-871,4-4-134,0 1 1,0-1-1,0 1 0,1 0 0,-1 0 0,1 0 0,0 1 0,1-1 0,-1 1 0,1 0 0,0 0 0,1 0 0,-1 0 0,1 1 0,-2 11 0,5-17 0,0 0 0,-1 0 0,1-1-1,0 1 1,0 0 0,0-1 0,0 1 0,0-1-1,0 1 1,0-1 0,0 1 0,0-1 0,0 0-1,0 1 1,0-1 0,0 0 0,0 0 0,0 0-1,1 0 1,-1 0 0,0 0 0,0 0 0,0 0-1,2-1 1,33-3 1632,-21-1-1584,0-1 0,-1 0 0,1-1 0,-1-1 1,-1 0-1,0-1 0,0 0 0,21-21 0,3-6 257,42-54 1,-71 81-388,-1 0 0,0 0 1,-1-1-1,0 0 0,0 0 1,7-19-1,-13 29 0,0 0 1,0 0-1,0 0 0,0 0 1,0-1-1,0 1 0,0 0 0,1 0 1,-1 0-1,0-1 0,0 1 1,0 0-1,0 0 0,0 0 0,0-1 1,0 1-1,0 0 0,0 0 1,0 0-1,0-1 0,0 1 0,0 0 1,0 0-1,0 0 0,0-1 0,0 1 1,-1 0-1,1 0 0,0 0 1,0 0-1,0-1 0,0 1 0,0 0 1,0 0-1,0 0 0,-1 0 1,1-1-1,0 1 0,0 0 0,0 0 1,0 0-1,-1 0 0,1 0 0,0 0 1,0 0-1,0 0 0,-1-1 1,1 1-1,0 0 0,-14 5 39,-12 14-129,14-7 106,0 1 0,1 0 0,1 1 0,-10 17 0,17-26-15,0 0-1,0 0 1,1 1-1,0 0 1,0-1-1,0 1 1,1 0-1,0 0 1,0 0-1,0 0 1,1 0-1,0 0 1,0 0-1,1 0 1,1 9-1,-1-13 0,1 1-1,-1-1 0,1 0 0,0 1 1,0-1-1,0 0 0,0 0 0,0 0 0,0 0 1,1-1-1,-1 1 0,0-1 0,1 1 1,0-1-1,-1 0 0,1 0 0,0 0 0,-1 0 1,1 0-1,0-1 0,0 1 0,0-1 0,0 0 1,0 0-1,-1 0 0,5 0 0,1 0 20,1 0-1,0-1 0,-1 1 1,1-2-1,-1 1 1,1-1-1,13-5 0,-20 6-25,1 0 1,-1 0 0,1 0 0,-1 0 1,0-1-1,1 1 0,-1-1 0,0 1 0,0-1 0,0 0 0,0 1 0,0-1 0,-1 0 0,1 0 0,1-3 0,-28 7-370,23-1 358,0 0 1,0 0-1,0 0 0,1 0 1,-1 0-1,0 0 1,1 1-1,-1-1 0,1 0 1,-1 1-1,1-1 1,0 1-1,0 0 0,0-1 1,-1 1-1,2 0 1,-1 0-1,0 0 0,0 0 1,0 0-1,1-1 0,-1 1 1,1 0-1,0 1 1,0-1-1,0 0 0,-1 0 1,2 0-1,-1 0 1,0 0-1,0 0 0,1 0 1,-1 0-1,1 0 1,0 0-1,-1 0 0,1-1 1,0 1-1,0 0 1,0 0-1,0-1 0,1 1 1,-1 0-1,0-1 0,1 1 1,-1-1-1,1 0 1,-1 1-1,3 0 0,11 4-44,0-1 0,0 0-1,1-1 1,-1-1-1,1-1 1,0 0-1,0-1 1,0 0-1,23-3 1,-37 2 74,-1 0 1,1 0-1,0 0 1,-1-1-1,1 1 1,0 0-1,-1-1 1,1 1-1,-1-1 1,1 0-1,-1 1 1,1-1-1,-1 0 1,1 0-1,-1 0 1,0 0-1,1 0 1,-1 0-1,0 0 1,0-1-1,0 1 1,2-2-1,-2-1 51,1 1 0,-1 0-1,0-1 1,0 1 0,0-1 0,0 0-1,-1 1 1,1-1 0,-1 1-1,0-5 1,-2-12 260,0 1 1,-1 1-1,-7-25 0,6 26-257,3 16-24,1 0 0,-1 0 0,1 0 0,-1 0-1,1-1 1,0 1 0,-1 0 0,1 0 0,0 0 0,0 0 0,0 0 0,0-1 0,0 1 0,0 0 0,0 0 0,0 0 0,1 0 0,-1-1 0,0 1-1,1 0 1,-1 0 0,1 0 0,-1 0 0,2-2 0,0 3-59,1 0 0,0 0 1,-1 1-1,1-1 0,-1 1 0,1-1 0,-1 1 0,1 0 1,-1 0-1,0 0 0,4 2 0,84 29-1734,-25-20-4975,-18-11-3799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19346,'0'0'4581,"58"0"-4005,-9 0-320,12 0-224,10 0-128,2 0-1986,2 0-4131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66 7079,'1'-5'986,"0"-1"0,0 1 0,0 0 0,0 0-1,1 0 1,3-6 0,6-12 11993,-39 79-13047,-5 10 176,31-62-121,1 0-1,0 1 1,-1-1 0,2 0-1,-1 0 1,0 1 0,1-1-1,0 1 1,0-1-1,0 1 1,0-1 0,3 9-1,-2-12 17,0 0 0,0 0 0,0 1 0,0-1 0,1 0-1,-1 0 1,1 0 0,-1-1 0,1 1 0,-1 0 0,1 0-1,-1-1 1,1 1 0,-1-1 0,1 1 0,0-1 0,-1 0 0,1 0-1,0 0 1,0 0 0,-1 0 0,1 0 0,0 0 0,-1 0-1,3-1 1,46-9 206,-37 5-130,1-1-1,-1-1 0,0 0 0,-1-1 1,1-1-1,-2 1 0,1-2 1,-1 0-1,-1 0 0,0-1 1,0 0-1,-1-1 0,0 0 0,7-14 1,-49 68-357,28-33 274,1 1 1,0 1-1,1-1 0,0 0 0,1 1 1,0 0-1,0-1 0,1 1 1,1 19-1,0-28 6,0 0 1,0-1-1,0 1 0,0-1 1,1 1-1,-1-1 0,1 1 1,-1 0-1,1-1 1,-1 0-1,1 1 0,0-1 1,0 1-1,0-1 1,0 0-1,0 0 0,0 1 1,0-1-1,0 0 0,0 0 1,1 0-1,-1 0 1,0 0-1,1-1 0,-1 1 1,1 0-1,-1-1 1,1 1-1,-1-1 0,1 1 1,-1-1-1,1 1 0,-1-1 1,1 0-1,-1 0 1,1 0-1,0 0 0,-1 0 1,1 0-1,2-1 1,0 0 27,0 1 1,1-1 0,-1 0 0,0 0 0,0 0 0,0-1 0,0 1-1,0-1 1,0 0 0,0 0 0,0 0 0,-1-1 0,1 0-1,3-3 1,-3 1-175,0-1 0,0 1-1,-1-1 1,0 1-1,0-1 1,3-7-1,0-22-8874,-6 24 546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292 120 15535,'0'0'3229,"-10"-8"-1905,4 3-1152,4 2-151,-1 1 0,0-1 0,0 1-1,1-1 1,-2 1 0,1 0 0,0 0 0,0 0-1,-1 1 1,1-1 0,-1 1 0,1 0 0,-1 0-1,0 0 1,1 0 0,-1 1 0,0-1 0,0 1-1,0 0 1,-6 1 0,1 3-36,0 0 1,0 1-1,0 0 1,0 1-1,1 0 1,0 0-1,0 1 1,-13 15-1,3-2 116,1 1-1,-17 29 1,3 10-18,29-56-87,0 1 1,1-1-1,0 0 1,0 1-1,0 0 1,1-1-1,-1 1 1,1-1-1,0 1 1,1 0-1,-1-1 1,2 7-1,-1-9 4,0 0 0,0-1-1,0 1 1,0 0 0,1-1 0,-1 1-1,1-1 1,-1 0 0,1 1 0,-1-1 0,1 0-1,0 0 1,-1 0 0,1 0 0,0 0-1,0 0 1,0-1 0,0 1 0,0-1-1,0 1 1,0-1 0,0 0 0,0 1 0,0-1-1,3 0 1,3 0 225,0 0 1,1 0-1,-1-1 0,0 0 0,11-3 0,-5-1 41,1-1 1,0 0-1,-1-1 0,0 0 0,-1-2 0,0 1 0,0-2 0,-1 0 0,0 0 1,20-24-1,-20 21-276,0-2 1,-1 1 0,-1-2 0,-1 1-1,0-1 1,-1-1 0,0 1 0,-2-1-1,6-22 1,-10 30-416,-1 0 0,0-1 1,0 1-1,-1-1 0,-1-9 0,1 18 248,0-1 0,0 1-1,-1 0 1,1 0 0,0 0 0,0 0-1,-1 0 1,1-1 0,-1 1-1,1 0 1,-1 0 0,1 0 0,-1 0-1,0 0 1,1 0 0,-1 1-1,0-1 1,0 0 0,0 0 0,-1 0-1,1 0-123,0 1-1,-1 0 0,1 0 1,0 0-1,-1 1 0,1-1 1,0 0-1,-1 0 0,1 1 1,0-1-1,-1 1 0,1-1 1,0 1-1,0 0 0,0-1 1,0 1-1,0 0 1,0 0-1,0 0 0,0 0 1,0 0-1,0 0 0,-1 1 1,-17 18-5219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12684,'0'0'10009,"-6"10"-10078,-100 182 1195,105-190-1113,-1 0 0,1 0 0,0 0-1,0 0 1,0 0 0,1 0-1,-1 0 1,0 0 0,1 0-1,0 0 1,-1 1 0,1-1-1,0 0 1,0 0 0,0 0-1,0 1 1,1-1 0,-1 0-1,0 0 1,1 0 0,0 0 0,-1 0-1,1 0 1,2 3 0,-1-3 49,0-1 0,0 0 0,0 0 1,0 0-1,0 0 0,0 0 0,0 0 1,1-1-1,-1 1 0,0-1 0,1 0 0,-1 1 1,0-1-1,1 0 0,-1 0 0,0-1 1,1 1-1,2-1 0,15-3 388,-1-1 0,0 0 0,35-16 0,-17 3 107,0-2 1,50-35 0,-55 32-2155,32-31-1,-63 53 1204,3-3-1142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11403,'0'0'4324,"-4"49"-1986,8-35-1185,9 2-865,-5-2-127,8 0-97,-4-2-1506,-1-6-2113,0-3-2467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4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 12908,'0'0'6844,"-9"-2"-6534,-2 1-169,1-1 0,-1 2 1,1-1-1,-1 1 0,1 1 0,-1 0 1,-14 3-1,22-3-98,0-1-1,-1 1 1,1 0-1,0 0 1,0 0 0,-1 1-1,1-1 1,0 1-1,0-1 1,0 1-1,1 0 1,-1 0 0,0 1-1,1-1 1,-1 0-1,1 1 1,0-1-1,0 1 1,0 0 0,0 0-1,0 0 1,1 0-1,-1 0 1,1 0-1,0 0 1,0 1 0,0-1-1,0 0 1,0 1-1,1 6 1,0-9-43,0 0 0,1 0 0,-1 0 0,1-1 1,-1 1-1,1 0 0,-1 0 0,1 0 0,0 0 0,-1-1 0,1 1 0,0 0 0,0-1 0,0 1 1,0 0-1,-1-1 0,1 1 0,0-1 0,0 0 0,0 1 0,0-1 0,0 0 0,0 1 1,0-1-1,0 0 0,0 0 0,0 0 0,0 0 0,2 0 0,40 1 66,-35-1-34,21-3 4,0 0 0,0-3-1,-1 0 1,0-1-1,-1-2 1,44-20-1,-8 5 10,-63 23-50,0 1 1,1 0-1,-1-1 0,1 1 1,-1 0-1,1-1 1,-1 1-1,1 0 0,-1-1 1,1 1-1,0 0 0,-1 0 1,1 0-1,-1 0 0,1 0 1,0 0-1,-1 0 0,1 0 1,-1 0-1,1 0 1,0 0-1,-1 0 0,1 0 1,-1 0-1,1 0 0,-1 0 1,1 1-1,0-1 0,-1 0 1,1 0-1,-1 1 1,1-1-1,-1 0 0,1 1 1,0 0-1,-8 19 208,-1 6 124,7-26-323,1 1 1,0-1 0,0 1-1,0-1 1,1 1 0,-1 0-1,0-1 1,0 1 0,0-1-1,0 1 1,0-1 0,1 1-1,-1-1 1,0 1 0,1-1-1,-1 1 1,0-1 0,1 1-1,-1-1 1,0 1 0,1-1-1,-1 1 1,1-1 0,-1 0-1,1 1 1,-1-1 0,1 0-1,-1 0 1,1 1 0,-1-1-1,1 0 1,-1 0 0,1 0-1,0 0 1,-1 1 0,1-1-1,-1 0 1,2 0 0,18 2 49,1 0 1,-1-2 0,1 0 0,0-1 0,-1-1 0,1-1-1,-1-1 1,0-1 0,0 0 0,22-10 0,-43 16-52,-1 0 0,1 0 0,-1 0 1,1 1-1,-1-1 0,1 1 0,0-1 0,0 1 1,0-1-1,0 1 0,0 0 0,0-1 0,0 1 1,1 0-1,-1 0 0,0 2 0,1-3-12,-1-1-1,1 1 1,0 0-1,0-1 1,0 1-1,0 0 1,-1-1-1,1 1 1,0 0-1,0-1 1,1 1-1,-1 0 1,0-1-1,0 1 1,0 0-1,0-1 1,0 1-1,1 0 1,-1-1-1,0 1 0,1 0 1,-1-1-1,0 1 1,1-1-1,-1 1 1,1-1-1,-1 1 1,1-1-1,-1 1 1,1-1-1,-1 1 1,1-1-1,0 0 1,-1 1-1,1-1 1,-1 0-1,1 0 1,0 1-1,-1-1 1,1 0-1,0 0 1,-1 0-1,1 0 1,1 0-1,4 1-443,32-3-7945,-12-7-5567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16528,'0'0'7244,"-10"-2"-7159,3 0-73,0 1-1,0 0 0,0 0 1,0 1-1,0 0 0,0 1 1,-9 1-1,13-2 6,0 0 0,0 1 0,0 0 0,0 0-1,1-1 1,-1 2 0,0-1 0,0 0 0,1 1 0,-1-1 0,1 1-1,-1-1 1,1 1 0,0 0 0,0 0 0,0 0 0,0 1 0,0-1 0,0 0-1,1 1 1,-1-1 0,1 1 0,-1 0 0,-1 5 0,3-7-16,0 0 1,1 0-1,-1-1 0,0 1 1,0 0-1,0 0 1,1 0-1,-1 0 1,1 0-1,-1 0 1,0 0-1,1 0 0,0 0 1,-1-1-1,1 1 1,-1 0-1,1 0 1,0-1-1,0 1 1,-1 0-1,1-1 0,0 1 1,0-1-1,0 1 1,0-1-1,0 1 1,0-1-1,-1 0 1,1 1-1,0-1 0,0 0 1,0 0-1,0 0 1,0 0-1,0 0 1,2 0-1,41 4 138,-43-4-128,31 1 63,0-2 0,0-1 0,0-2 0,-1-1 0,0-1 0,0-2 0,48-19 0,-48 56 332,-4-22-392,0-1-1,1-1 1,-1-1 0,1-2 0,0-1-1,46-4 1,-11 2-671,54 7 97,-3-1-2622,-94-6-2781,-3-3-4377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89 15503,'0'0'4970,"-11"-5"-4186,5 2-702,1 1-67,1 0-1,0 0 1,0 0-1,-1 0 1,1 1 0,-1 0-1,1-1 1,-1 2-1,0-1 1,1 0 0,-1 1-1,0 0 1,1 0-1,-1 1 1,0-1 0,1 1-1,-1 0 1,0 0 0,-5 3-1,3-1-24,-1 1 1,1 1-1,0-1 0,0 1 0,1 0 0,-1 1 1,1 0-1,1 0 0,-1 0 0,1 0 0,-9 14 1,14-19 0,1-1 1,-1 1-1,0-1 1,0 1 0,1-1-1,-1 0 1,0 1-1,0-1 1,1 1-1,-1-1 1,0 0 0,1 1-1,-1-1 1,1 0-1,-1 0 1,0 1 0,1-1-1,-1 0 1,1 0-1,-1 0 1,1 1-1,-1-1 1,1 0 0,-1 0-1,1 0 1,-1 0-1,1 0 1,-1 0 0,1 0-1,-1 0 1,1 0-1,-1 0 1,1 0-1,-1 0 1,1 0 0,0-1-1,23-1-32,-9-2 93,1 0 0,-1-2-1,0 0 1,-1-1-1,1 0 1,-1-1 0,-1-1-1,0 0 1,0-1-1,0 0 1,-1-1 0,-1 0-1,0-1 1,12-17-1,-23 29-95,0 0-1,0 1 0,0-1 1,1 0-1,-1 0 0,0 1 1,0-1-1,0 0 0,0 0 1,0 1-1,1-1 0,-1 0 1,0 0-1,0 0 0,0 1 0,1-1 1,-1 0-1,0 0 0,0 0 1,0 0-1,1 1 0,-1-1 1,0 0-1,0 0 0,1 0 1,-1 0-1,0 0 0,1 0 1,-1 0-1,0 0 0,0 0 0,1 0 1,-1 0-1,0 0 0,1 0 1,-1 0-1,0 0 0,0 0 1,1 0-1,-1 0 0,0 0 1,0 0-1,1 0 0,-1-1 1,0 1-1,0 0 0,1 0 0,-1-1 1,-6 47 71,1-19-53,6-26 32,-1 0 0,1-1 0,0 1 0,-1 0 1,1-1-1,0 1 0,0 0 0,-1-1 0,1 1 0,0-1 1,0 1-1,0-1 0,0 1 0,0-1 0,0 0 0,0 1 1,0-1-1,-1 0 0,1 0 0,0 0 0,0 0 0,0 0 1,0 0-1,0 0 0,0 0 0,0 0 0,0 0 0,2-1 0,32-4 915,-16-2-787,-2-1-1,1-1 0,-1 0 0,-1-2 0,0 1 0,25-23 1,-37 29-111,-11 37-1000,-4-10 1042,7-18-54,1 1 1,0 0-1,1 0 1,-1 0 0,1 0-1,0 1 1,1-1-1,-1 1 1,1-1 0,0 8-1,2-14-1,0 1-1,-1 0 1,1 0 0,0-1-1,0 1 1,0 0 0,0-1-1,0 1 1,0-1-1,-1 1 1,1-1 0,0 1-1,0-1 1,1 0-1,-1 0 1,0 1 0,0-1-1,0 0 1,0 0 0,0 0-1,0 0 1,0 0-1,0 0 1,0 0 0,1-1-1,32-1 601,-27 0-595,-1 0 0,1 0 0,-1-1 0,0 0 0,1 0 0,-1 0 0,-1-1 0,1 0 0,0 0 0,8-9 0,-10 10-849,0-1 1,-1-1 0,1 1-1,-1 0 1,0-1 0,0 0-1,-1 1 1,4-9 0,-2-3-5765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15 11082,'0'0'8099,"-9"-5"-7603,6 4-478,-1-1 0,1 1 0,-1-1-1,1 1 1,-1 0 0,0 1 0,1-1-1,-1 1 1,0-1 0,1 1 0,-8 1 0,4 0 44,1 1 1,-1 0 0,1 0 0,0 0-1,-1 1 1,1 0 0,-9 7 0,-8 2 259,-22 13 393,43-24-699,0 0 1,0 1-1,0-1 1,1 1-1,-1-1 1,0 1 0,1-1-1,-1 1 1,1 0-1,0 0 1,-1 0-1,1 0 1,0 0 0,0 0-1,0 0 1,0 3-1,1-5-23,0 1 0,1 0 0,-1-1 0,1 1 0,-1 0-1,1-1 1,-1 1 0,1 0 0,0-1 0,-1 1 0,1-1 0,0 1 0,-1-1 0,1 1-1,0-1 1,-1 0 0,1 1 0,0-1 0,0 0 0,0 0 0,-1 0 0,1 1-1,0-1 1,0 0 0,0 0 0,0 0 0,-1 0 0,2-1 0,32 3 120,-30-2-116,12 1 25,68 5 5,-77-5-67,0 0 1,0 0-1,-1 1 1,1 0-1,-1 1 0,1-1 1,-1 1-1,0 0 1,11 8-1,-17-11 49,1 1 0,-1-1 1,1 0-1,-1 0 0,0 1 0,1-1 0,-1 0 0,1 1 0,-1-1 1,0 0-1,1 1 0,-1-1 0,0 0 0,0 1 0,1-1 0,-1 1 1,0-1-1,0 1 0,1-1 0,-1 1 0,0-1 0,0 1 0,0-1 1,0 1-1,0-1 0,0 1 0,0-1 0,0 1 0,0-1 0,0 1 1,0-1-1,0 1 0,0-1 0,0 1 0,-1-1 0,1 1 0,0-1 1,0 1-1,0-1 0,-1 0 0,1 1 0,0-1 0,-1 1 0,1-1 1,0 0-1,-1 1 0,1-1 0,0 0 0,-1 1 0,1-1 0,-1 0 1,1 0-1,-1 1 0,1-1 0,-1 0 0,1 0 0,-1 0 0,1 0 1,-1 1-1,1-1 0,-1 0 0,1 0 0,-1 0 0,1 0 1,-1 0-1,0-1 0,-39 6 1343,37-5-1256,-115 1 1014,111-2-3210,5-3-3215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169 131 13741,'1'-17'1513,"-1"10"-603,1 0 0,-1 0 0,0-1 0,-1 1 0,-2-11 0,3 17-833,-1 0 0,1 0 0,-1-1 0,1 1-1,-1 0 1,1 0 0,-1 0 0,0 0 0,0 0 0,1 0 0,-1 0 0,0 1 0,0-1 0,0 0-1,0 0 1,0 1 0,0-1 0,0 0 0,0 1 0,0-1 0,0 1 0,0-1 0,-1 1 0,1 0-1,0 0 1,0-1 0,0 1 0,-1 0 0,1 0 0,0 0 0,0 0 0,0 0 0,-1 0 0,1 1 0,0-1-1,0 0 1,0 1 0,-2 0 0,-3 1-88,1 1 0,0-1 0,0 1 0,0 1 0,0-1 0,1 1 0,-1 0 0,1 0 0,0 0 1,0 0-1,0 1 0,1 0 0,-5 8 0,-4 5 14,1 2 0,-10 24 0,18-38-19,1 0 1,-1 0-1,1 0 1,0 0-1,1 1 1,-1-1-1,1 0 1,1 1-1,-1-1 1,1 11-1,1-16 7,-1 0 1,1-1-1,-1 1 0,1 0 0,-1-1 1,1 1-1,-1 0 0,1-1 0,0 1 1,-1-1-1,1 1 0,0-1 0,0 1 1,-1-1-1,1 1 0,0-1 0,0 0 1,0 1-1,0-1 0,-1 0 0,1 0 1,0 0-1,0 0 0,0 0 0,0 0 0,0 0 1,0 0-1,0 0 0,-1 0 0,1 0 1,0 0-1,1-1 0,30-8 47,-17 1 18,0-1 0,-1 0 0,0-1 0,0 0 0,-1-2-1,17-18 1,-6 4 13,-2-1 0,23-36 0,-17 10-275,-25 46-242,-17 36 184,-26 66 265,37-86-5,0-1-1,1 0 1,0 1-1,1-1 1,0 1 0,0-1-1,1 1 1,0 0 0,2 16-1,-1-24 17,-1 0 0,1 0 0,-1 0 0,1 1 0,0-1 1,0 0-1,-1 0 0,1 0 0,0 0 0,0 0 0,0-1 0,0 1 0,0 0 0,0 0 0,0-1 0,1 1 0,-1 0 0,0-1 0,0 1 0,0-1 0,1 0 0,-1 1 0,0-1 0,1 0 1,-1 0-1,0 0 0,1 0 0,-1 0 0,0 0 0,0 0 0,1 0 0,-1 0 0,0-1 0,1 1 0,-1 0 0,0-1 0,0 1 0,0-1 0,1 0 0,0 0 0,5-2 128,0 0 1,-1 0-1,0 0 0,1-1 0,10-9 0,-10 7-102,0-1 1,0 0-1,-1 0 0,0 0 1,-1-1-1,1 0 0,-1 0 1,-1-1-1,1 1 1,-2-1-1,1 0 0,-1 0 1,0 0-1,-1-1 0,2-13 1,-20 44-429,15-20 388,-4 7-11,0 0-1,1 0 0,0 0 1,0 1-1,1-1 0,0 1 1,1 0-1,0 0 0,0 0 1,1 0-1,-1 16 1,2-24 10,1 0 1,-1 0 0,1 0 0,-1 0 0,1 0 0,0 0 0,-1 0 0,1 0 0,0 0 0,0-1 0,-1 1 0,1 0 0,0 0 0,0-1-1,0 1 1,0-1 0,0 1 0,0-1 0,0 1 0,0-1 0,0 1 0,0-1 0,0 0 0,0 0 0,1 1 0,-1-1 0,0 0 0,0 0 0,2 0-1,39-2 59,-37 2-44,10-3 36,0-1 0,0 0 0,24-10-1,-29 10-230,0 0 0,0 0 0,0 1 0,0 1 0,0-1 0,1 1 0,-1 1 0,1 0 0,18 1 0,-28 2 159,1 1-1,-1-1 1,0 0-1,0 1 1,0-1 0,-1 1-1,1-1 1,0 1-1,-1-1 1,0 1 0,1 0-1,-1-1 1,0 1-1,0-1 1,-1 1 0,1 0-1,-1 2 1,1 12 185,1-15-133,-1-1 0,1 1 0,0-1 0,0 1 0,0-1 0,0 0 0,0 0 0,0 1 0,0-1 1,0 0-1,1 0 0,-1 0 0,0 0 0,1 0 0,-1-1 0,1 1 0,-1 0 0,1-1 0,-1 1 0,1 0 0,-1-1 0,1 0 0,0 1 0,-1-1 0,1 0 0,-1 0 0,1 0 0,0 0 0,-1 0 0,1-1 0,0 1 0,-1 0 0,3-1 0,4-1 93,0 1 1,0-1-1,0 0 1,0-1-1,9-5 1,35-24 16,-38 23-556,0 0 1,0 1-1,30-13 1,-44 22 279,1-1 0,-1 0-1,1 1 1,-1-1 0,1 0 0,-1 1 0,0-1-1,1 1 1,-1-1 0,0 0 0,1 1 0,-1-1-1,0 1 1,1-1 0,-1 1 0,0-1 0,0 1 0,0 0-1,1-1 1,-1 1 0,0-1 0,0 1 0,0-1-1,0 1 1,0 0 0,0-1 0,0 1 0,0-1-1,0 1 1,-1-1 0,1 2 0,-1 29-3506,0-22-387,1 0-2188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1473,'0'0'12492,"-52"53"-9801,24-28-481,0 3-577,-4 0 1,2-2-609,6 5-609,0-5-224,7-2-159,2-6-33,11-2-289,0-6-1408,4-5-1474,8-5-3940,9-5 2402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108 140 9321,'0'0'10522,"-7"12"-10501,-51 116 587,51-108-551,0 0 0,1 0 0,1 0 0,1 1 0,-3 34 0,7-54-660,-1-24 224,-3-16 358,3-69-1,1 60 353,1 47-305,0 0 0,-1 0 0,1 1 0,0-1 0,0 1 0,0-1 0,0 0 0,-1 1 0,1-1 0,0 1 0,0 0 0,0-1 1,0 1-1,0 0 0,0 0 0,0-1 0,0 1 0,0 0 0,0 0 0,0 0 0,0 0 0,0 0 0,0 0 0,0 1 0,2-1 0,30 4 2,117 37 111,-148-41-135,-1 1 1,0-1-1,1 1 0,-1-1 1,0 1-1,1-1 1,-1 1-1,0 0 0,0 0 1,1-1-1,-1 1 0,0 0 1,0 0-1,0 0 1,0 0-1,0 1 0,-1-1 1,1 0-1,0 0 1,0 0-1,-1 1 0,1-1 1,-1 0-1,1 1 0,-1-1 1,1 1-1,-1-1 1,0 0-1,0 1 0,0-1 1,0 1-1,0-1 1,0 1-1,0-1 0,0 0 1,0 1-1,-1 1 0,-2 4 81,1-1 0,-1 1 0,0-1-1,-1 1 1,-7 9 0,11-15-77,2 1 194,7-4-39,12-8 81,-8 2-143,-4 1-230,1 1 0,1-1 0,-1 2 0,1-1-1,0 1 1,0 1 0,0 0 0,1 1 0,0 0 0,17-2 0,-22 4 128,-1 0 0,1 0 0,-1-1 1,1 1-1,-1-2 0,0 1 0,0-1 0,0 0 0,0 0 0,0 0 0,0-1 1,-1 0-1,7-6 0,10-10 32,31-36 0,-45 48-17,2-4 13,1-1 0,-1-1-1,-1 1 1,-1-2 0,0 1-1,0-1 1,-2 0 0,8-22-1,-17 35-472,-7 9 245,-8 12 117,5-1 246,0 0 1,1 1-1,0 1 0,2 0 0,1 0 1,0 1-1,-8 31 0,0 17 288,-8 72-1,17-88-569,5-35 361,5-26 938,6-20-234,86-223-1319,-84 261-2621,-6-6 2521,0 1-1,0-1 1,0 1-1,1-1 1,-1 0-1,1-1 0,0 1 1,8 3-1,-2-5-273,0 0-1,0 0 0,0-1 1,0-1-1,0 0 0,1 0 0,-1-1 1,14-3-1,-17 2 563,-1 0 0,0 0 0,0 0 0,-1-1 0,1 0 0,7-5 0,-11 6 362,0 0 0,0 0 0,0 0 0,0-1-1,-1 1 1,1-1 0,-1 1 0,0-1 0,0 0-1,0 0 1,0 0 0,0-1 0,1-3 0,-2 6 60,-1 0 0,1 0 1,-1 0-1,1 0 0,-1-1 1,1 1-1,-1 0 0,0 0 1,0-1-1,1 1 0,-1 0 1,0 0-1,0-1 0,0 1 1,-1 0-1,1 0 0,0-1 1,0 1-1,-1 0 0,1 0 1,-2-3-1,2 4-133,-1-1-1,0 1 1,0 0 0,0-1 0,0 1 0,0 0-1,1-1 1,-1 1 0,0 0 0,0 0 0,0 0-1,0 0 1,0 0 0,0 0 0,0 0 0,0 0-1,0 0 1,1 1 0,-1-1 0,0 0 0,-2 1-1,-3 2 150,-1 0 0,1 0 0,-1 0 0,1 1 0,0 0 0,-5 5 0,-12 19 850,24-16-838,17-7-199,-3-6-14,1-1 0,-1 0 0,26-8 0,-26 6-62,1 0 0,-1 1 0,28-1 0,-39 4 1,0 1-1,0 0 0,0 0 0,0 0 1,0 0-1,0 1 0,0 0 0,4 2 1,27 8 42,-20-11-132,0 0-1,-1-1 1,1-1-1,0-1 1,-1 0 0,1-1-1,18-5 1,-4-3-1182,-1 0 0,40-23 0,-93 103 2205,21-43-626,1-1 0,1 1-1,2 32 1,1-23-261,-6 45 0,4-71-14,-1 0 1,0 0-1,0 0 1,-1 0-1,0 0 1,-1-1-1,0 1 1,0-1 0,-8 12-1,11-18 56,-1 0 1,1 0-1,0 0 0,-1 0 0,1-1 1,-1 1-1,1 0 0,-1-1 0,0 0 1,1 1-1,-1-1 0,0 0 0,0 0 1,0 0-1,0 0 0,0 0 0,0 0 1,0-1-1,-1 1 0,1-1 1,0 1-1,0-1 0,-1 0 0,1 0 1,0 0-1,0 0 0,-4-1 0,4 0 30,0 0-1,0-1 1,0 1-1,0-1 1,0 0-1,0 1 1,0-1 0,0 0-1,1 0 1,-1 0-1,1 0 1,-1 0-1,1-1 1,0 1-1,0 0 1,0-1-1,0 1 1,0-1-1,1 1 1,-1-1-1,1 1 1,-1-1-1,1 1 1,0-4-1,-2-8-127,1 0 0,1-1-1,0 1 1,1-1-1,0 1 1,1 0-1,1-1 1,0 1-1,1 0 1,1 1-1,0-1 1,1 1-1,0 0 1,1 0-1,0 1 1,1-1 0,12-12-1,-17 22-111,0 0 1,0 0-1,0 0 1,1 1-1,-1-1 0,1 1 1,0 0-1,0 0 0,0 1 1,0-1-1,0 1 0,8-2 1,53 0-5237,-49 3 3254,22 0-2813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72 8712,'0'0'2077,"5"-8"-251,-1 3-1088,16-28 511,-13 8 6250,-21 60-6100,-68 109-796,-139 184 0,172-264-405,49-64-97,6-39-6213,2 20 1136,2 0-2471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16 14798,'0'0'7009,"-10"-4"-6640,9 3-351,-3-1 30,1 1 0,-1-1 0,0 1 0,1 0 0,-1 0 0,0 0 0,0 1 0,0-1 0,0 1 0,0 0 0,1 0 0,-1 0 0,0 0 0,0 1-1,0 0 1,0-1 0,1 1 0,-1 1 0,0-1 0,1 1 0,-1-1 0,1 1 0,-1 0 0,1 0 0,0 0 0,-4 4 0,5-4-26,-1 0 1,1 0-1,0 0 1,0 0-1,0 0 0,0 1 1,1-1-1,-1 1 1,1-1-1,-1 1 1,1 0-1,-2 3 1,4-4-61,-1-1 0,0 0 0,0 1 0,1-1 0,-1 0 0,1 0 1,-1 1-1,1-1 0,-1 0 0,1 0 0,0 0 0,-1 0 1,1 0-1,0 0 0,0 0 0,0 0 0,0 0 0,0 0 1,0 0-1,0 0 0,0-1 0,0 1 0,1-1 0,-1 1 1,0-1-1,0 1 0,1-1 0,-1 1 0,2-1 0,15 7-99,-11-5 7,1 0 1,-1 1-1,0 0 0,0 1 1,0-1-1,0 1 0,-1 0 0,0 1 1,0 0-1,7 5 0,-13-9 174,0-1 0,1 1 0,-1 0 0,1-1 0,-1 1-1,0-1 1,0 1 0,1 0 0,-1-1 0,0 1 0,0 0 0,0-1 0,0 1-1,0 0 1,0-1 0,0 1 0,0 0 0,0-1 0,0 1 0,0 0-1,0-1 1,0 1 0,0 0 0,-1-1 0,1 1 0,0 0 0,-1-1 0,1 1-1,0-1 1,-1 1 0,1-1 0,-1 1 0,0 0 0,-25 13 1191,-33-4-182,53-9-1510,-23 1 1211,16-4-3219,8-4-5030,5-3 16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81 7719,'-5'0'665,"0"0"0,0 1-1,0 0 1,0 0 0,0 0-1,1 0 1,-1 1 0,0 0 0,1 0-1,-1 0 1,1 0 0,-1 1-1,-7 6 1,8-5-411,-1 0-1,1 0 1,0 1 0,1-1-1,-1 1 1,1 0 0,0 1-1,0-1 1,0 0 0,1 1-1,-1 0 1,1-1 0,1 1-1,-1 0 1,1 0 0,0 0-1,1 0 1,-1 6 0,1-11-221,0 0 1,0-1-1,0 1 1,1 0-1,-1-1 1,0 1-1,0 0 0,0 0 1,1-1-1,-1 1 1,0 0-1,1-1 1,-1 1-1,0-1 1,1 1-1,-1 0 1,1-1-1,-1 1 1,1-1-1,-1 1 1,1-1-1,0 0 1,-1 1-1,1-1 1,0 0-1,-1 1 1,2 0-1,26 1 1092,28-14 171,-30 2-1353,0-1 0,-1-2 0,-1 0 0,0-2 1,-1-1-1,-1-1 0,0 0 0,-1-2 0,-1 0 1,20-26-1,-29 26-288,-11 19 336,0 0 0,0-1 0,0 1 0,0 0 0,0 0-1,0 0 1,0-1 0,0 1 0,0 0 0,0 0 0,0 0 0,0-1-1,0 1 1,0 0 0,0 0 0,0 0 0,0 0 0,-1-1 0,1 1-1,0 0 1,0 0 0,0 0 0,0 0 0,0-1 0,0 1 0,0 0-1,-1 0 1,1 0 0,0 0 0,0 0 0,0-1 0,0 1 0,-1 0-1,1 0 1,0 0 0,0 0 0,0 0 0,0 0 0,-1 0 0,1 0-1,0 0 1,0 0 0,0 0 0,-1 0 0,-1 0-15,0 1 0,-1 0 1,1-1-1,0 1 0,0 0 0,0 0 0,0 1 1,0-1-1,0 0 0,0 1 0,0-1 0,1 1 1,-3 1-1,-8 10 96,0 0 0,1 1 0,1 0 1,0 1-1,-11 22 0,16-27-4,0 0-1,1 1 1,1-1 0,-1 1 0,2 0-1,0-1 1,0 1 0,1 0 0,0 21-1,1-29-61,0-1-1,1 1 0,-1-1 1,1 1-1,-1-1 0,1 0 1,0 1-1,0-1 0,0 0 1,0 0-1,0 1 0,1-1 1,-1 0-1,1 0 0,-1 0 1,1-1-1,0 1 0,-1 0 1,1-1-1,4 3 0,-1-1 17,-1-1 0,1 0 0,-1 0 0,1-1 0,0 0 0,0 1 0,0-2 0,0 1 0,0 0 0,5-1-1,1 0 20,-1-1 0,1 0 0,-1 0 1,0-1-1,1 0 0,-1-1 0,0-1 0,0 1 0,14-8 0,-8 0 8,1 0 1,-2-1-1,22-22 1,-31 29-38,-1 0 0,0-1 1,-1 0-1,1 0 0,-1 0 1,-1 0-1,1-1 0,-1 1 0,0-1 1,0 0-1,-1 0 0,2-10 0,-4 17-15,0-1 0,0 1 0,0-1 0,0 0 0,0 1 0,0-1 0,0 1 0,0-1 0,-1 1 0,1-1 0,0 0 0,0 1 0,-1-1 0,1 1 0,-1-1 0,1 1 0,0 0 0,-1-1 0,1 1 0,-1-1 0,1 1 0,-1 0 0,1-1 0,-1 1 0,1 0 0,-1-1 0,1 1 0,-1 0 0,1 0 0,-1 0 0,0 0 0,1-1 0,-1 1 0,1 0 0,-1 0 0,1 0 0,-1 0 0,0 0 0,1 0 0,-1 0 0,1 1 0,-1-1 0,0 0 0,1 0 0,-1 0 0,0 1 0,-31 9-197,26-6 217,0 0 1,1 0-1,-1 0 1,0 1-1,1 0 1,0 0-1,1 0 1,-1 1-1,1 0 1,0-1-1,0 2 1,0-1-1,1 0 1,0 1-1,1-1 1,-1 1-1,1 0 1,0 0-1,1 0 1,0 0-1,0 0 1,0 0-1,1 0 1,1 10-1,0-14-144,0-1 0,0 0 0,0 0 0,1 0-1,-1 0 1,1 0 0,-1 0 0,1 0-1,0-1 1,0 1 0,0 0 0,0-1 0,0 0-1,0 1 1,0-1 0,0 0 0,0 0 0,1 0-1,-1 0 1,1-1 0,-1 1 0,0-1-1,1 1 1,-1-1 0,1 0 0,-1 0 0,4 0-1,9 1-1377,-1-1 0,1 0 0,18-4 0,10-8-4298,-2-6-2162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 11883,'0'0'8312,"-9"-3"-7511,5 1-682,-1 0 0,0 1 0,0 0 0,0 0 0,0 0 0,1 1 1,-1 0-1,-8 0 0,12 0-99,-1 1 0,0-1 1,1 1-1,-1-1 0,1 1 1,-1 0-1,1-1 0,-1 1 1,1 0-1,-1 0 0,1 0 1,0 0-1,-1 0 0,1 1 1,0-1-1,0 0 0,0 0 0,0 1 1,0-1-1,0 1 0,0-1 1,1 1-1,-1-1 0,1 1 1,-1 0-1,1-1 0,-1 1 1,1 0-1,0-1 0,0 1 1,0 0-1,0-1 0,0 1 1,0 3-1,1-3-94,-1 0 1,1 0 0,-1 0-1,1 0 1,0 0-1,0 0 1,0 0 0,0 0-1,0-1 1,0 1-1,0 0 1,1-1 0,-1 1-1,1-1 1,-1 1-1,1-1 1,-1 0 0,4 3-1,40 21-2387,-31-18 1678,0 1 30,43 25-997,-54-32 1835,-1 1-1,1 0 1,-1 0 0,1 0 0,-1 0-1,0 0 1,0 1 0,0-1 0,0 0-1,0 1 1,0 0 0,-1-1 0,1 1-1,-1 0 1,0 0 0,2 4-1,-4-5 92,1-1 0,0 1-1,-1-1 1,1 1-1,-1-1 1,0 1-1,1-1 1,-1 0-1,0 1 1,0-1-1,0 0 1,0 0-1,0 0 1,0 1-1,0-1 1,0 0-1,0 0 1,0-1-1,-1 1 1,1 0-1,0 0 1,-1 0-1,1-1 1,-1 1-1,1-1 1,-1 1-1,1-1 1,-1 0-1,1 0 1,-1 1-1,-2-1 1,-55 5 485,57-5-618,-47-1-2664,30-8-3422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18097,'0'0'7431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35 122 16047,'0'0'7090,"12"-2"-6706,27-6-33,-6 3-116,1-2 0,32-13-1,-57 18-232,-1-1 0,0 0-1,-1-1 1,1 0 0,-1 0-1,1-1 1,-1 0 0,0 0-1,-1-1 1,0 0-1,1 0 1,-2 0 0,11-14-1,-32 49-196,3 0 1,0 1-1,2 0 0,1 1 0,-9 50 0,-10 162 654,28-226-421,-1-1-1,0 0 0,-2 0 0,0 0 1,0 0-1,-2-1 0,-10 23 0,14-34 89,-1 1 0,0 0 0,0-1-1,0 1 1,0-1 0,0 0 0,-1 0 0,0-1-1,0 1 1,0-1 0,0 1 0,-1-1-1,1-1 1,-1 1 0,0 0 0,0-1 0,0 0-1,0-1 1,0 1 0,0-1 0,0 0 0,-1 0-1,1 0 1,0-1 0,-1 0 0,-7 0-1,11 0-59,0-1 0,0 1 0,0-1 0,0 1 0,0-1-1,0 0 1,0 1 0,1-1 0,-1 0 0,0 0 0,0 0 0,1-1-1,-1 1 1,1 0 0,-1-1 0,1 1 0,0-1 0,-1 1-1,1-1 1,-1-2 0,-1 0-14,1-1 0,0 0 0,0 0 0,0-1 0,1 1 0,0 0 0,-1-9 0,0-3-208,2 0 0,0-1 0,5-31 0,-3 37-190,0 0 1,2 0 0,-1 1-1,1-1 1,1 1 0,0 0-1,1 0 1,0 1-1,14-19 1,-15 23 42,0 0-1,0 0 1,1 1 0,-1 0-1,1 0 1,0 1 0,1-1-1,-1 1 1,1 1 0,0-1-1,0 1 1,0 0-1,0 1 1,0 0 0,1 0-1,13-2 1,51 1-2777,-45 3 1882,-1-1 1,51-10-1,-67 9 1202,-1-1 0,-1 0 0,1 0 0,0-1 0,-1 0 1,0-1-1,0 1 0,0-2 0,0 1 0,-1-1 0,0 0 0,8-9 0,-4 2 549,0-1 0,-1 1 0,-1-1 0,14-28 0,-20 35-448,0 0-1,0-1 1,0 0 0,-1 0-1,0 0 1,-1 0-1,0 0 1,0 0 0,0 0-1,-1 0 1,-2-16-1,2 23-84,-1 0-1,0 0 1,1 0-1,-1-1 1,0 1-1,0 0 1,1 0-1,-1 0 1,0 0-1,0 0 1,0 1-1,0-1 1,0 0-1,-1 0 1,1 1-1,0-1 1,0 1-1,0-1 1,-1 1-1,1-1 1,0 1-1,0 0 0,-1-1 1,1 1-1,0 0 1,-1 0-1,1 0 1,0 0-1,-1 0 1,0 1-1,-44 6 242,35-1-96,-1-1-1,1 2 1,0 0 0,0 0 0,1 0-1,0 2 1,1-1 0,-16 18-1,19-19-96,0-1-1,1 1 0,0 1 0,0-1 1,1 1-1,0-1 0,0 1 0,1 0 1,0 1-1,0-1 0,1 0 0,0 1 0,-1 14 1,3-20-55,0-1 0,1 1 1,-1-1-1,1 0 1,0 0-1,0 1 0,0-1 1,0 0-1,0 0 0,1 0 1,-1 0-1,0 0 0,1 0 1,0 0-1,-1-1 0,1 1 1,0-1-1,0 1 1,0-1-1,0 1 0,0-1 1,0 0-1,0 0 0,0 0 1,1 0-1,-1-1 0,0 1 1,1-1-1,2 1 0,12 3 11,0-1-1,35 1 1,-33-2-170,-14-2 127,1 0-1,0 1 0,0 0 0,0 0 0,0 1 0,-1 0 1,1 0-1,10 5 0,-14-6 15,0 1 0,0 0 0,-1 0 0,1-1 0,0 1 0,0 0 0,-1 0 0,0 1 0,1-1 0,-1 0 0,0 0 0,0 1 0,0-1 0,0 0 0,0 1 0,-1-1 0,1 1 0,-1 0 0,0-1 0,1 1 0,-1-1 0,-1 4 0,2 0 136,-1 0 1,-1 0-1,1 0 1,-1 0 0,0 0-1,-1 0 1,1 0-1,-1-1 1,0 1-1,-1-1 1,1 1-1,-1-1 1,-5 8-1,7-12-643,1-9-8424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14446,'0'0'8648,"0"52"-8328,4-45-192,1 0-32,6-5-608,-5-2-3076,1-2-3907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29:5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0 9097,'0'0'4548,"0"70"-2786,11-31 1088,-1 6-960,5 5 96,-8 7-545,2 6-480,-9 4-128,-5 4-385,-18 4-159,-16-2-97,-17-3 0,-7-2-128,-16-3 0,-12-11-1633,-1-12-3973,-1-13-12234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08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93 6438,'0'0'5280,"-9"-7"-3278,1 0-1375,-32-25 1990,16 4 2504,24 28-5059,-1-1 1,1 1-1,0 0 1,0 0-1,0-1 0,0 1 1,-1 0-1,1-1 1,0 1-1,0-1 1,0 1-1,0 0 0,0-1 1,0 1-1,0 0 1,0-1-1,0 1 1,0 0-1,0-1 0,0 1 1,0-1-1,0 1 1,0 0-1,0-1 1,1 1-1,-1 0 1,0-1-1,0 1 0,0 0 1,0-1-1,1 1 1,-1 0-1,0 0 1,0-1-1,1 1 0,-1-1 1,18-4 746,23 4-706,-38 1 65,-1 0-169,1 0-1,-1 1 1,0-1 0,0 0 0,0 1 0,0-1-1,0 1 1,0-1 0,0 1 0,-1 0 0,1 0 0,0 0-1,0 0 1,0 0 0,-1 1 0,1-1 0,-1 0-1,1 1 1,-1-1 0,1 1 0,-1 0 0,0-1-1,0 1 1,0 0 0,0 0 0,0-1 0,0 1 0,0 0-1,-1 0 1,1 0 0,-1 0 0,1 0 0,-1 3-1,0-1 1,1 0-1,-1 0 0,0 0 0,-1 0 0,1 0 1,-1 0-1,1 0 0,-1 0 0,-1 0 0,1 0 0,0 0 1,-1-1-1,0 1 0,0-1 0,-4 7 0,-8 5 32,-1-1-1,-1-1 0,1 0 1,-35 20-1,32-22-2,0 1 1,1 1-1,1 0 0,-17 18 0,32-31-37,0 1-1,1 0 0,-1 0 1,0 0-1,0-1 0,1 1 1,-1 0-1,0 0 0,1 0 0,-1 0 1,1 0-1,0 0 0,-1 0 1,1 0-1,0 0 0,-1 0 1,1 0-1,0 0 0,0 1 1,0-1-1,0 0 0,0 0 1,0 0-1,0 0 0,1 0 0,-1 0 1,0 0-1,1 0 0,-1 1 1,2 0 3,-1 0 0,1 0 0,0-1 0,0 1 0,0-1 0,-1 1 0,1-1 1,0 0-1,1 1 0,-1-1 0,0 0 0,4 1 0,9 2-27,1 0 0,-1-1 0,17 1 0,-29-4 4,61 5-2358,-2-5-3760,-25-1 494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0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39 9737,'0'0'7869,"-8"-3"-5792,4 2-1988,1 0 1,0 0-1,-1 0 1,1 0 0,-1 0-1,0 1 1,1 0-1,-1 0 1,1 0 0,-1 0-1,1 1 1,-1-1 0,1 1-1,-1 0 1,1 0-1,-1 0 1,1 0 0,0 1-1,-1-1 1,1 1-1,0 0 1,0 0 0,0 0-1,0 0 1,1 0-1,-1 1 1,-2 2 0,-9 10 29,0 1 1,0 0-1,2 1 0,-15 25 1,22-33-61,0 0 1,1 0 0,1 0-1,-1 0 1,1 0 0,1 1 0,0 0-1,0-1 1,1 1 0,0 0-1,1 14 1,0-23-36,0 1 0,1-1 0,-1 1 0,1-1 0,0 0 0,-1 1 0,1-1 0,0 0 0,0 1 0,0-1 0,0 0 0,0 0 0,0 0-1,0 0 1,0 0 0,0 0 0,1 0 0,-1 0 0,0-1 0,1 1 0,-1 0 0,1-1 0,-1 1 0,1-1 0,-1 1 0,0-1 0,1 0 0,0 0 0,-1 1 0,1-1 0,2-1 0,53-2 1798,-46 1-1600,0-2 0,1 1 0,-1-1 0,-1-1 0,1 0 0,-1 0 0,0-1 0,0-1 0,0 1 0,-1-2 0,0 1 0,-1-1 0,1-1 0,-2 1 0,10-13 0,-12 14-186,-1 0-1,0 0 0,0 0 1,0 0-1,-1-1 0,0 1 1,-1-1-1,0 1 0,0-1 1,1-11-1,-3 14-172,0-1 1,0 1-1,0-1 0,-1 1 1,0-1-1,0 1 0,0 0 1,-1-1-1,1 1 0,-1 0 1,-1 0-1,1 0 0,-1 0 1,0 0-1,0 1 0,-4-5 1,-16-10-3778,7 14-2967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0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35 3299,'0'0'6310,"-12"-3"-5061,11 3-1258,-15-4 224,0 1 0,0 1 0,-17 0 1,27 2-123,0 0 1,0 0-1,0 1 1,0 0 0,0 0-1,1 1 1,-1-1 0,0 1-1,1 0 1,-1 1-1,1-1 1,-1 1 0,-8 7-1,0 3-53,1 0 0,1 1 0,1 0 0,0 1 0,0 0 0,2 1 0,0 0 0,0 1 0,2 0 0,0 0 0,1 0 0,1 1 0,-4 23 0,0 7 61,3 0 1,2 1 0,4 87 0,0-119-132,2 0 0,0-1 1,1 1-1,1-1 0,0 0 1,2 0-1,-1 0 0,14 23 1,-16-33 17,1 1-1,0-1 1,0 0 0,1 0 0,-1-1 0,2 1 0,-1-1 0,0 0-1,1-1 1,0 1 0,0-1 0,0 0 0,1 0 0,-1-1 0,1 0 0,0 0-1,0-1 1,0 0 0,0 0 0,0 0 0,10 0 0,-7-1 28,1-1 0,-1-1 0,1 1 0,-1-2 0,0 0 1,0 0-1,1 0 0,-1-1 0,-1-1 0,1 0 0,15-8 1,-10 2 71,-1 0 0,1 0 0,-2-1 0,0-1 0,0 0 0,14-19 0,0-4 485,-3-1 1,-1-1 0,-2-1-1,30-72 1,-35 69 93,-2 0-1,9-44 1,-19 65-570,0 0 0,-2 0 0,0 0 0,-2 0 1,0 0-1,-5-35 0,4 50-181,0-1 0,-1 1-1,0 0 1,0 0 0,0 0 0,-1 0 0,0 0 0,0 0 0,0 1 0,0-1-1,-1 1 1,1 0 0,-1 0 0,0 0 0,-1 1 0,1-1 0,-1 1 0,1 0 0,-1 0-1,0 1 1,0-1 0,0 1 0,0 0 0,-10-2 0,3 2-551,0-1 0,0 1 0,0 1 1,0 0-1,0 1 0,-1 0 0,1 1 0,0 0 0,0 1 1,-14 4-1,-4 5-3268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3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 98 993,'0'0'8178,"-9"-5"-5877,-10-3-1149,-1 0-1,0 2 1,-1 0-1,1 1 1,-1 1 0,-41-2-1,48 6-981,-1 1 1,1 0-1,0 2 0,0 0 0,0 0 0,0 1 1,1 1-1,-1 0 0,1 1 0,-16 9 1,11-4-50,1 2 1,-1 0 0,2 1-1,0 0 1,1 2-1,-17 20 1,7-1-71,1 0 0,1 2 0,3 0 0,1 2 0,1 0 0,-16 55-1,21-48-40,1 0 0,3 1 0,-6 67 0,13-89-7,2 0 0,0 1-1,2-1 1,1 1 0,0-1-1,2 0 1,1-1 0,10 27-1,-9-35-27,1 0 0,1 0-1,1-1 1,0 0-1,0-1 1,2 0-1,0-1 1,0 0 0,1-1-1,1 0 1,0-1-1,1-1 1,0 0-1,0-1 1,1-1 0,0 0-1,0-1 1,34 9-1,-27-9-9,0-2-1,0-1 0,0 0 1,1-2-1,0-1 0,-1-1 1,1-1-1,-1-1 0,1-1 1,-1-1-1,0-1 1,0-1-1,41-16 0,-29 5 210,-1-1-1,-1-2 1,-1-1-1,0-2 1,-2-1-1,-1-1 1,-1-2-1,-1 0 1,-1-2-1,-2-1 1,38-62 0,-46 65 7,-1 0 0,-1-1 1,-2-1-1,-1 0 1,-2-1-1,0 0 1,-2 0-1,-1-1 1,-2 0-1,-1 0 1,-1 0-1,-2 0 1,-1 0-1,-1 0 1,-8-37-1,6 50-143,-1 0-1,-1 1 0,-1-1 0,0 1 1,-1 0-1,-1 1 0,-1 0 1,0 0-1,-1 1 0,0 0 1,-1 1-1,-1 1 0,-1 0 1,1 0-1,-2 1 0,0 1 1,0 1-1,-1 0 0,-27-12 0,13 8-245,-1 2 0,0 1 0,0 2 0,-39-7-1,22 9-1680,0 1 0,-58 1-1,70 8-2343,0 8-1073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 18770,'0'0'6646,"9"-4"-6641,-8 3-8,1-1-6,1 1 0,-1 0 0,1-1 0,0 1 0,-1 0 0,1 0 0,0 1 0,0-1 0,0 0 0,5 1 0,-8 0 7,1 0-1,0 0 0,-1 0 0,1 1 0,-1-1 0,1 0 1,0 0-1,-1 1 0,1-1 0,-1 1 0,1-1 0,-1 0 1,1 1-1,-1-1 0,1 1 0,-1-1 0,1 1 0,-1-1 1,0 1-1,1 0 0,-1-1 0,0 1 0,1 0 0,1 31-94,-2-27 58,-1 0 0,0 1 0,-1-1 0,0 0 0,1 0 0,-1 0 0,-1 0 0,1 0 0,-1 0 0,0-1 0,-4 5 0,-45 46-122,40-44 173,1 1 1,-20 24-1,31-36-18,0 0 1,-1 1-1,1-1 1,0 1-1,-1-1 0,1 1 1,0-1-1,-1 1 1,1-1-1,0 1 1,0-1-1,0 1 0,0-1 1,0 1-1,-1-1 1,1 1-1,0-1 1,0 1-1,0-1 0,0 1 1,1 0-1,-1-1 1,0 1-1,0-1 1,0 1-1,0-1 0,0 1 1,1-1-1,-1 1 1,0-1-1,1 1 1,18 7 285,36-8 747,-43-1-784,17 2 89,-19 0-516,-1 0 1,0-1 0,0 0 0,0-1 0,0 1 0,1-2-1,-1 0 1,0 0 0,8-3 0,-7-5-4119,-7 2-1609,-3-4-5427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1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844 105 6342,'0'-3'157,"-1"0"0,1 0-1,0 1 1,-1-1 0,0 0 0,0 0-1,1 1 1,-2-1 0,1 1 0,0-1-1,0 1 1,-1-1 0,1 1 0,-1 0-1,0 0 1,0 0 0,0 0 0,-2-2 0,-2-1 108,0 1 0,0 0 0,0 0 0,-1 1 0,1 0 0,-14-5 0,-1 2 24,0 1 0,0 1 0,-41-3 0,45 5-212,0 2 1,0-1-1,0 2 1,0 0 0,0 2-1,0-1 1,1 2 0,-1 0-1,1 1 1,0 1-1,0 0 1,-15 9 0,0 4-35,2 2 0,0 0 0,1 2-1,1 1 1,1 1 0,2 1 0,0 2 0,2 0 0,1 1 0,1 1 0,2 1 0,1 1 0,1 0 0,2 1 0,-14 49 0,19-52-322,2 0 0,1 1 0,2 0 0,0 0 0,2 0 0,2 0 1,1 0-1,1 0 0,1 0 0,2-1 0,2 1 0,0-1 0,2 0 0,1-1 0,1 0 0,2-1 0,1 0 0,18 27 0,-22-42 20,0 0-1,0 0 1,2-1 0,-1-1-1,1 0 1,1-1 0,0 0-1,1 0 1,-1-2-1,2 0 1,-1 0 0,1-2-1,0 1 1,1-2-1,-1 0 1,1-1 0,0-1-1,31 3 1,-21-4 436,0-2-1,-1-1 1,1-1 0,-1-1-1,1-1 1,-1-1 0,0-2-1,-1 0 1,1-1 0,-1-2 0,31-17-1,6-10 2288,-2-2-1,101-86 1,82-120 651,-227 228-3001,0-1 0,-2 0 0,0-1 0,-2-1 0,0 0 0,-1 0 0,13-37 0,-20 47-10,0 0 0,-1 0 0,0 0 0,-1-1 0,0 1 0,0 0 0,-1-1 0,-1 1 0,0-1 0,0 1 0,-1-1 0,0 1 0,-1 0 0,0 0 0,-1 0 0,1 1 0,-2-1 0,-9-15 0,0 6-87,-2 1-1,0 0 0,-1 1 1,0 0-1,-1 2 0,-1 0 1,-1 1-1,-27-15 0,9 8-913,-2 2-1,-1 1 1,-67-19-1,83 30-917,0 2 0,-33-3 0,9 4-2653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4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27 8456,'0'0'11376,"1"-6"-10655,3-14-447,-7 39-30,2-15-228,0 1 1,1-1 0,-1 1-1,1-1 1,0 1 0,0 0 0,0-1-1,1 1 1,-1-1 0,1 1-1,3 8 1,-3-11 6,0-1 0,0 1-1,1-1 1,-1 1 0,0-1 0,1 0 0,-1 1-1,1-1 1,-1 0 0,1 0 0,0 0 0,0 0 0,-1 0-1,1-1 1,0 1 0,0 0 0,0-1 0,0 1-1,0-1 1,0 0 0,0 0 0,0 0 0,-1 0-1,1 0 1,0 0 0,0 0 0,0-1 0,0 1-1,0 0 1,3-2 0,-4 2 27,0-1 0,-1 1 0,1 0 0,0-1-1,0 1 1,0 0 0,0-1 0,0 1 0,-1-1 0,1 0-1,0 1 1,0-1 0,-1 1 0,1-1 0,0 0 0,-1 0 0,1 1-1,-1-1 1,1 0 0,-1 0 0,1 0 0,-1 0 0,0 0 0,1 0-1,-1 1 1,0-1 0,0 0 0,1 0 0,-1 0 0,0 0-1,0 0 1,0 0 0,0 0 0,-1 0 0,1 0 0,0 0 0,0 0-1,0 0 1,-1 0 0,1 0 0,-1-1 0,1 1-16,-1 0 1,1 0 0,0 0-1,0 0 1,-1 0 0,1 0-1,-1 0 1,1 0 0,-1 0-1,1 0 1,-1 0 0,0 0-1,1 0 1,-1 0 0,0 1-1,0-1 1,0 0 0,0 0-1,1 1 1,-1-1 0,0 1-1,0-1 1,0 1 0,0-1-1,0 1 1,0 0 0,-3-1-1,5 1-13,-1 0-1,0-1 0,0 1 1,0 0-1,0 0 0,0 0 1,0 0-1,0-1 0,0 1 1,0 0-1,0 0 1,0 0-1,0-1 0,0 1 1,0 0-1,0 0 0,0 0 1,0 0-1,0-1 0,0 1 1,0 0-1,0 0 0,0 0 1,0 0-1,0-1 0,-1 1 1,1 0-1,0 0 0,0 0 1,0 0-1,0 0 0,0 0 1,0-1-1,-1 1 1,1 0-1,0 0 0,0 0 1,0 0-1,0 0 0,-1 0 1,1 0-1,0 0 0,0 0 1,0 0-1,0 0 0,-1 0 1,1 0-1,0 0 0,0 0 1,0 0-1,0 0 0,-1 0 1,1 0-1,0 0 0,0 0 1,0 0-1,0 0 0,-1 0 1,1 0-1,0 0 1,-14-3-216,12 4 180,-1 0 0,1 0 1,-1 0-1,1 0 0,0 1 1,-1-1-1,1 1 0,0-1 1,0 1-1,0 0 0,0 0 1,0 0-1,1 0 0,-1 0 0,0 0 1,1 0-1,0 0 0,-1 1 1,1-1-1,0 0 0,0 1 1,1-1-1,-1 1 0,0 0 1,1-1-1,-1 1 0,1 4 1,0-6 11,1 0 0,-1 0-1,1 0 1,-1 0 0,1 0 0,-1 0 0,1 0 0,0-1 0,-1 1 0,1 0 0,0 0 0,0-1 0,-1 1 0,1-1 0,0 1 0,0 0 0,0-1 0,0 1 0,0-1 0,0 0-1,0 1 1,0-1 0,0 0 0,0 0 0,0 0 0,0 1 0,0-1 0,0 0 0,0 0 0,0-1 0,0 1 0,0 0 0,0 0 0,0 0 0,1-1 0,2 1 23,-1 0 1,0-1 0,0 1 0,1-1-1,-1 0 1,0 0 0,0 0 0,0 0-1,0-1 1,0 1 0,3-3-1,-4 2 7,0 0-1,0 0 0,-1 0 1,1-1-1,-1 1 0,1 0 1,-1-1-1,0 1 0,0-1 1,0 1-1,0-1 0,0 0 1,0 0-1,-1 1 0,0-1 1,1 0-1,-1 0 0,0 1 1,0-1-1,0 0 0,-1-4 1,0 5-31,0 0 0,1 0 0,-1 1 0,0-1 0,0 0-1,0 0 1,0 1 0,0-1 0,-1 0 0,1 1 0,0-1 0,-1 1 0,1 0 0,-1-1 0,0 1 0,1 0 0,-1 0 0,0 0 0,0 0 0,1 0 0,-1 1 0,0-1 0,0 0 0,0 1-1,0 0 1,0-1 0,0 1 0,0 0 0,0 0 0,-2 0 0,1 0-18,0 0 1,0 0-1,0 1 0,0-1 1,0 1-1,0 0 0,1-1 1,-1 1-1,0 1 0,-4 1 0,6-2 12,0-1 0,0 1-1,1 0 1,-1 0 0,0-1-1,0 1 1,1 0-1,-1 0 1,0 0 0,1 0-1,-1 0 1,1 0-1,-1 0 1,1 0 0,-1 0-1,1 0 1,0 0-1,0 0 1,0 0 0,-1 0-1,1 0 1,0 0-1,0 0 1,0 0 0,0 1-1,1-1 1,-1 0 0,0 0-1,0 0 1,1 0-1,0 2 1,-1-3 37,1 1 1,-1 0-1,1-1 0,0 1 1,-1 0-1,1-1 0,-1 1 1,1-1-1,0 1 0,0-1 1,-1 0-1,1 1 0,0-1 0,0 0 1,-1 1-1,1-1 0,0 0 1,0 0-1,0 0 0,-1 0 1,1 1-1,0-1 0,0-1 1,0 1-1,0 0 0,-1 0 1,1 0-1,0 0 0,0 0 1,0-1-1,0 1 0,10-1-2191,-4 3-5765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2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94 7335,'-8'-2'1041,"-3"-1"-607,-11-3 605,1 0 0,-1 2 0,-33-3 0,49 7-892,0-1 1,-1 1-1,1 1 0,0-1 0,0 1 1,0 1-1,0-1 0,0 1 1,1 0-1,-1 0 0,0 0 0,1 1 1,-1 0-1,1 0 0,0 0 0,0 1 1,0 0-1,-6 7 0,0 2-71,0 2 0,2-1-1,0 1 1,0 1 0,1 0 0,2 0-1,-1 0 1,2 1 0,0 0 0,1 0-1,-3 20 1,1 26-66,1 111-1,5-131 56,1 30-349,4 1 0,24 131 0,-20-165-35,1-1 0,2-1 0,2 0 0,1 0 0,2-2 0,38 61 0,-49-87 325,0-1 1,1-1 0,0 1-1,1-1 1,0-1-1,0 1 1,0-1 0,1-1-1,0 1 1,0-2 0,1 1-1,-1-1 1,1-1 0,1 1-1,-1-2 1,0 1-1,1-2 1,0 1 0,0-1-1,-1-1 1,1 0 0,0-1-1,0 0 1,0 0 0,0-1-1,0-1 1,0 0-1,-1 0 1,1-1 0,0-1-1,-1 1 1,0-2 0,0 1-1,0-1 1,-1-1 0,15-10-1,12-13 706,0-1-1,-2-1 0,-2-2 1,0-1-1,47-70 1,-44 51 169,-3-2 1,-2 0-1,40-103 0,-57 120-733,-1 0 0,-3 0-1,0-1 1,-3 0 0,-1 0-1,-2-1 1,-1 1 0,-7-61-1,3 84-144,-2 1 0,0 0-1,-1 0 1,0 1-1,-1-1 1,-1 1-1,0 0 1,-1 1-1,0 0 1,-1 0-1,-1 1 1,0 0-1,-1 0 1,0 1-1,0 1 1,-1 0-1,-1 0 1,0 1-1,-21-11 1,9 7-480,0 1 0,0 0-1,-1 2 1,-34-8 0,32 11-1915,0 1 0,-1 2-1,-51-1 1,52 5-5477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6:5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6086,'0'0'11819,"2"-50"-10410,-2 46-256,0 3 32,0 0-320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6:5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658 96 11275,'0'-8'416,"0"4"-250,0 1 0,0 0 0,0-1 0,0 1 0,0-1 0,-1 1 0,0 0 0,0 0-1,1-1 1,-2 1 0,1 0 0,0 0 0,-1 0 0,1 0 0,-1 0 0,0 1 0,0-1 0,0 0 0,0 1 0,-1-1 0,1 1 0,-1 0 0,1 0-1,-1 0 1,0 0 0,0 0 0,0 1 0,0-1 0,0 1 0,0 0 0,0 0 0,-1 0 0,1 0 0,0 0 0,-5 1 0,-4-1-72,-1 0 1,1 2 0,0-1-1,-1 2 1,1-1 0,0 2 0,0 0-1,0 0 1,0 1 0,0 0-1,1 1 1,0 1 0,0-1-1,0 2 1,1 0 0,0 0 0,-15 14-1,-3 5-119,0 2 0,2 1 1,1 1-1,-28 46 0,22-28 15,2 1-1,2 2 1,3 1-1,-20 60 1,32-76-23,2 1-1,2-1 0,1 1 1,2 0-1,1 1 1,3 0-1,2 47 1,0-74-3,1 0 0,0 0 0,0 0 1,1-1-1,1 1 0,0-1 0,0 0 1,1 0-1,0 0 0,0 0 0,1-1 1,1 0-1,-1 0 0,2-1 0,-1 0 1,1 0-1,0-1 0,1 0 0,-1 0 1,2-1-1,-1 0 0,1-1 0,-1 0 1,1 0-1,1-1 0,-1 0 0,1-1 1,-1 0-1,1-1 0,0 0 0,0-1 1,15 1-1,-6-2 53,1 0 0,-1-1 0,0-1-1,0-1 1,0-1 0,0-1 0,0-1 0,35-14 0,-30 7 126,1 0 0,-2-2 0,0-1 0,-1 0 0,40-38 0,-35 25 261,-1 0 1,-2-2-1,-1-1 1,-1-1 0,-2 0-1,-1-2 1,-2-1-1,-1 0 1,15-50-1,-24 62-351,-2 0-1,-1-1 1,0 0-1,-2 0 1,-1 0-1,-1 0 1,-1-1-1,-1 1 1,-7-34-1,6 47-86,-1-1-1,-1 1 0,0 0 0,-1 0 0,0 0 1,-1 1-1,0 0 0,-1 0 0,0 0 0,0 1 1,-2 0-1,1 0 0,-1 1 0,0 0 0,-1 1 1,0 0-1,0 0 0,-1 1 0,-22-11 0,8 8-200,0 1-1,0 0 1,-1 2-1,0 1 0,-43-4 1,24 7-1196,0 1 0,-69 7 0,70 4-1153,7 7-1730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7:2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699 105 9417,'0'0'3134,"0"-8"-2643,0-5-620,0 7 367,1 1 0,-1-1 1,-1 1-1,1-1 1,-1 1-1,0-1 1,-3-8-1,3 12-135,0 0 1,0 0-1,0 0 1,0 1-1,-1-1 1,1 0-1,-1 0 1,1 1-1,-1-1 1,0 1-1,0-1 0,0 1 1,0 0-1,0 0 1,0 0-1,0 0 1,0 0-1,0 0 1,0 1-1,0-1 1,-1 1-1,1-1 1,0 1-1,0 0 0,-4 0 1,-15-1-86,0 2 1,0 0-1,0 2 0,0 0 0,0 1 1,-33 12-1,12-1-7,2 1-1,-49 28 1,70-33-21,0 1 0,0 1 1,2 1-1,-1 0 0,2 2 0,0-1 0,1 2 1,1 0-1,0 1 0,1 1 0,1 0 0,1 0 0,-12 30 1,9-15-10,3 2 1,0-1 0,3 2 0,0-1 0,3 1-1,1 0 1,1 50 0,2-40-173,1 0 1,3 0-1,2 0 0,2 0 1,2 0-1,21 65 1,-11-63-1,2-2 1,42 69-1,-46-88-141,2-1-1,1-1 0,1-1 0,1-1 1,29 25-1,-42-41 326,0-1 1,1-1-1,0 0 1,0 0-1,0-1 0,0 0 1,1-1-1,0 0 1,0 0-1,0-1 1,0-1-1,1 0 1,-1-1-1,1 0 1,-1 0-1,1-1 0,-1-1 1,1 0-1,-1-1 1,0 0-1,15-4 1,-3-2 194,-1-1 1,0-1-1,-1 0 0,0-2 1,0-1-1,-2 0 1,1-1-1,-2-1 1,22-22-1,-6 1 324,-1 0 0,-2-3-1,-1 0 1,-3-2 0,-1-1 0,37-82-1,-48 89-323,-2-1-1,-1 0 0,-2-1 1,-2 0-1,-1-1 0,-2 1 1,-1-1-1,-3 0 1,-3-54-1,0 74-166,-1 0 0,-1 0 1,-1 1-1,0-1 0,-1 1 1,-1 0-1,-1 1 0,0 0 0,-1 0 1,-1 0-1,0 1 0,-1 1 0,-1 0 1,0 0-1,-1 1 0,0 1 0,-1 0 1,0 1-1,-26-15 0,14 11-435,0 2 0,-1 0 0,0 2 0,-1 1 0,-1 1 0,1 1 0,-1 2 0,-1 1 0,1 1 0,-1 1 0,-36 2 0,62 1 129,0 1 1,1-1-1,-1 1 0,1-1 1,-1 1-1,1 0 1,-1 1-1,-4 1 0,-12 12-4413,10-3-1714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2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8712,'0'0'8675,"2"-2"-8349,1-2-295,0 1 1,0 0-1,0 1 1,0-1-1,0 0 1,1 1-1,0 0 1,-1 0-1,1 0 1,0 0-1,0 0 1,0 1-1,0 0 1,0 0-1,0 0 1,0 0-1,6 0 1,14 0-33,47 1 0,-33 1 55,220 14-1,-158-6 468,141-5-1,-223-7-66,-27-4-11878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12396,'0'0'4212,"8"-4"-3700,7-3-426,-1 1 0,1 1 0,0 0 0,0 1 0,28-4 0,91-4-21,-12 3-16,113-36-17,-233 45-153,-1 0-52,0 0 1,-1 0 0,1 0-1,0 0 1,0-1-1,-1 1 1,1 0-1,0 0 1,0-1 0,-1 1-1,1 0 1,0-1-1,-1 1 1,1-1-1,-1 1 1,1-1 0,0 1-1,-1-1 1,1 1-1,0-2 1,1-6-5028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3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86 10826,'0'0'1031,"-1"-9"292,0 4-1064,0-1 0,0 1 0,-1-1 0,0 1 0,0 0 0,0 0 0,0 0 0,-5-7 0,6 10-222,0 1-1,0 0 1,0-1 0,0 1 0,-1 0 0,1 0-1,0 0 1,-1 0 0,1 0 0,0 0-1,-1 0 1,1 0 0,-1 0 0,0 1-1,1-1 1,-1 1 0,1-1 0,-1 1-1,0-1 1,0 1 0,1 0 0,-1 0-1,0 0 1,1 0 0,-1 0 0,0 0 0,0 1-1,1-1 1,-1 1 0,1-1 0,-1 1-1,0-1 1,1 1 0,-1 0 0,1 0-1,-1 0 1,1 0 0,0 0 0,-3 2-1,-6 5-95,1 0 0,0 1 0,1 0 0,-1 0 0,2 1-1,-1 0 1,-6 13 0,-39 81-908,51-101 934,-37 82-1883,-38 123 0,63-160 1589,3-1 0,1 2 0,3-1 0,-2 72 1,8-91 356,1 1 0,2-1 1,1 1-1,1-1 0,16 57 1,-18-79-12,1 1 1,0-1-1,0 0 1,1 0 0,0-1-1,0 1 1,0-1 0,1 1-1,0-1 1,0-1-1,0 1 1,1-1 0,0 0-1,0 0 1,0-1-1,1 0 1,0 0 0,0 0-1,0-1 1,0 0 0,0 0-1,0-1 1,1 0-1,-1 0 1,1-1 0,0 0-1,14 1 1,-12-2 94,0-1-1,-1 0 1,1 0 0,0-1 0,-1 0-1,1 0 1,-1-1 0,0-1 0,0 0-1,0 0 1,12-7 0,-8 2 132,0-1 0,0 0-1,-1-1 1,-1 0 0,0-1 0,13-17 0,0-6 461,-2-2 1,-1 0 0,-2-1 0,20-56 0,-19 38-321,-2-1 0,-3-1 0,-3 0 0,-2-1 0,-2 0 0,-3-1 0,-4-82 0,-3 123-378,0 1 0,0-1 0,-2 1 0,0 0 0,-1 0 0,-14-32 0,16 44-184,0 0 0,0 0-1,-1 0 1,0 0 0,0 0 0,0 1 0,-1 0 0,0 0 0,0 0-1,0 0 1,-1 1 0,1 0 0,-1 0 0,0 0 0,0 1 0,0 0 0,-1 0-1,1 1 1,-1 0 0,1 0 0,-10-2 0,4 3-579,-1 0 1,1 0 0,-1 1-1,0 1 1,1 0 0,-1 1-1,-22 6 1,-6 7-3358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3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84 8456,'0'-2'227,"0"1"1,0-1-1,-1 1 0,1-1 1,-1 1-1,1-1 0,-1 1 1,1-1-1,-1 1 0,0-1 1,0 1-1,0 0 0,0-1 1,0 1-1,0 0 0,0 0 1,0 0-1,0 0 0,-1 0 1,1 0-1,0 0 0,-1 0 1,1 1-1,-1-1 0,1 0 1,-1 1-1,1-1 0,-1 1 1,1 0-1,-1-1 0,1 1 1,-1 0-1,-2 0 0,0 0-178,0-1-1,0 1 1,0 0-1,0 1 1,0-1-1,-1 1 1,1 0-1,0 0 1,0 0-1,0 0 1,1 1-1,-1-1 0,-4 3 1,-7 7-14,1 1 0,1 1 0,-1 0 0,2 0 0,0 1 0,-15 23 0,-52 99-45,55-88-11,2 1 0,2 1 0,2 1 0,3 1 0,2 0 1,2 1-1,2 0 0,3 0 0,2 1 0,4 58 0,1-95 6,0 0-1,1 0 1,1 0-1,1-1 1,0 1-1,2-1 1,-1 0-1,2 0 0,16 28 1,-18-36 7,0 0 1,1-1 0,0 0-1,1 0 1,-1 0-1,1 0 1,0-1-1,1 0 1,-1-1-1,1 0 1,1 0 0,-1-1-1,0 0 1,1 0-1,0-1 1,0 0-1,0 0 1,0-1-1,13 1 1,-5-2 44,-1 0 1,1-1-1,-1-1 1,1-1-1,-1 0 1,1-1-1,-1-1 1,0 0-1,-1-1 1,31-15-1,-25 9 262,-1-2 1,1 0-1,-2-1 1,0-1-1,-1-1 1,32-35-1,-24 18 282,-1-2 0,-1 0-1,-2-1 1,-1-1 0,-3-1 0,-1 0 0,-1-2 0,13-55-1,-20 61-427,-2-1 1,-1 0-1,-2 0 0,-2 0 0,0-1 0,-3 1 0,-1-1 0,-7-38 0,5 57-332,0 0 0,0 1-1,-2-1 1,0 1 0,-1 0 0,-1 1-1,0 0 1,-1 0 0,0 0-1,-2 1 1,1 1 0,-2 0-1,0 0 1,0 1 0,-1 1 0,-1 0-1,1 0 1,-23-11 0,22 14-189,-1 1-1,-1 0 1,-23-7 0,-7 8-1914,42 6 1736,1 1 1,-1-1-1,1 1 0,-1-1 0,1 1 0,-1 0 0,1 0 1,0 1-1,-1-1 0,-2 3 0,-12 10-5016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5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3331,'0'0'16207,"47"21"-15310,-21-16-544,4 3-257,4-3-32,-3-1-577,1-3-1857,-2-1-2466,-6 0-6119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2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38 4773,'0'0'13383,"-3"-6"-12897,-8-19-203,8 18-214,3 35-325,-1 110 279,3 163 109,2-263-136,2-1 1,1 1 0,2-1 0,2 0 0,1-1 0,25 52 0,-35-83-129,3 6-781,-4-2-6823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2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8488,'0'0'4137,"-1"9"-3555,-3 250 2393,3-15-1188,-1-231-1802,0 0-1,0 0 1,-1 0 0,-6 15 0,-6 1-6507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2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695 103 11883,'0'0'1287,"-1"-9"410,0 5-1571,1 0-1,-1 0 1,0 0 0,0 0-1,0 0 1,-1 0-1,1 0 1,-1 0-1,0 1 1,0-1-1,0 1 1,-1-1-1,1 1 1,-1 0 0,0 0-1,0 0 1,0 0-1,0 0 1,0 1-1,-1-1 1,1 1-1,-1 0 1,0 0-1,0 0 1,1 1 0,-1-1-1,0 1 1,-8-1-1,1 0-96,0 0-1,-1 1 1,1 0-1,-1 1 1,1 0-1,-1 1 1,1 0-1,-1 1 1,-20 6-1,14-2 3,0 1-1,0 1 1,1 1-1,1 0 1,-23 17 0,6-1-14,2 2 0,1 1 1,1 1-1,-47 64 0,55-64-23,2 1-1,1 1 1,1 1 0,2 0-1,1 1 1,-17 63-1,26-80-62,1 1 0,1 0 0,0-1 0,2 1 0,0 0 0,1 1 1,0-1-1,1 0 0,1-1 0,1 1 0,1 0 0,0 0 0,1-1 0,0 0 0,2 0 0,10 19 0,-11-25-2,1-1 1,0 1-1,0-2 0,1 1 1,1-1-1,-1 0 0,1-1 0,0 0 1,1-1-1,0 1 0,0-2 0,0 1 1,0-2-1,1 1 0,0-1 0,0-1 1,0 0-1,0-1 0,1 0 1,-1 0-1,1-1 0,-1-1 0,1 0 1,-1-1-1,20-3 0,-2-1 157,0-1 1,0-2-1,0-1 0,-1-2 1,-1 0-1,0-2 0,0-1 1,44-31-1,-34 18 576,-2-1 0,-1-2 0,-2-1 0,0-2 0,-3 0 0,30-44 0,-47 60-465,0-2-1,-1 1 0,-1-1 1,-1-1-1,-1 0 1,0 0-1,-2-1 0,0 1 1,-1-1-1,-1-1 1,-1 1-1,-1-1 1,-1 1-1,-4-42 0,2 56-281,-1 0-1,1 0 0,-2 0 1,1 0-1,-1 1 1,0-1-1,0 1 0,-1 0 1,0 0-1,0 0 0,0 0 1,-1 1-1,0 0 0,0 0 1,0 0-1,-1 0 1,1 1-1,-1 0 0,0 0 1,-1 0-1,1 1 0,0 0 1,-1 1-1,0-1 0,-9-1 1,-4-2-880,0 2 0,0 0 0,-21-1 1,-56 1-6505,48 4-1035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0:5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2498,'2'0'673,"4"0"-96,-3 0-65,3 0-256,0 0-32,3 0 1,0 0-33,2 0-160,-3 0 0,3-2-160,-3 0-1089,1-1-2050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0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23 6054,'0'0'8344,"-4"0"-7827,-11 0-228,11 0-102,44 13 21,-13-8-248,0-1-1,0-1 1,1-2 0,39-2 0,114-21-360,-114 12 241,93-3 1,-48 13 168,485 13-282,-562-10 266,407 19 7,127-18 12,424-5 6,-96-20 7,-621 14-41,636-9 30,72 38-9,262 23 39,-514-25-32,723-29 25,-501-8-647,-221 25 526,731-16-154,943-28 87,-1238 94 270,161 0 6,-1221-58-126,1000-37 5,-1007 32 403,178 12 1,-220-3-169,-55-4-277,-25-1-6583,11-2 1293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0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26 6951,'-5'-6'534,"5"4"-122,-1 1 1,0-1 0,0 1-1,0 0 1,0-1 0,0 1 0,0 0-1,0 0 1,-1 0 0,1 0-1,0 0 1,-1 0 0,1 0 0,0 0-1,-4-1 1,5 2 89,2 5-409,1-1 1,0 1-1,0-1 1,0 1-1,0-1 1,1 0-1,-1 0 1,1-1-1,0 1 1,0-1-1,1 0 1,5 3-1,-5-1-16,19 12-17,-11-8-49,-1 0-1,0 0 0,-1 1 1,0 1-1,17 20 0,-27-29 2,0-1 0,-1 0 0,1 1 0,-1-1 0,1 1 0,-1-1 0,0 1 0,0-1 0,1 1 0,-1-1 0,0 1 0,0-1 0,-1 1 0,1-1-1,0 1 1,0-1 0,-1 1 0,1-1 0,-1 0 0,1 1 0,-1-1 0,1 1 0,-1-1 0,0 0 0,0 0 0,0 1 0,0-1 0,0 0 0,0 0-1,0 0 1,0 0 0,0 0 0,0 0 0,-1 0 0,1-1 0,0 1 0,-1 0 0,1-1 0,-3 2 0,-9 4 343,-1 0-1,1 0 1,-17 3 0,15-4-159,-53 16 911,45-15-1161,0 1 0,1 0 1,0 2-1,1 1 1,-1 0-1,-33 24 0,44-24-3229,8-4-2237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3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922 44 11531,'0'0'1671,"-11"-6"-972,3 1-443,0 0 0,0 1 0,-1 0-1,1 0 1,-1 1 0,0 0 0,0 0 0,0 1-1,0 1 1,0-1 0,-12 1 0,-9 2-94,-1 2 0,0 2 0,1 0 0,-1 2 0,2 2 0,-1 0 0,1 2 0,1 1 0,0 2 0,0 0 0,2 2 0,0 1 0,1 1 0,-32 29 0,22-15-141,2 1 0,1 2 0,1 1 1,3 1-1,1 2 0,1 1 0,3 0 1,-34 82-1,48-100-46,1-1 1,1 1-1,2 0 0,0 1 1,1-1-1,1 1 0,1 0 1,1 0-1,2 0 0,0 0 1,1 0-1,1-1 0,1 1 1,1-1-1,1 0 0,1 0 1,1 0-1,1-1 0,1-1 1,16 27-1,-11-25-31,1-1 0,0-1 0,2 0 0,0-1 1,1-1-1,1-1 0,1 0 0,41 24 0,-48-33 30,1-2 0,-1 1 0,1-2 0,1 0 0,-1 0 0,1-2 0,0 0 0,0 0 0,0-2 1,0 0-1,0-1 0,0 0 0,0-2 0,0 0 0,28-7 0,-17 1 47,-1-2 0,1-1-1,-2-1 1,0-2 0,0 0 0,-1-1 0,27-24 0,2-5 232,86-96-1,-94 87 44,-2-3-1,-3-2 1,-2-1-1,-2-2 0,-4-1 1,-2-2-1,-3-1 1,29-102-1,-50 142-267,0-1 1,-2 1-1,-1-1 1,-1 0-1,-2-38 1,0 61-25,0 0 0,0 0 0,-1 0 0,1 0 0,-1 1 0,0-1 0,0 0 0,0 0 0,0 0 0,0 1 0,0-1 0,-1 0 0,0 1 0,1-1 0,-1 1 0,0 0 0,0 0 0,0-1 0,0 1 0,-1 1 0,1-1 0,0 0 0,-1 0 0,-4-1 0,-30-6-2673,-4 9-6469,27 2-813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3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778 56 10154,'0'0'4959,"-9"-7"-4356,1 1-471,0 0 0,-1 1-1,1 0 1,-1 1 0,0 0-1,0 0 1,-1 1 0,1 0-1,-1 0 1,0 1 0,-11-1-1,-8 3-120,0 1 0,1 1-1,-1 1 1,1 1 0,0 2 0,0 1-1,1 1 1,0 2 0,0 0-1,1 2 1,0 1 0,1 0 0,-26 20-1,32-18-15,0 0 0,0 1 0,2 0 0,0 2 0,1 0 0,1 1 0,0 0 0,2 1 0,0 1 0,1 0 0,1 1 0,1 0 0,1 1 0,2 0 0,-10 44 0,12-39-209,1 1-1,2 0 1,1 0 0,1 0 0,2 0 0,1-1-1,1 1 1,1 0 0,10 28 0,-12-45 125,1-1 0,1 1 0,0-1 0,1 0 0,0 0 0,0 0 0,1-1 0,1 0 0,-1-1 1,2 1-1,-1-2 0,1 1 0,1-1 0,-1 0 0,1-1 0,1 0 0,-1-1 0,1 0 0,0-1 0,1 0 0,-1 0 1,1-1-1,20 3 0,-12-4 269,0-1 0,1-2-1,-1 0 1,1-1 0,-1-1 0,0 0 0,0-2 0,0-1 0,0 0 0,-1-1 0,1-1 0,-2-1 0,1-1 0,-1 0 0,25-18-1,0-4 562,-1-2 0,-1-1 0,-2-2-1,59-72 1,-65 69 435,-1-2 0,44-78 0,-66 102-1116,-1-1 1,-1 0-1,-1 0 0,-1-1 0,0 0 0,-1 0 1,-1-1-1,-1 1 0,-1-1 0,0-23 1,-2 38-168,-1 0 0,1 0 0,-1 0 0,0 0 0,0 0 1,-1 0-1,0 0 0,0 1 0,0-1 0,0 1 0,0-1 0,-1 1 1,0 0-1,0 0 0,-6-6 0,3 4-160,0 1 0,-1 1 0,1-1 0,-1 1 0,0 0 0,0 0 0,-1 1-1,-14-5 1,-6 2-1006,1 0 0,-1 2 0,1 2 0,-45 0-1,10 2-2356,2 2-1895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7207,'0'0'4922,"9"3"-4687,-1 1 38,17 5-180,-2-8 2712,-18-2 1341,-10 6-1406,-6-34 858,9 95-3635,3-66 65,1-1 0,-1 1 0,0-1 0,0 0 0,0 1 0,0-1 0,0 0 0,0 1-1,0-1 1,0 0 0,0 0 0,0 0 0,0 0 0,0 0 0,-1 0 0,2-3 0,-1-1 56,0 0 0,0-1-1,0 1 1,-1 0 0,0-1 0,0 1-1,-1-1 1,1 1 0,-1 0 0,-2-9 0,2 13-78,1-1 0,0 1 0,-1 0 1,1 0-1,-1-1 0,1 1 1,-1 0-1,0 0 0,1 0 0,-1-1 1,0 1-1,0 0 0,0 0 1,0 0-1,0 0 0,0 1 0,0-1 1,0 0-1,0 0 0,-1 1 1,1-1-1,0 0 0,0 1 1,-1-1-1,1 1 0,0 0 0,-1-1 1,1 1-1,0 0 0,-1 0 1,1 0-1,-1 0 0,1 0 0,0 0 1,-1 0-1,1 1 0,0-1 1,-1 0-1,1 1 0,0-1 0,-1 1 1,1-1-1,0 1 0,0 0 1,0-1-1,-2 2 0,2-1-7,1-1 0,-1 0 0,0 0 0,1 1 1,-1-1-1,1 0 0,-1 1 0,1-1 0,-1 1 0,1-1 0,-1 0 0,1 1 0,-1-1 0,1 1 0,-1-1 0,1 1 0,0 0 0,-1-1 0,1 1 1,0-1-1,0 1 0,-1 0 0,1-1 0,0 1 0,0 0 0,0-1 0,0 1 0,0 0 0,0-1 0,0 1 0,0 0 0,0 0 4,1 0-1,-1-1 0,1 1 1,0-1-1,-1 1 0,1 0 1,-1-1-1,1 1 1,0-1-1,0 0 0,-1 1 1,1-1-1,0 0 0,0 1 1,0-1-1,-1 0 0,1 0 1,0 1-1,0-1 0,0 0 1,0 0-1,-1 0 1,3 0-1,5 0 592,-3 0-535,-2 0-2822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1791 49 12620,'0'0'10127,"-10"-8"-10202,-35-23 22,40 29 48,-1 0 0,0 1 0,0-1 0,0 1 0,1 0 0,-1 0 0,0 1 0,-1 0 0,1 0 0,0 1 0,0-1 0,1 1 0,-1 0 0,0 1 0,0 0 1,-8 3-1,-9 1-2,-108 27 2,1 5 0,-246 108 0,274-95 8,1 3-1,3 5 0,-169 135 1,216-151-22,1 2 1,3 2 0,2 3-1,2 1 1,3 2 0,-46 77 0,80-120-35,1 0 0,0 1 0,1-1 0,0 1 1,0 0-1,1-1 0,1 2 0,-3 20 0,5-32-23,0 0-1,1 1 0,-1-1 0,0 0 1,0 1-1,0-1 0,0 0 0,0 1 0,0-1 1,0 0-1,1 1 0,-1-1 0,0 0 1,0 1-1,0-1 0,1 0 0,-1 0 0,0 1 1,0-1-1,1 0 0,-1 0 0,0 0 1,1 1-1,-1-1 0,0 0 0,1 0 1,-1 0-1,0 0 0,1 0 0,-1 0 0,0 0 1,1 1-1,-1-1 0,0 0 0,1 0 1,-1 0-1,0 0 0,1-1 0,-1 1 0,0 0 1,1 0-1,-1 0 0,0 0 0,1 0 1,-1 0-1,0 0 0,1-1 0,-1 1 1,0 0-1,1-1 0,18-9-2307,8-17-883,3-8-1751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14221,'0'0'1543,"-10"4"-181,-1 2-1045,0 0 0,0 1 0,1 0 0,-11 8 0,18-12-234,-1 0 0,1 0 0,0 0 0,0 0 0,0 1 0,0-1 0,0 1 0,1 0 1,0 0-1,-1 0 0,2 0 0,-1 0 0,0 0 0,1 1 0,0-1 0,0 1 0,-1 6 0,2-10-77,1 0 1,-1-1-1,0 1 1,1-1-1,-1 1 1,0 0-1,1-1 1,-1 1-1,1-1 0,-1 1 1,1-1-1,-1 1 1,1-1-1,0 1 1,-1-1-1,1 0 1,0 1-1,-1-1 1,1 0-1,0 1 1,-1-1-1,1 0 1,0 0-1,-1 0 0,1 0 1,0 0-1,0 0 1,-1 0-1,1 0 1,0 0-1,-1 0 1,1 0-1,0 0 1,0 0-1,-1-1 1,1 1-1,1-1 0,30-8 299,-22 2-450,1 1-1,-1-2 1,0 1 0,-1-1 0,0-1 0,0 1 0,-1-2 0,0 1 0,-1-1 0,8-12-1,-29 44 255,-17 43-1,27-58-147,2 1 0,-1 0 0,1 0 0,0 0-1,0 0 1,1 0 0,1 1 0,-1-1 0,1 0 0,1 11 0,0-18-25,-1 0 1,0-1-1,1 1 1,-1 0-1,0-1 1,1 1-1,-1 0 1,1-1-1,-1 1 0,1-1 1,-1 1-1,1-1 1,-1 1-1,1-1 1,0 0-1,-1 1 1,1-1-1,0 1 0,-1-1 1,1 0-1,0 0 1,-1 0-1,1 1 1,0-1-1,0 0 1,-1 0-1,1 0 1,0 0-1,-1 0 0,1 0 1,0 0-1,0 0 1,-1-1-1,2 1 1,27-10-3633,-9-6-1931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16720,'0'0'4799,"8"-2"-4724,4 0-77,1 0 0,-1 1 0,1 0 0,0 1 0,-1 0 0,1 1 0,0 0 0,13 4 0,110 32 203,-83-21-37,-48-15-158,6 2 7,-1 0 0,0 0 0,0 1-1,0 0 1,-1 1 0,15 8 0,-23-11 6,0-1 1,0 0 0,0 0-1,0 1 1,0-1-1,0 1 1,-1-1 0,1 1-1,0-1 1,-1 1-1,0-1 1,1 1-1,-1-1 1,0 1 0,0-1-1,1 1 1,-1 0-1,0-1 1,-1 1 0,1-1-1,0 1 1,0 0-1,-1-1 1,0 3 0,-16 35 771,-73 115 15,39-47-3758,35-75-2301,-3-4-3555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54 13549,'0'0'8034,"1"10"-8173,33 354 1368,-30-222-9739,-5-230 5640,-14-90 0,7 125 5870,-20-68 1,39 161-2438,1-1-1,2 0 0,1-1 1,2-1-1,31 51 0,-47-87-488,0 1 0,0 0-1,0-1 1,1 1 0,-1-1 0,0 1-1,0-1 1,1 0 0,-1 0 0,1 1 0,-1-1-1,1 0 1,0 0 0,-1-1 0,1 1-1,0 0 1,0 0 0,-1-1 0,3 1-1,-3-1 60,1 0-1,-1-1 0,0 1 0,0 0 0,0-1 1,0 1-1,0-1 0,0 0 0,0 1 0,0-1 0,0 0 1,0 1-1,0-1 0,-1 0 0,1 0 0,0 0 1,0 0-1,-1 0 0,1 0 0,-1 0 0,1 0 1,0-1-1,3-7 411,-1 1 0,-1-1 0,1 0 0,-1 0 0,-1 0 0,1-11 0,2-15-293,-2 0 0,-2-1-1,-1 1 1,-2 0-1,-1-1 1,-2 1-1,-14-45 1,11 63-1518,7 30-2678,9 32-3924,5-22 2547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59 18481,'0'0'6460,"-3"9"-6668,-8 50 201,10-55 9,1 0-1,0 0 1,0 0 0,1 0-1,-1 0 1,1 0 0,0 0-1,0 0 1,0-1 0,1 1-1,-1 0 1,1 0 0,0-1-1,0 1 1,0-1-1,4 4 1,-6-6 2,1 0 1,0 0-1,-1 0 0,1-1 0,0 1 1,0 0-1,0 0 0,0-1 0,0 1 1,0 0-1,0-1 0,0 1 1,0-1-1,0 0 0,0 1 0,0-1 1,0 0-1,0 1 0,1-1 0,-1 0 1,0 0-1,0 0 0,0 0 0,0 0 1,0 0-1,1-1 0,-1 1 1,0 0-1,0 0 0,0-1 0,0 1 1,0-1-1,0 1 0,0-1 0,0 0 1,0 1-1,0-1 0,0 0 0,0 1 1,-1-1-1,1 0 0,0 0 0,0 0 1,-1 0-1,1 0 0,0 0 1,-1 0-1,1 0 0,-1 0 0,0 0 1,1-2-1,4-6 81,-1-1 0,-1 0-1,1 1 1,1-14 0,1-17-181,1-44 0,-7 103-166,-1 2 269,2 1-1,3 28 1,-3-46-61,-1 0-1,1 0 1,0 0 0,0 0-1,0 0 1,0-1-1,1 1 1,0 0 0,0-1-1,0 1 1,0-1 0,0 0-1,1 0 1,-1 1-1,1-2 1,0 1 0,0 0-1,0 0 1,4 2 0,-5-4-233,0 0 0,0-1 0,-1 1 1,1 0-1,0-1 0,0 1 1,0-1-1,0 0 0,0 0 0,0 0 1,0 0-1,-1 0 0,1 0 0,0 0 1,0-1-1,0 1 0,0-1 1,0 1-1,-1-1 0,1 0 0,0 1 1,0-1-1,-1 0 0,1 0 1,-1 0-1,1-1 0,-1 1 0,1 0 1,-1-1-1,2-1 0,7-17-4838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65 9769,'0'0'4634,"-1"9"-3289,-3 38 207,3 85 0,2-111-1399,2 1 0,0 0 0,1-1 0,1 0 0,1 0 0,14 32 0,-20-52-145,0 0 0,0 0 0,0 0-1,1 0 1,-1 0 0,1 0 0,-1-1 0,1 1 0,-1 0 0,1 0 0,-1 0 0,1-1-1,0 1 1,-1 0 0,1 0 0,0-1 0,-1 1 0,1-1 0,0 1 0,0-1 0,0 1-1,0-1 1,0 1 0,0-1 0,0 0 0,-1 0 0,1 1 0,0-1 0,0 0 0,0 0-1,0 0 1,2 0 0,-1-1 29,0 0-1,0-1 0,0 1 0,-1 0 1,1-1-1,0 1 0,-1-1 1,1 0-1,-1 1 0,1-1 1,-1 0-1,0 0 0,2-3 1,4-9 96,-1-1 0,0 1 1,4-17-1,1-10 43,-2 0-1,-1-1 1,-3 0-1,-1 0 0,-2 0 1,-5-61-1,3 103-162,0 0 0,0-1 0,0 1 0,-1 0 0,1 0 0,0 0 0,0 0 0,0 0 0,-1 0 0,1 0 0,0 0 0,0 0 0,0 0 0,0 0 0,-1 0 0,1 0 0,0 0 0,0 0 0,0 1 0,-1-1-1,1 0 1,0 0 0,0 0 0,0 0 0,0 0 0,-1 0 0,1 0 0,0 1 0,0-1 0,0 0 0,0 0 0,0 0 0,-1 0 0,1 1 0,0-1 0,0 0 0,0 0 0,0 0 0,0 0 0,0 1 0,0-1 0,0 0 0,0 0 0,0 0 0,0 1 0,0-1 0,0 0 0,0 0 0,0 0-1,0 1 1,0-1 0,0 0 0,0 0 0,0 0 0,0 1 0,-6 55-51,2 1-1,3-1 0,7 63 0,-5-107 43,0-1 0,1 1 0,1-1 0,0 1 0,1-1 0,9 20 0,10 4-3160,-15-28-1969,0-6-2984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15278,'0'0'1719,"0"9"-1249,26 183 3369,-7-72-3311,-14-55-432,-4-40-34,1-1 1,9 37-1,-10-114 3268,1-6-3163,-3-6-75,-2 39-188,3 0 1,0-1-1,1 1 1,2 0-1,0 0 1,13-44-1,-14 66 77,1 0 0,-1-1-1,1 1 1,0 0 0,0 0 0,0 1 0,1-1-1,-1 1 1,1-1 0,0 1 0,0 0 0,0 1-1,0-1 1,0 1 0,1 0 0,-1 0-1,1 0 1,5-1 0,-8 2-3,1 0-1,-1 0 1,1 1-1,-1-1 1,1 1-1,-1 0 1,1 0-1,-1-1 1,1 2-1,-1-1 1,1 0-1,-1 0 1,1 1-1,-1 0 1,1-1-1,-1 1 1,0 0-1,1 0 1,-1 0-1,0 0 1,0 1-1,0-1 1,0 1-1,0-1 1,0 1-1,0 0 1,0 0-1,-1 0 1,1 0-1,-1 0 1,1 0 0,-1 0-1,0 0 1,0 0-1,2 5 1,-2-3 48,0 0 1,0 0 0,0 0 0,-1 0 0,0 0 0,0 1 0,0-1 0,0 0-1,0 0 1,-1 0 0,0 0 0,0 0 0,0 1 0,0-2 0,-1 1 0,0 0 0,0 0-1,0 0 1,0-1 0,0 1 0,-1-1 0,1 0 0,-1 1 0,0-1 0,0-1-1,0 1 1,0 0 0,-1-1 0,1 1 0,-8 3 0,4-2-96,0-1 0,0 1 1,0-1-1,-1 0 0,1-1 0,-1 1 1,0-2-1,1 1 0,-1-1 0,0 0 0,0-1 1,0 0-1,0 0 0,0 0 0,-13-3 1,20 2-311,-1 0 0,1 1 0,-1-1 0,1 0 0,-1 0 1,1 0-1,0 0 0,-1 0 0,1 0 0,0 0 0,0-1 1,0 1-1,0 0 0,0-1 0,0 1 0,0 0 0,0-1 1,1 1-1,-1-1 0,1 1 0,-1-1 0,1 0 0,-1 1 0,1-1 1,0 0-1,0 1 0,0-1 0,0-3 0,0-11-6529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12876,'0'0'8440,"0"10"-8189,0-2-198,-1-1 21,1 0 0,0 0-1,1 0 1,-1-1 0,1 1 0,0 0 0,1-1-1,-1 1 1,1-1 0,6 12 0,-7-17-46,0 0-1,1 0 1,-1 0-1,0 0 1,1 0 0,-1 0-1,1 0 1,-1 0 0,1-1-1,-1 1 1,1-1 0,0 1-1,-1-1 1,1 0 0,0 0-1,-1 1 1,1-1 0,0 0-1,-1 0 1,1-1-1,0 1 1,-1 0 0,1-1-1,0 1 1,-1-1 0,1 1-1,2-2 1,2-1 62,0 1 0,0-1 0,0-1-1,-1 1 1,9-8 0,5-7-14,-16 13-132,1 1-1,0-1 1,0 1 0,0 1 0,0-1 0,1 0 0,-1 1 0,1 0 0,0 0 0,0 1-1,0-1 1,1 1 0,7-3 0,-12 6 29,0-1 0,0 1 0,0-1-1,0 0 1,0 1 0,-1-1 0,1 1 0,0 0-1,0-1 1,0 1 0,0 0 0,-1 0 0,1-1-1,0 1 1,-1 0 0,1 0 0,0 1 0,0-1 41,0 1 0,0-1 0,0 0 1,0 1-1,0-1 0,0 0 0,0 0 1,1 0-1,-1 0 0,0 0 0,1 0 1,-1 0-1,1 0 0,-1-1 0,1 1 1,-1-1-1,1 1 0,1 0 0,0-1-145,1 0 0,-1 0-1,0 0 1,0-1 0,0 1 0,0-1-1,0 0 1,0 0 0,-1 0 0,6-3-1,23-21-5668,-16 5 318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 14574,'0'0'1153,"-3"10"-37,-4 27 1361,-4 76-1,9-68-2038,8 73 0,-4-111-437,-1 1 0,1-1 0,0 0 0,1 1 0,0-1 1,6 11-1,-9-17-8,1 1-1,-1-1 1,1 0 0,0 0 0,-1 0 0,1 0 0,0 1 0,0-1 0,0 0 0,-1-1 0,1 1 0,0 0 0,0 0 0,0 0 0,0 0 0,1-1 0,-1 1 0,0 0 0,0-1 0,0 1 0,1-1-1,-1 0 1,0 1 0,0-1 0,1 0 0,-1 0 0,0 0 0,1 0 0,-1 0 0,0 0 0,1 0 0,-1 0 0,0 0 0,0-1 0,1 1 0,-1 0 0,0-1 0,0 1 0,1-1 0,-1 0 0,0 1-1,0-1 1,0 0 0,0 1 0,0-1 0,0 0 0,1-1 0,2-3 64,0 0 1,0-1-1,-1 1 0,0-1 0,0 1 0,0-1 0,0 0 1,-1 0-1,2-9 0,13-62 98,-15 61-108,23-228 145,-22 264-172,1 1 0,1 0 0,0-1 0,15 34 0,3 15 51,-17-50-60,1 1 0,19 36 0,-22-48 25,0-1-1,1 1 1,0-1 0,0 0-1,1 0 1,0-1 0,0 0 0,1 0-1,10 8 1,-35-44 1074,-10 5-2066,-1 0-1,-2 2 0,-32-19 0,-14-10 1693,77 52-681,0 0-1,-1 0 0,1 0 1,0 0-1,0 0 0,-1 0 0,1 0 1,0 0-1,0-1 0,0 1 1,-1 0-1,1 0 0,0 0 0,0 0 1,0-1-1,0 1 0,-1 0 1,1 0-1,0 0 0,0-1 0,0 1 1,0 0-1,0 0 0,0 0 1,-1-1-1,1 1 0,0 0 0,0 0 1,0-1-1,0 1 0,0 0 1,0 0-1,0-1 0,0 1 0,0 0 1,0-1-1,0 1 0,0 0 1,1 0-1,-1 0 0,0-1 0,0 1 1,0 0-1,0 0 0,0-1 1,0 1-1,1 0 0,16-5 865,45 2-1294,-34 2 631,36-10-1172,-24-8-4617,-13-1-3157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11179,'1'-33'7522,"5"48"-2115,4 22-6229,86 353 2981,-84-335-2172,-8-36-48,3 5 658,-9-22 90,-4-15 316,-24-57-1215,4-2 1,-19-80-1,45 152 196,0-1 0,0 1 0,0 0 0,1-1 0,-1 1 0,0 0 0,0-1 0,1 1 0,-1 0 0,0 0 0,0-1 0,1 1 0,-1 0-1,0 0 1,1 0 0,-1-1 0,0 1 0,1 0 0,-1 0 0,0 0 0,1 0 0,-1 0 0,0 0 0,1 0 0,-1 0 0,0 0 0,1 0 0,-1 0 0,0 0 0,1 0 0,-1 0 0,0 0 0,1 0 0,-1 0 0,0 0 0,1 0 0,-1 0 0,0 1 0,1-1 0,-1 0 0,0 0 0,1 0 0,-1 1 0,0-1 0,18 6-160,-1 3 165,-5-2-3,0-1 0,0-1 0,0 0 0,15 4 0,-25-8 13,0-1 0,1 1 0,-1-1 0,0 1 0,1-1 0,-1 0 0,0 0 0,1 0 0,-1 0 0,0 0 0,1-1-1,-1 1 1,0-1 0,1 0 0,-1 1 0,0-1 0,0 0 0,0 0 0,0-1 0,0 1 0,0 0 0,0-1 0,0 1 0,0-1 0,0 1 0,-1-1 0,1 0 0,-1 0 0,2-2 0,2-7 33,0-1 1,-1 0 0,0 1-1,-1-1 1,-1 0-1,0 0 1,0-1-1,-1 1 1,-1 0-1,-1-19 1,1 22-55,0 7-472,-1 4 163,-1 14 25,1 26 183,1-38 122,1 0 0,0 1 0,0-1 0,0 0 0,0 0 1,1 1-1,-1-1 0,1 0 0,0-1 0,1 1 0,-1 0 0,1-1 1,-1 1-1,1-1 0,0 0 0,1 0 0,-1 0 0,0 0 1,1 0-1,-1-1 0,1 1 0,0-1 0,0 0 0,0 0 0,0-1 1,0 1-1,0-1 0,1 0 0,-1 0 0,0 0 0,1-1 0,-1 0 1,1 0-1,5 0 0,0-1-64,0 0-1,-1 0 1,1-1 0,-1 0 0,0-1 0,0 0-1,0 0 1,0-1 0,0 0 0,-1-1 0,1 0-1,-1 0 1,-1-1 0,1 0 0,6-7 0,-13 13 61,3-4-61,0 0 1,0 0 0,0 0 0,0-1 0,-1 1 0,0-1 0,0 0-1,0 0 1,0 0 0,-1-1 0,0 1 0,0 0 0,2-9 0,-4 14 58,-1-1 0,1 1 1,0 0-1,0-1 0,0 1 1,-1 0-1,1 0 1,0-1-1,0 1 0,-1 0 1,1 0-1,0 0 0,0-1 1,-1 1-1,1 0 1,0 0-1,-1 0 0,1 0 1,0 0-1,-1 0 0,1 0 1,0 0-1,-1-1 1,1 1-1,0 0 0,-1 0 1,1 0-1,0 1 0,-1-1 1,1 0-1,0 0 0,-1 0 1,1 0-1,0 0 1,-1 0-1,3-1 482,6-2-467,20-9 348,-11 6-462,0-1 0,0-1 0,-1 0 1,0-1-1,18-14 0,-33 22-205,0-1 0,0 1 0,0-1 0,0 1 0,0-1 0,0 0 0,0 1 0,0-1 0,0 0 0,-1 0 0,1 1 0,-1-1 0,0 0 0,1-4 0,0-11-5231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5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12556,'0'0'10506,"52"-11"-10154,-18 7-224,1 1-64,2-2-832,3 0-3845,-9 0-2690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 15375,'0'0'4163,"0"76"-3778,-5-38-321,-6 5-160,-1 1 320,1 0-160,0-6 32,3-2-32,3-11 0,-1-7-32,6-8-224,0-9-1249,8-19-4613,1-7 833</inkml:trace>
  <inkml:trace contextRef="#ctx0" brushRef="#br0" timeOffset="1">75 1 10794,'0'0'6139,"1"8"-5295,9 42 535,27 80-1,-30-109-1375,1-1 0,1 0 0,1-1 0,1 0 0,1-1 0,0 0 0,15 16 0,-23-30-698,1 1-545,-3 0-3327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3748,'0'0'10468,"-8"10"-8450,-4 8-1257,2-1-1,0 1 1,0 1 0,2 0 0,-12 40-1,10-20-466,1 1 0,-6 64-1,15-103-291,0 0 0,0-1 0,0 1 0,-1-1 0,2 1 0,-1 0 0,0-1 0,0 1-1,0-1 1,0 1 0,0 0 0,0-1 0,1 1 0,-1-1 0,0 1 0,0-1 0,1 1 0,-1-1 0,0 1 0,1-1 0,-1 1 0,1-1-1,-1 1 1,0-1 0,1 1 0,-1-1 0,1 0 0,-1 1 0,1-1 0,1 1 0,20-3 49,22-18-237,-41 19 162,102-71-1985,-104 71 2013,0 0 0,-1 0 0,1 1 0,0-1 0,-1 1 1,1-1-1,0 0 0,0 1 0,-1-1 0,1 1 1,0 0-1,0-1 0,0 1 0,0 0 0,0-1 1,-1 1-1,1 0 0,0 0 0,0 0 0,0 0 1,2 0-1,-2 16 301,-19 36 304,15-44-574,-20 63 184,19-42-3353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53 120 9961,'0'0'5349,"-47"-48"-1889,42 37-385,5 3-929,5 2-1185,14 2-801,9 0-192,7 0 32,6 1 32,2-1-256,4-6-1987,0-7-4195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7:3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10698,'0'0'411,"9"-4"-715,20-9 417,41-17 101,-64 27-178,1 1-1,-1 0 1,1 0-1,0 1 0,0 0 1,0 0-1,-1 1 0,11 0 1,62 28 1571,178 9-214,-168-27-1169,116 9-56,115 18-26,-216-10 15,-1 4 1,142 63 0,64 22 303,105 39-42,-382-142-416,423 152 51,-271-102 15,406 154 207,-20 49-264,-430-186-14,-3 6 0,230 191 1,-148-53 69,-89-85-24,109 89-1,-108-106-33,478 473 22,-308-289 4,17 17-40,1 34 4,-159-166 0,-117-143-12,-2 2 0,-3 1 0,-1 2 1,-3 2-1,-3 1 0,-2 2 0,-2 0 0,19 67 0,16 100 143,58 185 203,-39-188-278,82 254 16,-131-366-68,6-1 1,4-2-1,4-2 1,6-2-1,67 102 1,-44-92 27,-5 3 0,76 173 0,-87-147-23,189 430 83,-224-521-63,62 146 76,-66-151-35,-19-44-280,0-1-1,0 1 1,0 0-1,0 0 1,0-1-1,0 1 0,1-1 1,-1 1-1,1-1 1,-1 1-1,1-1 1,0 0-1,-1 0 1,1 0-1,0 0 0,0 0 1,0 0-1,0 0 1,0-1-1,4 2 1,3-5-3063,-3-8-1798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1607 9513,'0'0'1436,"25"-5"3224,83-27-1173,150-29-3242,492-143-186,-297 68-91,-42 26-877,509-139 670,760-152 1258,17 89 444,-1643 302-1414,172-36-18,-219 44-185,-4 1 20,-1 1 0,0 0 0,0-1 0,0 1 0,1-1 0,-1 0 0,0 0 0,0 0 0,0 0 0,0 0 0,0 0 0,-1 0 0,1 0 0,0-1 0,-1 1 0,1-1 0,0 0 0,-1 1 0,0-1 0,2-3 0,-3-8-4259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0 13389,'0'0'10073,"-10"3"-10169,-3 1 115,1 1 1,0 0-1,1 1 0,-1 1 0,1 0 0,0 0 1,1 1-1,0 0 0,-11 12 0,-39 34-8,19-19 25,1 1 0,2 3 0,-44 57 0,77-88-36,-1 0 0,2 0 0,0 1 0,0-1 0,-4 12-1,8-19-10,-1 1 0,0 0 0,1-1 0,-1 1 0,1 0 0,0-1 0,-1 1 0,1 0 0,0-1-1,0 1 1,0 0 0,0-1 0,1 1 0,-1 0 0,0-1 0,1 1 0,-1 0 0,1-1 0,-1 1 0,1-1 0,0 1-1,0-1 1,-1 1 0,1-1 0,0 1 0,1-1 0,-1 0 0,0 0 0,0 1 0,0-1 0,1 0 0,-1 0-1,1 0 1,-1 0 0,1-1 0,1 2 0,10 2 51,1-1 0,0 0 0,1-1 1,-1 0-1,24-1 0,80-8 255,-94 5-254,301-42-296,-112-2-7466,-118 19-2577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11 138 15855,'0'0'9070,"0"12"-8979,-8 228 804,7-206 2251,-1-126-2105,4-100-1372,-2 191 322,0 0 0,0 0 0,0 0 0,0-1 1,0 1-1,0 0 0,1 0 0,-1 0 0,0 0 0,0 0 0,1 0 0,-1 1 1,1-1-1,-1 0 0,1 0 0,-1 0 0,1 0 0,-1 0 0,1 1 1,0-1-1,-1 0 0,1 0 0,0 1 0,0-1 0,0 1 0,0-1 0,-1 0 1,1 1-1,0 0 0,0-1 0,0 1 0,0 0 0,0-1 0,0 1 1,0 0-1,0 0 0,0 0 0,0 0 0,0 0 0,0 0 0,2 0 0,4 2-72,0 0 0,0 0-1,0 0 1,0 1 0,8 4-1,10 4-29,-12-7 128,0 0 1,0-1-1,1-1 0,-1 0 0,1-1 1,-1 0-1,1-1 0,-1-1 0,1 0 1,-1-1-1,17-4 0,-25 5-9,0-1 1,0 0-1,0 0 0,0 0 0,0-1 0,0 0 1,0 0-1,-1 0 0,0 0 0,1-1 1,-1 1-1,0-1 0,-1 0 0,1 0 1,-1-1-1,0 1 0,0-1 0,0 0 0,-1 0 1,1 0-1,-1 0 0,0 0 0,-1 0 1,1 0-1,-1-1 0,0 1 0,0 0 1,-1-1-1,0-10 0,0 15-7,0 1 0,0-1 0,0 0 0,0 1 0,0-1 0,0 0 0,0 0 0,0 1 0,-1-1-1,1 0 1,0 1 0,0-1 0,-1 0 0,1 1 0,0-1 0,-1 0 0,1 1 0,-1-1 0,1 1 0,-1-1 0,1 1 0,-1-1 0,1 1 0,-1-1 0,0 1 0,1-1 0,-1 1-1,1 0 1,-1-1 0,0 1 0,0 0 0,1 0 0,-1 0 0,0-1 0,1 1 0,-1 0 0,0 0 0,0 0 0,1 0 0,-1 0 0,0 0 0,1 0 0,-2 1 0,-1-1-29,0 1-1,0 0 1,0 0 0,1 0 0,-1 0 0,1 0 0,-1 0 0,0 1 0,1-1 0,-4 3 0,-3 6 15,0 0 0,1 0-1,0 1 1,0-1 0,1 2 0,0-1 0,1 1-1,-7 20 1,9-22-9,1-1 1,0 1-1,0 1 0,1-1 1,1 0-1,0 1 0,0-1 1,1 0-1,0 1 0,0-1 1,4 15-1,-3-22-136,0 0-1,0-1 0,0 1 1,0 0-1,1-1 1,-1 1-1,1-1 1,-1 0-1,1 0 1,0 0-1,0 1 1,0-2-1,0 1 1,1 0-1,-1 0 1,0-1-1,1 1 0,-1-1 1,1 0-1,0 0 1,-1 0-1,1 0 1,0 0-1,0 0 1,-1-1-1,1 1 1,0-1-1,0 0 1,4 0-1,-2 0-396,-1 0 1,0-1-1,1 1 0,-1-1 1,0 0-1,1 0 0,-1 0 1,0-1-1,0 1 0,0-1 1,0 0-1,0-1 1,0 1-1,0 0 0,-1-1 1,1 0-1,-1 0 0,4-4 1,14-26-9232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11307,'0'0'12129,"-3"9"-11633,-13 62 488,2 0 1,-5 92-1,0-6-803,0-57-86,10-56-38,1 1 0,-2 67 1,10-111 32,0-22 1384,3-21-1089,1 1 0,3 0 0,17-59 1,-11 45-304,-6 25-35,1-10-370,2 1-1,1 0 0,2 1 0,1 0 0,28-51 0,-39 85 296,0 0 0,1 1 0,-1-1 0,0 1 0,1 0 0,0 0 0,0 0 0,0 1 0,0-1-1,0 1 1,0 0 0,1 0 0,-1 1 0,1-1 0,-1 1 0,1 0 0,0 0 0,0 0 0,8 1-1,-10-1-11,0 1-1,0 0 1,0 1-1,0-1 1,-1 0-1,1 1 1,0 0-1,0-1 0,0 1 1,-1 0-1,1 1 1,0-1-1,-1 0 1,1 1-1,-1-1 0,1 1 1,-1 0-1,0 0 1,0 0-1,0 0 1,0 0-1,0 1 1,0-1-1,-1 0 0,1 1 1,-1-1-1,0 1 1,1 0-1,-1-1 1,0 1-1,-1 0 0,2 4 1,-2-4 11,0 0 0,0 0 0,0 0-1,-1 0 1,1 0 0,-1 0 0,0 0 0,0 0 0,0 0 0,0 0 0,0-1 0,0 1-1,-1 0 1,0-1 0,1 1 0,-1-1 0,0 0 0,0 1 0,0-1 0,-1 0-1,1 0 1,0 0 0,-1-1 0,1 1 0,-1-1 0,-2 2 0,-12 6 111,1-1 1,-1-1 0,-19 6 0,22-9-114,-2 2-12,-1 0 1,0-2-1,0 0 0,-1-1 1,-25 2-1,42-6-136,1 1-1,-1 0 1,1 0 0,-1 0-1,1 0 1,-1-1 0,1 1-1,-1 0 1,1 0 0,-1-1-1,1 1 1,0 0 0,-1-1 0,1 1-1,-1-1 1,1 1 0,0 0-1,0-1 1,-1 1 0,1-1-1,0 1 1,0-1 0,-1 1-1,1-1 1,0 1 0,0-1-1,0 1 1,0-1 0,0 1-1,0-1 1,0 0 0,0 1 0,0-1-1,0 1 1,0-1 0,0 1-1,0-1 1,0 1 0,0-1-1,0 1 1,1-1 0,-1 1-1,0-1 1,0 1 0,1-1-1,-1 1 1,0 0 0,1-1-1,-1 1 1,0-1 0,2 0 0,15-25-5445,8-1-1694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10634,'-4'9'5093,"-2"8"-3924,-3 7 478,0 1 0,2-1 0,-6 41 0,11-36-1298,1-1 0,2 1 0,1-1 0,10 51 0,-8-105 3467,1-3-3591,-5-214-481,0 241 181,4 9-434,0-1 0,0 1 0,0-1 0,1 0 0,0-1 0,0 1 0,0-1 0,1 0 0,0 0-1,0-1 1,0 0 0,0 0 0,14 6 0,-9-5-1299,1-1-1,1 0 1,-1-1 0,0-1 0,1 0-1,-1 0 1,22-1 0,4-1-3136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4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121 247 545,'2'-2'671,"0"-1"0,0 0 0,-1 0 0,1 0 0,-1 0 0,0 0 1,0-1-1,0 1 0,0 0 0,-1-1 0,1 1 0,-1 0 0,0-1 1,0 1-1,0 0 0,0-1 0,-1 1 0,1 0 0,-2-5 0,1 6-434,0 0-1,0 1 0,-1-1 0,1 1 0,0-1 1,0 1-1,-1-1 0,1 1 0,-1 0 0,1 0 1,-1 0-1,0 0 0,1 0 0,-1 0 0,0 0 1,0 0-1,0 1 0,1-1 0,-1 1 0,0-1 1,0 1-1,0 0 0,0 0 0,0 0 0,0 0 1,0 0-1,0 0 0,0 0 0,0 1 0,0-1 1,0 1-1,1-1 0,-1 1 0,-2 1 0,0 0-73,0 0-1,0 0 1,0 0-1,1 1 1,-1-1-1,1 1 0,-1 0 1,1 0-1,0 0 1,0 1-1,1-1 1,-1 1-1,1-1 1,-1 1-1,1 0 0,0 0 1,-2 8-1,1-4 3,0-1 0,1 1 0,0 0 1,0 0-1,1 0 0,0 0 0,0 0 0,2 16 0,-1-23-151,0 0 0,0 0 0,1 0 0,-1 1 0,1-1-1,-1 0 1,1 0 0,-1 0 0,1 0 0,0 0 0,-1 0 0,1 0 0,0 0 0,0 0 0,0 0 0,0 0 0,0-1 0,0 1 0,0 0-1,0 0 1,0-1 0,0 1 0,0-1 0,0 1 0,1-1 0,-1 0 0,0 1 0,0-1 0,0 0 0,1 0 0,-1 0 0,0 0 0,0 0 0,1 0-1,-1 0 1,0 0 0,0 0 0,0-1 0,1 1 0,-1-1 0,0 1 0,1-1 0,3 0 94,0-1 0,0 0 1,-1 0-1,1 0 0,-1 0 0,1-1 1,-1 1-1,0-1 0,5-4 0,1-5-58,0-1-1,-1-1 0,-1 1 0,0-2 1,0 1-1,7-23 0,-8 20-175,-6 15-39,-1 5-11,-4 43 90,2-36-106,1 0 0,0 0 0,1 1 0,0-1 0,1 0 0,2 15 1,-3-23-81,1 1 1,0-1-1,0 1 1,1-1-1,-1 0 1,0 1 0,1-1-1,-1 0 1,1 0-1,0 0 1,0 0 0,0 0-1,0 0 1,0 0-1,0-1 1,0 1-1,1-1 1,-1 0 0,1 0-1,-1 1 1,1-2-1,-1 1 1,1 0-1,-1 0 1,1-1 0,0 1-1,-1-1 1,1 0-1,4 0 1,-2 0-477,0 0-1,0 0 1,1 0-1,-1-1 1,0 0-1,0 0 1,0 0-1,1-1 1,-2 0 0,1 0-1,0 0 1,8-5-1,-6 2 156,0 0 0,0-1-1,0 0 1,-1 0 0,0-1-1,10-14 1,0-5 1337,-1 0 0,-1-1 0,14-41 0,-23 54 132,-1 4-249,17-49 2930,-15 19 3262,-6 40-6720,-1 0 0,1 0 0,0 0 0,0-1 1,-1 1-1,1 0 0,0 0 0,-1 0 0,1-1 1,0 1-1,0 0 0,-1 0 0,1 0 0,0 0 0,-1 0 1,1 0-1,0 0 0,-1 0 0,1 0 0,0 0 1,-1 0-1,1 0 0,0 0 0,-1 0 0,1 0 1,0 0-1,-1 0 0,1 0 0,0 1 0,-1-1 1,1 0-1,0 0 0,-1 0 0,1 1 0,0-1 1,0 0-1,-1 0 0,1 0 0,0 1 0,0-1 1,0 0-1,-1 1 0,-13 9 189,4 0-42,0 0 0,1 1 0,1 1 0,-12 18 0,17-25-227,0 1-1,0 0 1,1 0 0,-1 0 0,1 0-1,1 0 1,-1 0 0,1 1 0,0-1-1,0 1 1,1-1 0,0 9 0,1-14-56,-1 1 1,1 0-1,0 0 1,0 0 0,0 0-1,0-1 1,0 1-1,0-1 1,0 1-1,1-1 1,-1 1 0,1-1-1,-1 1 1,1-1-1,-1 0 1,1 0 0,0 0-1,-1 0 1,1 0-1,0 0 1,0-1-1,2 2 1,51 11-1129,-40-10 632,4 1-201,37 9-1550,-53-12 2206,0 0-1,0 0 1,0 0 0,0 0 0,0 1 0,-1-1 0,1 1-1,0 0 1,-1 0 0,1 0 0,-1 0 0,0 0 0,0 0-1,3 4 1,-5-5 124,1-1 1,-1 1-1,0 0 0,1 0 1,-1 0-1,0 0 0,0-1 0,1 1 1,-1 0-1,0 0 0,0 0 0,0 0 1,0 0-1,0 0 0,0-1 0,-1 1 1,1 0-1,0 0 0,0 0 0,0 0 1,-1 0-1,1-1 0,-1 1 0,1 0 1,-1 0-1,1 0 0,-1-1 0,0 2 1,-27 16 1567,-35-1 635,56-15-2195,-1-1 0,1 0 0,-1-1 1,0 1-1,1-2 0,-1 1 0,1-1 0,-1 0 0,-12-3 0,18 3-264,0 0 0,-1-1-1,1 1 1,0 0 0,0-1 0,0 1-1,0-1 1,0 1 0,0-1-1,1 0 1,-1 0 0,1 0 0,-2-2-1,1 0-627,0 0-1,0 1 1,1-1-1,0 0 0,0 0 1,0 0-1,0 0 0,1-1 1,-1-6-1,1-21-8188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10666,'0'0'4885,"9"7"-2189,-2 0-2185,1-1 0,0-1 0,0 0 1,1 0-1,-1 0 0,14 5 0,-19-9-422,-1 0 0,1-1 0,0 1-1,-1-1 1,1 1 0,0-1 0,0 0-1,-1 0 1,1 0 0,0 0 0,0 0-1,-1-1 1,1 1 0,0-1 0,-1 0-1,1 0 1,-1 0 0,1 0 0,-1 0-1,1 0 1,-1-1 0,0 1 0,1-1-1,-1 0 1,0 1 0,0-1 0,0 0-1,-1 0 1,1-1 0,0 1 0,-1 0-1,3-5 1,-1 2-20,-1 1-1,0-1 1,0-1 0,0 1 0,0 0-1,-1 0 1,0-1 0,0 1-1,0-1 1,-1 1 0,0-1-1,0 1 1,0-1 0,-2-9-1,2 15-69,-1 0-1,1-1 0,0 1 1,0-1-1,0 1 0,0 0 1,-1-1-1,1 1 0,0 0 0,0-1 1,-1 1-1,1 0 0,0-1 1,0 1-1,-1 0 0,1 0 1,0-1-1,-1 1 0,1 0 0,-1 0 1,1 0-1,0-1 0,-1 1 1,1 0-1,0 0 0,-1 0 1,1 0-1,-1 0 0,1 0 0,-1 0 1,1 0-1,0 0 0,-1 0 1,1 0-1,-1 0 0,1 0 1,0 0-1,-1 0 0,1 0 0,-1 0 1,1 1-1,0-1 0,-1 0 1,1 0-1,0 0 0,-1 1 1,1-1-1,0 0 0,-1 1 0,1-1 1,0 0-1,-1 1 0,1-1 1,0 1-1,-15 19-43,13-17 70,1 1 0,-1 0 0,1-1 0,0 1 0,0 0 0,1 0 0,-1 0 0,1 0 0,0 0 0,0 0 0,0 0 0,0 0 0,1 0 0,-1-1 0,1 1 0,0 0 0,1 0 0,-1 0 0,0-1 0,1 1 0,0-1 0,0 1 0,3 3 0,-1-3-12,0 0-1,0-1 1,0 0-1,0 1 0,1-2 1,-1 1-1,1 0 1,0-1-1,0 0 0,0 0 1,0 0-1,0-1 0,0 0 1,1 0-1,-1 0 1,9 0-1,-6-1-74,0 0 0,0 0 0,-1 0 1,1-1-1,0-1 0,0 1 0,-1-1 0,1 0 0,-1-1 0,0 0 1,0 0-1,0-1 0,0 1 0,0-2 0,10-7 0,-8 4-837,-2 1-1,1-1 1,-1-1-1,0 1 0,-1-1 1,9-17-1,-1-5-4412,-2-1-2492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49 15054,'0'0'2077,"-4"8"117,-12 27-470,2 0 1,1 1-1,-11 51 1,12-26-1372,3 1 1,3 0-1,1 69 1,5-129-352,0 0 1,0 0-1,0 0 1,0 0 0,0 0-1,0 0 1,1 0-1,-1 0 1,1 0-1,-1 0 1,1-1-1,0 1 1,-1 0 0,1 0-1,2 3 1,-2-5 3,0 0 0,-1 0 0,1 1 0,-1-1 1,1 0-1,0 0 0,-1 0 0,1 0 0,0 0 0,-1 0 1,1 0-1,0 0 0,-1 0 0,1 0 0,0 0 0,-1 0 1,1 0-1,-1-1 0,1 1 0,0 0 0,-1 0 1,1-1-1,-1 1 0,1 0 0,-1-1 0,1 1 0,-1-1 1,1 1-1,-1-1 0,1 0 0,4-4 33,1-1 1,-1 0-1,-1 0 0,1 0 0,-1-1 1,5-10-1,0-4-158,0 0-1,-1 0 1,-1-1-1,-1 0 1,-1 0-1,-1-1 1,1-26-1,-5 49 119,0 0 0,0 0 0,0 0 0,0 1 0,0-1 0,-1 0 0,1 0 0,0 0 0,0 0 0,0 0 0,0 0-1,0 0 1,0 0 0,0 0 0,-1 0 0,1 0 0,0 0 0,0 0 0,0 0 0,0 0 0,0 0 0,0 0 0,-1 0 0,1 0-1,0 0 1,0 0 0,0 0 0,0 0 0,0 0 0,0 0 0,-1 0 0,1 0 0,0 0 0,0 0 0,0 0 0,0 0 0,0 0-1,0 0 1,0 0 0,0 0 0,-1 0 0,1-1 0,0 1 0,0 0 0,-5 14 39,4-4-15,0 1-1,1-1 1,0 0 0,0 0 0,2 1 0,-1-1 0,1 0 0,0 0 0,1 0 0,5 12-1,-6-19-9,-1 1-1,1-1 0,0 0 0,0 0 0,0 0 0,1 0 1,-1 0-1,0 0 0,1-1 0,0 1 0,0-1 0,0 1 0,0-1 1,0 0-1,0-1 0,0 1 0,1 0 0,-1-1 0,1 0 1,-1 1-1,1-2 0,0 1 0,-1 0 0,1-1 0,0 1 0,-1-1 1,1 0-1,0 0 0,-1-1 0,1 1 0,5-2 0,-4 0 18,-1 0 1,0 0-1,1 0 0,-1-1 0,0 1 0,-1-1 0,1 0 1,0 0-1,-1 0 0,1-1 0,-1 1 0,0-1 1,0 0-1,-1 0 0,1 0 0,-1 0 0,0 0 0,0-1 1,2-4-1,1-4-104,0-1 0,-1 1 0,0-1 0,-1 0 0,1-16 0,-4 28 55,1 0-1,-1 0 0,0 1 1,0-1-1,0 0 1,0 0-1,0 0 0,-1 0 1,1 0-1,0 1 0,-1-1 1,1 0-1,-2-2 0,1 3 19,1 1-1,0 0 1,-1 0 0,1 0-1,0 0 1,-1-1 0,1 1-1,0 0 1,-1 0-1,1 0 1,-1 0 0,1 0-1,0 0 1,-1 0 0,1 0-1,-1 0 1,1 0-1,0 0 1,-1 0 0,1 0-1,0 0 1,-1 0 0,1 0-1,-1 1 1,1-1-1,0 0 1,-1 0 0,1 0-1,0 1 1,-1-1-1,1 0 1,0 0 0,0 1-1,-1-1 1,1 1 0,-4 2 27,1 1 0,0 0 0,0 0 0,1-1 0,-1 2 0,1-1 0,0 0 0,-4 9 0,5-9-18,0 0 0,-1 0 0,1 0 0,1 0 1,-1 1-1,0-1 0,1 0 0,0 0 0,0 1 0,0-1 1,1 0-1,0 0 0,-1 1 0,1-1 0,1 0 0,-1 0 1,1 0-1,-1 0 0,1 0 0,0-1 0,1 1 0,3 4 1,-2-3-8,1-1-1,0-1 1,0 1 0,0-1 0,0 1 0,1-2 0,0 1 0,-1-1 0,1 1 0,0-1 0,0-1 0,0 1 0,0-1 0,0-1 0,7 1 0,1 1-183,0-2 1,0 0-1,18-2 1,-29 1 107,1 1 0,-1-1 0,1 1 0,-1-1 0,1 0 0,-1 0 0,1-1 1,-1 1-1,0-1 0,0 0 0,0 1 0,0-1 0,0-1 0,0 1 0,0 0 0,-1-1 0,1 1 0,1-4 1,-3 6 66,-1 0 1,0 0 0,0-1-1,1 1 1,-1 0 0,0 0-1,0-1 1,0 1 0,1 0 0,-1 0-1,0-1 1,0 1 0,0 0-1,0-1 1,0 1 0,1 0-1,-1-1 1,0 1 0,0 0 0,0 0-1,0-1 1,0 1 0,0 0-1,0-1 1,0 1 0,0 0 0,0-1-1,-1 1 1,1 0 0,0-1-1,0 1 1,0 0 0,0-1-1,0 1 1,0 0 0,-1 0 0,1-1-1,0 1 1,0 0 0,0 0-1,-1-1 1,1 1 0,0 0-1,0 0 1,-1 0 0,1 0 0,0-1-1,-1 1 1,1 0 0,0 0-1,0 0 1,-1 0 0,1 0-1,0 0 1,-1 0 0,1 0 0,0 0-1,-1 0 1,1 0 0,0 0-1,-1 0 1,1 0 0,0 0-1,-1 0 1,1 0 0,-5 2-23,16-4 9,-2-1-123,0 0-1,-1-1 0,1 0 1,-1 0-1,0-1 1,0 0-1,-1 0 1,1-1-1,-1 0 1,0-1-1,7-8 0,2-3-868,-1 0 0,-1-1 0,15-27 0,-15 20 23,-1-1 0,-1 0-1,9-35 1,-15 43 693,-2-1 0,5-35 0,-11-3 3129,2 58-2776,0-1 0,0 1 1,0 0-1,0-1 0,-1 1 0,1-1 1,0 1-1,0 0 0,0-1 1,0 1-1,-1-1 0,1 1 0,0 0 1,0-1-1,-1 1 0,1 0 1,0-1-1,-1 1 0,1 0 0,0 0 1,-1-1-1,1 1 0,0 0 1,-1 0-1,1-1 0,0 1 0,-1 0 1,1 0-1,-1 0 0,1 0 0,-1 0 1,1 0-1,0 0 0,-1 0 1,1 0-1,-1 0 0,1 0 0,-1 0 1,1 0-1,0 0 0,-1 0 1,1 0-1,-1 0 0,1 0 0,0 1 1,-1-1-1,1 0 0,-1 0 1,1 1-1,-18 14 725,9 4-565,1 1 0,1 0 0,1 1 0,1 0 1,1-1-1,-3 25 0,0 129-104,23-48-817,-16-126 707,0 0 0,0 0-1,0 1 1,0-1 0,0 0 0,0 0 0,0 1 0,0-1 0,0 0 0,0 0 0,0 1-1,0-1 1,0 0 0,0 0 0,-1 1 0,1-1 0,0 0 0,0 0 0,0 0 0,0 1 0,-1-1-1,1 0 1,0 0 0,0 0 0,-1 0 0,1 0 0,0 1 0,0-1 0,0 0 0,-1 0-1,1 0 1,0 0 0,0 0 0,-1 0 0,1 0 0,0 0 0,-1 0 0,1 0 0,0 0 0,0 0-1,-1 0 1,1 0 0,0 0 0,0 0 0,-1 0 0,1 0 0,0 0 0,0 0 0,-1-1-1,1 1 1,0 0 0,0 0 0,0 0 0,-1 0 0,1-1 0,0 1 0,0 0 0,0 0 0,-1 0-1,1-1 1,0 1 0,-13-11 96,12 11-89,-14-25 167,1 0 0,2-1 1,0 0-1,1-1 0,2 0 0,-8-37 0,10 40 435,1-14 1456,6 37-2024,1 1 1,-1-1 0,0 0 0,0 1 0,0-1 0,1 0 0,-1 0 0,0 1 0,1-1 0,-1 0 0,1 1 0,-1-1 0,0 1 0,1-1 0,0 0 0,-1 1 0,1-1 0,-1 1 0,1 0 0,0-1 0,-1 1 0,1-1 0,0 1 0,-1 0 0,1-1 0,0 1 0,-1 0 0,1 0 0,0 0 0,0 0 0,-1 0-1,1-1 1,0 1 0,0 0 0,-1 1 0,1-1 0,0 0 0,0 0 0,-1 0 0,1 0 0,1 1 0,10 2 36,-1 0-1,1 1 1,-1 1-1,0 0 1,0 0-1,0 1 1,14 11-1,25 13-1279,-43-27 240,0 0 0,0 0-1,1-1 1,-1 1 0,12 0 0,-5-2-5356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5990,'0'0'8568,"-1"8"-7698,-30 157 3422,18-108-3328,3 0 1,-6 100-1,16-157-957,0 1-1,-1 0 1,1-1 0,0 1-1,0-1 1,0 1-1,0 0 1,0-1-1,0 1 1,0 0-1,0-1 1,0 1-1,0 0 1,0-1-1,0 1 1,1 0-1,-1-1 1,0 1-1,0 0 1,1-1-1,-1 1 1,0-1 0,1 1-1,-1-1 1,1 1-1,-1-1 1,1 1-1,-1-1 1,1 1-1,-1-1 1,1 0-1,-1 1 1,1-1-1,-1 0 1,1 1-1,0-1 1,-1 0-1,1 0 1,0 0-1,-1 1 1,1-1 0,0 0-1,-1 0 1,1 0-1,0 0 1,-1 0-1,1 0 1,0 0-1,-1-1 1,1 1-1,-1 0 1,1 0-1,0 0 1,-1-1-1,1 1 1,0 0-1,-1-1 1,1 1 0,-1 0-1,1-1 1,-1 1-1,1-1 1,-1 1-1,1-1 1,-1 1-1,1-1 1,34-34 511,-24 20-557,0-1 1,-1 0-1,0-1 0,-1 0 0,-2 0 1,1-1-1,6-28 0,-16 59-41,0 1 0,0-1-1,1 1 1,1 16 0,0-27 95,0 0 1,0-1-1,0 1 0,1-1 1,-1 1-1,1-1 0,-1 1 1,1-1-1,0 1 1,0-1-1,0 1 0,0-1 1,0 0-1,1 0 0,-1 0 1,1 1-1,-1-1 0,1-1 1,0 1-1,0 0 0,-1 0 1,1-1-1,1 1 1,-1-1-1,0 1 0,0-1 1,0 0-1,1 0 0,-1 0 1,4 1-1,3-1 31,0-1 0,1 0 1,-1-1-1,0 1 0,0-2 0,0 1 0,0-1 1,0-1-1,-1 0 0,1 0 0,0 0 0,-1-1 1,8-5-1,-6 3-206,-1 0 0,0-1 1,0 0-1,0 0 0,-1-1 0,0 0 1,0 0-1,-1-1 0,0 0 0,7-12 1,-10 34 164,1 0 0,1 0 1,0-1-1,0 0 0,13 17 1,-11-17-333,-1 0 1,-1 1-1,1 0 1,-2 0-1,0 1 1,-1-1-1,0 1 1,-1 0-1,0 0 1,-1 1-1,0 27 0,-2-35 351,0 1-1,-1 0 0,0 0 0,0 0 0,0 0 0,-1-1 0,0 1 0,-1 0 1,1-1-1,-2 0 0,1 0 0,-1 0 0,0 0 0,0 0 0,-1-1 1,0 0-1,0 0 0,0 0 0,-1 0 0,0-1 0,0 0 0,0 0 0,-8 4 1,12-8 2,1 0 0,-1-1 0,1 1 0,-1 0 0,0 0 0,1-1 0,-1 1 0,0-1 1,1 1-1,-1-1 0,0 0 0,0 0 0,1 0 0,-1 0 0,0 0 0,0 0 1,1 0-1,-1 0 0,0-1 0,0 1 0,1-1 0,-1 1 0,-2-2 0,2 0 35,0 0 0,0 0 0,0 0 0,1 0 0,-1 0 0,1 0 0,0 0-1,-1 0 1,1-1 0,0 1 0,0 0 0,1-1 0,-1 1 0,-1-5-1,0-11 236,0-1 0,1 1-1,2-33 1,0 34-381,-1 12 88,0 0 0,0 0 0,0 0 0,1 0 0,-1 0 0,1 0 0,0 0 0,1 0 0,-1 0 0,1 1 1,0-1-1,0 0 0,1 1 0,0-1 0,-1 1 0,1 0 0,1 0 0,-1 0 0,0 1 0,1-1 0,0 1 0,0-1 0,0 1 0,0 1 1,0-1-1,1 0 0,-1 1 0,1 0 0,0 0 0,0 1 0,0-1 0,5 0 0,35-13-7135,-24 3-2819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14382,'0'8'-545,"11"-6"-512,-4 2 320,10-1-6469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11723,'0'0'9235,"9"5"-7948,-6-4-1218,-1 1 0,1-1 0,0 0 0,0 0 1,0 0-1,0 0 0,-1 0 0,1-1 0,0 1 0,0-1 0,1 0 0,-1 0 0,0 0 0,0 0 0,0 0 1,0-1-1,0 1 0,0-1 0,0 0 0,-1 0 0,1 0 0,0 0 0,0 0 0,-1-1 0,1 0 0,0 1 1,-1-1-1,0 0 0,1 0 0,-1 0 0,0 0 0,0-1 0,0 1 0,2-5 0,4-2 22,-1 1 1,0-2-1,0 1 0,-1-1 0,0 0 0,-1-1 0,0 1 0,-1-1 0,0 0 0,-1 0 0,0 0 0,-1-1 0,0 1 1,-1-1-1,0-16 0,0 26-106,-1 1 1,0 0 0,0 0 0,0-1 0,0 1-1,0 0 1,-1-1 0,1 1 0,0 0-1,-1 0 1,1-1 0,-1 1 0,1 0 0,-1 0-1,1 0 1,-1 0 0,0 0 0,-1-2-1,1 3-3,1-1-1,-1 1 0,0 0 0,1 0 0,-1-1 0,0 1 0,0 0 0,1 0 0,-1 0 0,0 0 0,1 0 1,-1 0-1,0 0 0,0 0 0,1 0 0,-1 1 0,0-1 0,1 0 0,-1 0 0,0 1 0,1-1 0,-1 0 1,-1 1-1,-2 2-30,0 0 1,1 0 0,-1 0 0,1 0-1,-1 1 1,1-1 0,0 1 0,-4 6-1,-1 3 45,1 1 0,0 0 0,1 1 0,0 0 0,1 0 0,1 0 0,0 0 0,1 1 0,1-1 0,1 1 0,0 22 0,1-36-5,0 1 0,1 0-1,-1-1 1,1 1 0,0 0-1,0-1 1,0 1 0,0-1-1,0 1 1,1-1-1,-1 0 1,1 1 0,-1-1-1,1 0 1,0 0 0,0 0-1,0 0 1,0 0 0,0-1-1,3 3 1,1-1 63,-1-1 0,1 1 0,-1-1 0,1 0 0,0-1 0,0 1 0,0-1 0,0 0 0,6 0 0,1-1 164,-1 0-1,0 0 1,0-2-1,0 1 1,1-1 0,-2-1-1,1 0 1,0-1-1,11-5 1,-5-2-39,-1-1 0,0 0 0,-1-1 0,29-30-1,-42 40-181,-9 19-262,0 1-1,1 0 1,-4 28-1,9-45 256,0 1 0,0 0 0,0-1 0,1 1-1,-1 0 1,0-1 0,0 1 0,0-1 0,1 1 0,-1 0 0,0-1 0,1 1-1,-1-1 1,1 1 0,-1-1 0,0 1 0,1-1 0,-1 1 0,1-1 0,-1 1-1,1-1 1,0 0 0,-1 1 0,1-1 0,-1 0 0,1 1 0,1-1-1,25 3-46,28-11 137,-26-1-58,51-24 0,-53 20-989,54-17 0,-80 29 913,-1 1 0,1-1 0,0 1 1,0 0-1,0-1 0,0 1 0,0 0 0,0 0 1,0-1-1,0 1 0,0 0 0,0 0 1,1 0-1,-1 0 0,0 0 0,0 0 0,0 1 1,0-1-1,0 0 0,0 0 0,0 1 0,0-1 1,0 1-1,-1-1 0,1 1 0,0-1 0,0 1 1,0 0-1,0-1 0,1 2 0,-2 1 74,1-1 0,-1 0 0,0 1 0,0-1 0,0 1 0,0-1-1,0 0 1,0 1 0,-1-1 0,0 4 0,0-4-321,1 0 0,-1 1 0,1-1 0,-1 0 0,1 1 0,0-1 0,0 0 0,0 1 0,0-1 0,0 0 0,1 1 0,-1-1 0,1 0 0,-1 0 0,1 1 0,2 3 0,1-5-5849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15727,'0'0'11595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21 7944,'0'0'5354,"-8"-2"-3886,0 0-1520,4 1 482,-1 0 1,1 0-1,-1 1 1,1-1-1,-1 1 1,1 0-1,-8 1 1,10-1-289,0 1 0,0-1 0,1 1 0,-1 0 0,0 0 1,1 0-1,-1 0 0,0 0 0,1 0 0,-1 0 0,1 1 0,0-1 1,-1 1-1,1-1 0,0 1 0,0-1 0,0 1 0,0-1 0,0 1 1,0 0-1,0 0 0,1 0 0,-1-1 0,0 4 0,-3 6 536,2-4-397,-1 1 1,1-1 0,0 1 0,1-1 0,-1 9-1,2-15-273,0 0 0,0 0 0,0 0 0,0 1 0,0-1 0,1 0 0,-1 0 0,0 0 0,0 0 0,1 0 0,-1 0-1,1 0 1,-1 0 0,1 0 0,0 0 0,-1 0 0,1 0 0,0 0 0,-1 0 0,1 0 0,0 0 0,0-1 0,0 1 0,0 0 0,0-1-1,0 1 1,0 0 0,0-1 0,0 0 0,0 1 0,0-1 0,0 0 0,0 1 0,1-1 0,-1 0 0,0 0 0,0 0 0,0 0-1,2 0 1,5-1 53,-1 1 0,1-2 0,-1 1 0,1-1 0,-1 0 0,0 0 0,0-1 0,0 0 0,0-1 0,0 1 0,0-1 0,-1-1 0,11-8 0,-9 6 7,0 0 1,-1-1 0,1 0 0,-1 0 0,-1 0 0,1-1 0,-2 0 0,1-1 0,5-12 0,-12 25-139,-6 43 103,6-44-35,1-1-1,0 1 1,-1-1-1,1 0 1,0 1 0,0-1-1,0 1 1,0-1 0,0 1-1,0-1 1,0 1-1,1-1 1,-1 1 0,1-1-1,-1 0 1,1 1 0,-1-1-1,1 1 1,0-1-1,-1 0 1,1 0 0,0 0-1,0 1 1,0-1 0,0 0-1,2 1 1,8-1 36,0 0 0,-1-1 1,1-1-1,0 0 0,0-1 0,-1 0 1,1 0-1,-1-1 0,1 0 1,-1-1-1,0 0 0,-1-1 0,17-9 1,48-19 125,-74 33-164,1 0 0,0 0 0,-1 0 0,1 0 0,-1 0 0,1 0 0,-1 0 0,1 0 0,0 1 0,-1-1 0,1 0 0,-1 0 0,1 1 0,-1-1 0,1 0 0,-1 1 0,1-1 0,-1 0 0,0 1 0,1-1 0,-1 1 0,1-1 0,-1 1 0,0-1 0,0 1 0,1-1 0,-1 1 0,0-1 0,0 1 0,1-1 0,-1 1 0,0 0 0,0-1 0,0 1 0,0-1 0,0 1 0,0 0 0,0-1 0,0 1 0,0-1 0,0 2 0,0 41-308,1-11 146,0-31 176,0 0 0,0 0 0,0 0 0,0 0 0,0 0 0,0 0 0,0 0-1,0 0 1,0 0 0,1-1 0,-1 1 0,0 0 0,0-1 0,1 1 0,-1-1-1,0 1 1,1-1 0,-1 0 0,1 1 0,-1-1 0,0 0 0,1 0 0,-1 0-1,1 0 1,-1 0 0,1 0 0,-1-1 0,0 1 0,1 0 0,-1-1 0,1 1-1,-1-1 1,2-1 0,3 1 102,0-1-1,0-1 0,0 1 1,0-1-1,-1 0 1,7-5-1,47-52 487,-59 60-688,1 0-1,-1 0 1,0 0 0,0 0-1,1 0 1,-1 0-1,0 0 1,1 0 0,-1 0-1,0 0 1,0 0 0,1 0-1,-1 0 1,0 0 0,1 0-1,-1 0 1,0 0-1,1 0 1,-1 0 0,0 0-1,0 0 1,1 0 0,-1 1-1,0-1 1,0 0-1,1 0 1,-1 0 0,0 0-1,0 1 1,0-1 0,1 0-1,-1 0 1,0 1-1,0-1 1,0 0 0,0 0-1,1 1 1,-1-1 0,0 0-1,0 1 1,0-1 0,0 0-1,0 0 1,0 1-1,0-1 1,0 0 0,0 1-1,0-1 1,0 0 0,0 0-1,0 1 1,3 6-3843,2-4-2425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4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113 165 11082,'0'0'2040,"3"-10"218,3-1-1179,14-32 1196,-14 13 5912,-22 66-7141,7-21-1072,2 0-47,-3 3-18,1 0 1,1 1 0,1 0 0,0 0-1,2 1 1,0 0 0,-3 27 0,8-47 63,1 1 1,0 0-1,-1 0 1,1-1 0,-1 1-1,1 0 1,0-1-1,0 1 1,-1-1 0,1 1-1,0-1 1,0 1-1,0-1 1,-1 0-1,1 1 1,0-1 0,0 0-1,0 0 1,0 1-1,0-1 1,0 0 0,0 0-1,-1 0 1,1 0-1,0 0 1,0 0 0,2-1-1,30-1-7,-12-2 117,29-2-543,-49 6 429,1 0 0,-1 0 0,0 0 0,0 1 0,0-1 0,1 0 0,-1 1 0,0-1 0,0 1 0,0-1 0,0 1 0,0-1 0,0 1 0,0 0 0,0 0 0,0-1 0,0 1 0,0 0 0,0 0 0,0 0-1,-1 0 1,1 0 0,0 0 0,-1 0 0,1 0 0,-1 1 0,1-1 0,-1 0 0,0 0 0,1 0 0,-1 1 0,0-1 0,0 0 0,0 2 0,0 8 91,0 1 0,-1 0 1,-1 0-1,0-1 0,0 1 0,-1-1 0,-1 1 1,0-1-1,0 0 0,-1-1 0,0 1 1,-1-1-1,0 0 0,-1 0 0,0-1 0,-1 0 1,0 0-1,0-1 0,-1 0 0,0 0 0,0-1 1,-1 0-1,0 0 0,-12 5 0,19-10-10,0-1-1,0 1 1,-1-1-1,1 1 1,-1-1-1,1 0 1,-1 0-1,1 0 1,-1-1-1,-3 1 1,6-2-57,0 1 0,0 0 0,0 0-1,0-1 1,0 1 0,0-1 0,0 1 0,0-1 0,0 1 0,0-1 0,0 1 0,0-1 0,1 0 0,-1 0 0,0 1 0,0-1 0,1 0 0,-1 0-1,1 0 1,-1 0 0,1 0 0,-1 0 0,1 0 0,-1 0 0,1 0 0,0 0 0,0 0 0,-1 0 0,1 0 0,0 0 0,0 0 0,0 0 0,0 0-1,0 0 1,0 0 0,1-2 0,0-5-57,0 0-1,1-1 1,0 1-1,0 0 1,1 0-1,0 0 1,0 0-1,1 0 1,0 1-1,1-1 1,-1 1-1,1 0 0,1 1 1,-1-1-1,11-8 1,13-12 52,2 1 1,34-22-1,-42 31-42,47-32 109,-40 31-41,-1-2-1,-1-1 1,-1-2-1,0 0 1,-2-2-1,29-37 1,-52 59 10,1 1 1,-1-1-1,0 0 1,-1 0-1,1 0 0,0 0 1,-1-1-1,0 1 1,0 0-1,0-1 1,0 1-1,0-1 1,-1 1-1,0 0 1,1-1-1,-1 0 1,0 1-1,-1-4 1,0 6 2,1-1 1,-1 1-1,1 0 1,-1 0 0,1 0-1,-1 0 1,0 0-1,0 0 1,0 1 0,1-1-1,-1 0 1,0 0 0,0 0-1,0 1 1,0-1-1,0 1 1,-1-1 0,1 1-1,-1-1 1,-2 0-4,1 0 0,-1 0 0,1 1 0,-1 0 0,1-1 0,-1 1 0,1 1 0,-8 0 0,4 1-16,0 0 0,0 1 0,0 0 1,0 0-1,0 0 0,1 1 0,-1 0 0,1 0 1,0 1-1,0-1 0,1 1 0,-8 8 0,9-9-53,1 0-1,-1 0 0,1 0 1,0 1-1,0-1 0,0 1 1,0 0-1,1-1 0,0 1 1,0 0-1,0 1 0,1-1 1,0 0-1,0 0 0,0 1 1,0-1-1,1 10 0,1-13-52,-1 0-1,1-1 1,-1 1-1,1-1 0,0 1 1,0-1-1,0 0 0,0 1 1,0-1-1,0 0 0,0 0 1,1 1-1,-1-1 1,0 0-1,0 0 0,1-1 1,-1 1-1,1 0 0,-1 0 1,1-1-1,-1 1 0,1 0 1,0-1-1,-1 0 1,1 1-1,0-1 0,2 0 1,50 1-2546,-52-2 2455,9 0-799,0-1 1,-1 0-1,1-1 0,-1-1 1,0 1-1,1-2 1,-2 1-1,1-1 0,-1-1 1,1 0-1,7-7 1,29-20-7138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25 3491,'0'0'15770,"-10"5"-14676,3-1-957,0 1 0,-1-1 0,1 1 0,1 0 0,-1 1 0,1-1 0,0 1 0,0 0 0,1 1 0,0 0 0,0 0 0,0 0-1,1 0 1,0 1 0,1-1 0,-1 1 0,2 0 0,-1 0 0,1 0 0,0 0 0,1 1 0,-1 9 0,3 0-134,1 0 1,1 0-1,1 0 1,0-1-1,9 22 1,-8-24-93,0 0-1,0 0 1,-2 0-1,0 0 1,-1 1 0,0-1-1,-1 28 1,-3-37 93,1 0 0,-1 0 0,0 0 0,-1 0 0,0-1 0,0 1 1,0-1-1,0 1 0,-1-1 0,0 0 0,0-1 0,0 1 0,-1-1 0,1 0 0,-1 0 0,0 0 0,-8 4 0,7-3 51,-1-1 0,0 0 0,-1 0-1,1-1 1,-1 0 0,1 0-1,-1-1 1,0 0 0,0 0 0,0-1-1,0 0 1,-15 0 0,21-2-53,0 1 1,1-1 0,-1 0 0,0 0 0,1 0 0,-1 0-1,1 0 1,0 0 0,-1 0 0,1 0 0,0 0-1,0-1 1,0 1 0,-1-1 0,2 1 0,-1-1-1,0 1 1,0-1 0,0 1 0,1-1 0,-1 0 0,1 1-1,-1-1 1,1 0 0,-1 0 0,1 1 0,0-1-1,0 0 1,0 0 0,0 1 0,0-1 0,1-3-1,0-3-72,-1 0-1,1-1 1,1 1-1,-1-1 0,6-13 1,2 3 31,0 2 0,1-1 1,1 2-1,1-1 0,0 1 0,17-16 1,95-84-38,-61 61 33,-22 19 40,-26 24 3,0-1-1,0 0 1,-1-1 0,-1 0-1,-1-1 1,18-27 0,-25 23 208,-14 16 336,-21 20-122,20-7-345,0 1-1,1 0 1,0 0 0,1 1-1,0 0 1,-7 16 0,12-23-64,0 1 1,1 0 0,0 0-1,0 0 1,0 0 0,0 1-1,1-1 1,0 0 0,1 0-1,-1 1 1,1-1-1,0 1 1,1-1 0,0 0-1,0 1 1,2 7 0,-2-12-92,1 0 0,-1 0 0,0-1 0,1 1 0,-1 0-1,1 0 1,0-1 0,0 1 0,0-1 0,-1 1 0,1-1 0,0 0 0,1 0 0,-1 0 0,0 0 0,0 0 0,0-1 0,1 1 0,-1 0 0,0-1 0,1 0-1,-1 0 1,0 1 0,1-1 0,-1-1 0,0 1 0,1 0 0,-1 0 0,3-2 0,3 1-649,0-1 0,-1 1 0,1-2 0,-1 1 0,0-1 1,0 0-1,13-8 0,20-20-5455,-1-9-4068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7911,'0'0'11590,"-9"10"-9956,-12 16-852,0 0 0,1 2 1,-19 36-1,31-49-634,0 0-1,1 1 1,0 0 0,2 1 0,0-1 0,1 1-1,0 0 1,1 0 0,0 19 0,4-35-159,-1 1 1,1-1 0,-1 0 0,1 1-1,0-1 1,0 0 0,0 0 0,0 0-1,0 0 1,0 0 0,0 0-1,0 0 1,0 0 0,0 0 0,1 0-1,-1 0 1,0-1 0,1 1 0,-1-1-1,0 1 1,1-1 0,-1 1-1,0-1 1,1 0 0,-1 0 0,1 0-1,-1 1 1,1-1 0,-1-1 0,1 1-1,1 0 1,57-2-805,-53 1 635,2 0-37,24-1-263,-32 2 462,-1 0 0,1 0 1,-1 0-1,1 0 0,0 0 1,-1 0-1,1 0 0,0 0 0,-1 0 1,1 0-1,0 0 0,-1 0 1,1 0-1,0 1 0,-1-1 1,1 0-1,-1 1 0,1-1 0,0 0 1,-1 1-1,1-1 0,-1 0 1,1 1-1,-1-1 0,0 1 0,1-1 1,-1 1-1,1-1 0,-1 1 1,0 0-1,1-1 0,-1 2 1,0 1 122,-1 1 0,0-1 0,0 1 1,0-1-1,-1 1 0,1-1 0,-1 0 0,0 0 1,0 0-1,0 0 0,0 0 0,0 0 1,-1 0-1,1-1 0,-1 1 0,0-1 1,1 0-1,-1 0 0,0 0 0,-1 0 1,1 0-1,0 0 0,0-1 0,-1 0 1,-3 1-1,0 1 33,-1 0 0,1-1 0,-1 0 0,1-1 0,-1 0 0,0 0 1,1 0-1,-1-1 0,0 0 0,0-1 0,-11-1 0,17 1-268,1 0 0,-1 1 0,1-1 0,0 0 0,-1 0 0,1 0 0,0 0 0,0 0 0,0 0 0,0 0 0,0 0 0,0-1 0,0 1 0,0 0-1,0-1 1,0 1 0,1 0 0,-1-1 0,1 1 0,-1-1 0,1 1 0,-1-1 0,1 0 0,0 1 0,0-1 0,0 1 0,0-1 0,0 1 0,0-1 0,0 1 0,1-4 0,-1 1-610,1 0 0,0 1 0,0-1 0,0 0 0,0 0 0,0 0 0,1 1 0,0-1-1,0 1 1,0-1 0,4-5 0,14-8-3819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10346,'0'0'8792,"10"2"-6657,31 7-458,-38-9-1517,-1 0-1,1-1 1,0 1 0,0 0 0,0-1 0,-1 0 0,1 1 0,0-1 0,-1 0-1,1 0 1,-1-1 0,1 1 0,-1 0 0,1-1 0,-1 0 0,0 1 0,0-1-1,0 0 1,0 0 0,0 0 0,0-1 0,0 1 0,2-4 0,0-1 1,0 1 0,-1-1 0,1 0 0,-1 0 0,-1-1 0,4-11 0,-5 12-116,1 1 0,-1-1 0,-1 0 0,0 0 0,0-9-1,0 15-47,0 0-1,0 0 0,-1 0 1,1 1-1,0-1 0,0 0 1,-1 0-1,1 0 0,0 1 1,-1-1-1,1 0 0,-1 0 1,1 1-1,-1-1 1,1 0-1,-1 1 0,0-1 1,1 1-1,-1-1 0,0 0 1,0 1-1,-1-1-13,1 1-1,-1 0 1,1 0 0,0 0-1,-1 0 1,1 0 0,-1 0 0,1 0-1,-1 0 1,1 0 0,0 1-1,-1-1 1,1 1 0,0-1-1,-1 1 1,1-1 0,-2 3 0,-4 1-7,2 0 1,-1 1 0,0 0 0,1 0 0,0 0 0,0 1-1,0 0 1,1 0 0,0 0 0,-6 13 0,7-14 18,0 0 1,1 1 0,-1-1-1,1 1 1,1 0-1,-1-1 1,1 1 0,0 0-1,0 0 1,1 0 0,-1 0-1,1 0 1,1 0 0,1 8-1,-1-11 8,0-1-1,1 0 0,-1 0 0,1 0 1,0 0-1,0 0 0,-1 0 1,1 0-1,1 0 0,-1-1 0,0 1 1,0-1-1,1 1 0,-1-1 1,0 0-1,1 0 0,-1 0 0,1-1 1,0 1-1,-1 0 0,1-1 1,0 0-1,-1 1 0,5-1 0,7 0 100,1 1 0,-1-2 0,17-1 0,-16-1-58,-1-1 1,0-1-1,-1 0 1,1 0-1,-1-1 1,0-1-1,17-11 1,20-11-33,-48 29-108,-3 2 86,1 0 0,-1 0 0,0 1 0,1-1 0,-1 0 0,0 0 0,0 0 0,0 0 0,-1 0 0,1 0 0,0 0 0,-1-1 0,-1 3 0,1-2 57,0 0 0,0 0 0,1 0 0,-1 0 0,1 0 0,0 0 0,0 0 0,-1 1 0,1-1 0,1 0 0,-1 1 0,0-1 0,0 5 0,1-6-35,1-1 1,0 1-1,-1-1 1,1 1-1,-1-1 1,1 1-1,0-1 1,0 1-1,-1-1 1,1 1-1,0-1 1,0 0-1,-1 0 1,1 1-1,0-1 1,0 0-1,0 0 1,-1 0-1,1 0 1,0 0-1,0 0 1,0 0-1,0 0 1,0 0-1,30-1 301,-28 1-260,11-2-14,-1-1 1,1 0 0,-1 0-1,0-2 1,24-10 0,5-2-182,-42 17 134,0 0 1,1-1-1,-1 1 0,0 0 1,0 0-1,1 0 0,-1 0 1,0 0-1,0 0 1,1-1-1,-1 1 0,0 0 1,1 0-1,-1 0 0,0 0 1,0 0-1,1 0 0,-1 0 1,0 0-1,1 0 0,-1 0 1,0 1-1,0-1 1,1 0-1,-1 0 0,0 0 1,1 0-1,-1 0 0,0 0 1,0 1-1,1-1 0,-1 0 1,0 0-1,0 0 1,0 1-1,1-1 0,-1 0 1,0 0-1,0 1 0,0-1 1,0 0-1,0 0 0,1 1 1,-1-1-1,0 0 1,0 1-1,0-1 0,0 0 1,0 0-1,0 1 0,0-1 1,0 0-1,0 1 0,0-1 1,0 0-1,0 0 1,0 1-1,0-1 0,0 0 1,0 1-1,-1-1 0,-8 29 630,4-15-3876,2-4-4424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8872,'0'0'18647,"10"3"-17526,-6-2-1037,1 0 0,0 0-1,-1 0 1,1-1-1,0 0 1,0 1-1,0-2 1,-1 1-1,1 0 1,0-1 0,0 0-1,-1 0 1,1-1-1,0 1 1,-1-1-1,1 0 1,-1 0-1,0-1 1,0 1 0,0-1-1,0 0 1,5-4-1,3-3 1,0 0 0,-1-1 0,0 0-1,18-26 1,-24 31-102,-1 0-1,0-1 1,0 0-1,-1 0 1,0 0 0,0-1-1,-1 1 1,0 0-1,0-1 1,0 0-1,0-12 1,-2 20 4,0-1 1,0 1 0,-1-1 0,1 1-1,0 0 1,0-1 0,0 1-1,-1-1 1,1 1 0,0 0 0,0-1-1,-1 1 1,1 0 0,0-1-1,-1 1 1,1 0 0,0 0-1,-1-1 1,1 1 0,-1 0 0,1 0-1,0-1 1,-1 1 0,1 0-1,-1 0 1,1 0 0,-1 0 0,1 0-1,0 0 1,-1 0 0,1 0-1,-1 0 1,1 0 0,-1 0 0,1 0-1,-1 0 1,1 0 0,0 0-1,-1 0 1,1 1 0,-1-1-1,1 0 1,-1 0 0,-21 9-379,13-2 362,1-1 0,0 1 1,0 1-1,1-1 0,0 1 1,0 1-1,1-1 0,0 1 1,0 0-1,1 1 0,1-1 1,-1 1-1,1 0 0,1 0 0,-4 16 1,7-25 27,0 0-1,0 0 1,0 0 0,0 0 0,0 1 0,0-1 0,1 0-1,-1 0 1,0 0 0,1 0 0,-1 0 0,0 1 0,1-1 0,0 0-1,-1 0 1,1 0 0,-1 0 0,1 0 0,0-1 0,0 1-1,0 0 1,0 0 0,-1 0 0,1-1 0,0 1 0,0 0 0,2 0-1,1 0 13,0 1-1,0-1 0,0 1 1,0-1-1,0-1 1,0 1-1,9 0 0,6-1 49,0-1-1,28-6 1,29-15 22,-61 17-76,-1 0 1,1 1-1,0 0 1,0 1-1,23-1 0,-37 4-8,0 0 0,-1 0 0,1 0-1,0 0 1,0 1 0,0-1-1,-1 0 1,1 1 0,0-1 0,0 0-1,-1 1 1,1-1 0,0 1 0,-1 0-1,1-1 1,0 1 0,-1-1-1,1 1 1,-1 0 0,1-1 0,-1 1-1,1 0 1,-1 0 0,0-1 0,1 1-1,-1 0 1,0 0 0,0 0 0,1 0-1,-1-1 1,0 1 0,0 0-1,0 0 1,0 0 0,0 0 0,0-1-1,0 1 1,-1 0 0,1 0 0,0 0-1,0 0 1,-1-1 0,1 1-1,-1 1 1,1-1 6,-1 0 0,1 0 0,0 0 0,-1 0 0,1 0 0,0 0 0,0 0 0,0 0 0,-1 0 0,1 1 0,1-1 0,-1 0 0,0 0 0,0 0 0,0 0 0,0 0 0,1 0 0,-1 0 0,1 0 0,-1 0 1,0 0-1,1 0 0,0 0 0,-1 0 0,1 0 0,0 0 0,-1-1 0,1 1 0,0 0 0,0 0 0,0-1 0,-1 1 0,1 0 0,0-1 0,0 1 0,0-1 0,0 0 0,0 1 0,0-1 0,0 0 0,0 1 0,1-1 0,-1 0 0,2 0 0,9 0 82,1-2-1,-1 1 1,1-2 0,-1 0-1,0 0 1,1-1 0,14-7-1,-10 4-199,-1 1 0,31-6-1,-47 12 100,0 0 0,0 0 0,1 0 0,-1 0 1,0 0-1,0 0 0,1 0 0,-1 0 0,0 0 0,0 0 0,0 0 0,1 0 0,-1 0 0,0 0 0,0 0 0,1 0 0,-1 0 0,0 0 0,0 0 0,0 1 1,1-1-1,-1 0 0,0 0 0,0 0 0,0 0 0,0 0 0,1 1 0,-1-1 0,0 0 0,0 0 0,0 0 0,0 0 0,0 1 0,1-1 0,-1 0 0,0 0 0,0 1 1,0-1-1,0 0 0,0 0 0,0 0 0,0 1 0,0-1 0,-3 15-147,-11 12-1265,-2-4-5580,8-17 149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50 291 8840,'2'-10'2547,"17"-61"3545,-5 23-226,-18 164-3683,-4-71-2004,-1 0 1,-27 76-1,8-35-151,53-128-2686,-3-16 2161,-3 0 1,-3-1 0,-2 0 0,10-102 0,-13 86-531,-26 280 1721,14-183-600,-1 17 316,4 70 0,-1-98-369,1-1 0,0 0 0,0 0 0,1 0-1,0 0 1,0 0 0,1 0 0,1-1 0,0 0-1,0 0 1,12 16 0,-16-24-15,0 0 0,-1 0 0,1 0 0,1 1 0,-1-1 0,0 0 0,0 0 0,0-1 0,0 1-1,1 0 1,-1 0 0,0 0 0,1-1 0,-1 1 0,1-1 0,-1 1 0,1-1 0,-1 0 0,1 1 0,-1-1 0,1 0 0,-1 0 0,1 0-1,-1 0 1,1 0 0,-1-1 0,1 1 0,-1 0 0,1-1 0,-1 1 0,0-1 0,1 1 0,-1-1 0,0 0 0,1 1 0,-1-1 0,0 0-1,0 0 1,1 0 0,-1 0 0,1-2 0,5-4 305,-1-1 0,0 0 0,0 0 1,9-18-1,-10 17-161,14-27 214,-1 0 1,-2-1-1,-2-1 0,-1-1 1,-2 0-1,-2 0 0,-1-1 1,-3 0-1,-1-1 1,-2-67-1,-3 93-1109,-1 19-2919,0 25-3651,2-4 2154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13837,'-11'164'2948,"1"-15"72,-2 106 418,10-213-128,14-189-1949,-5 98-2498,14-47 0,-22 99 1104,1-1-1,0 1 0,0 0 1,0 0-1,0 0 0,1 0 1,-1 0-1,1 0 0,0 0 1,0 0-1,0-1 0,0 1 0,0 0 1,0-1-1,1 1 0,-1-1 1,1 1-1,0-1 0,0 0 1,0 0-1,0 1 0,0-1 1,0-1-1,1 1 0,3 2 1,-2-1 72,-1-1 0,0 0 0,1 0 1,0 0-1,-1 0 0,1-1 0,0 0 1,0 1-1,0-1 0,0-1 0,0 1 1,0-1-1,0 1 0,0-1 0,0 0 1,0-1-1,0 1 0,0-1 0,6-1 1,-5 0 31,0-1 0,0 0 0,0 0 0,0 0 1,0-1-1,-1 0 0,0 0 0,0 0 0,0 0 1,0-1-1,-1 1 0,1-1 0,-1 0 0,0 0 1,-1 0-1,1 0 0,1-7 0,1 0-260,-2 0 0,1-1 0,-2 0-1,1 0 1,-2 0 0,1-18 0,-12 78-530,7-39 725,1 0 0,0 0 0,0 1 0,0 12 0,2-17-8,0-1-1,0 1 0,0 0 1,1-1-1,-1 1 1,1-1-1,0 0 0,0 1 1,0-1-1,0 0 1,1 1-1,-1-1 0,1 0 1,0 0-1,4 5 0,-4-7 14,0 1-1,0-1 1,0 0-1,0 0 1,0 0-1,1 0 1,-1 0-1,0 0 0,0 0 1,1-1-1,-1 1 1,0-1-1,1 0 1,-1 0-1,1 0 0,-1 0 1,0 0-1,1 0 1,-1-1-1,1 1 1,-1-1-1,0 1 0,1-1 1,-1 0-1,3-2 1,1 1 3,-1-1 0,1 0-1,-1 0 1,0-1 0,0 0 0,0 0 0,0 0 0,-1 0 0,1-1 0,-1 1 0,0-1 0,-1 0 0,1-1 0,-1 1 0,0 0 0,0-1-1,-1 0 1,1 0 0,-2 0 0,1 0 0,0 0 0,0-9 0,-2 15-32,0 0 1,0 0-1,0 0 0,-1 1 1,1-1-1,0 0 1,0 0-1,0 0 0,-1 1 1,1-1-1,0 0 0,0 0 1,0 0-1,-1 0 1,1 0-1,0 0 0,0 1 1,-1-1-1,1 0 0,0 0 1,0 0-1,-1 0 1,1 0-1,0 0 0,0 0 1,-1 0-1,1 0 0,0 0 1,0 0-1,-1 0 1,1 0-1,0-1 0,0 1 1,-1 0-1,1 0 0,0 0 1,0 0-1,-1 0 1,1 0-1,0-1 0,0 1 1,0 0-1,-1 0 0,1 0 1,0-1-1,0 1 1,0 0-1,0 0 0,0 0 1,-1-1-1,1 1 0,0 0 1,0 0-1,0-1 1,0 1-1,0 0 0,0 0 1,0-1-1,-13 24-186,11-20 196,1 0-1,0 0 1,0 1-1,1-1 1,-1 0-1,1 1 1,-1-1-1,1 0 0,0 1 1,1-1-1,-1 1 1,0-1-1,1 0 1,0 1-1,1 4 1,0-6 12,-1 0 1,1-1-1,0 1 0,0 0 1,-1-1-1,1 1 0,0-1 1,0 0-1,0 0 0,0 0 1,0 0-1,1 0 0,-1 0 1,0 0-1,0-1 0,1 1 1,-1-1-1,0 0 0,1 1 1,-1-1-1,1 0 0,-1 0 1,3-1-1,8 2-121,20-1-520,-32 0 625,-1 0 0,1 0-1,0 0 1,0 0 0,-1-1 0,1 1-1,0 0 1,-1 0 0,1-1 0,0 1 0,-1 0-1,1-1 1,0 1 0,-1-1 0,1 1 0,-1-1-1,1 1 1,-1-1 0,1 1 0,-1-1 0,1 1-1,-1-1 1,1 0 0,-1 1 0,0-1 0,1 0-1,-1 1 1,0-1 0,0 0 0,0 0 0,1 1-1,-1-1 1,0-1 0,56-19-1120,-49 12-3096,-1-4-2477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53 13741,'0'0'6673,"0"-8"-5066,2-26-321,-2 34-1273,-1 0-1,1 0 1,0 0-1,0 0 1,0 1-1,0-1 1,-1 0-1,1 0 1,0 0-1,0 0 1,-1 0-1,1 0 1,0 0-1,0 0 1,0 1-1,-1-1 1,1 0-1,0 0 0,0 0 1,-1 0-1,1 0 1,0 0-1,0 0 1,0 0-1,-1 0 1,1 0-1,0-1 1,0 1-1,-1 0 1,1 0-1,0 0 1,0 0-1,0 0 1,-1 0-1,1 0 1,0-1-1,0 1 1,0 0-1,-1 0 1,1 0-1,0 0 0,0-1 1,0 1-1,0 0 1,0 0-1,0 0 1,-1-1-1,1 1 1,0 0-1,0 0 1,0 0-1,0-1 1,0 1-1,0 0 1,0 0-1,0-1 1,0 1-1,0 0 1,0 0-1,0-1 1,0 1-1,0 0 1,-9 14-127,0 6 147,2 1-1,1 0 1,0 0 0,2 1 0,0-1-1,1 1 1,1 26 0,1-46-29,1-1 0,0 1 0,0-1 0,0 1 0,1 0 0,-1-1 0,0 1 0,1 0 0,-1-1 0,1 1 0,-1-1 0,1 1 0,0-1 0,-1 1 0,1-1 0,0 1 0,0-1 0,0 0 0,0 1 0,0-1 0,1 0 0,-1 0 0,0 0 0,0 0 0,1 0 0,-1 0 0,1 0 0,-1-1 0,1 1 0,-1 0 0,1-1 0,-1 1 0,1-1 0,0 0 0,-1 1 0,1-1 0,0 0 0,-1 0 0,1 0 0,0 0 0,-1 0 0,4-1 0,1 0 118,0 0 0,0-1-1,0 1 1,-1-1-1,1-1 1,0 1 0,-1-1-1,0 0 1,1 0 0,8-7-1,2-5 32,-1 0-1,0-1 1,-1 0-1,-1-1 0,0 0 1,-1-1-1,-1-1 0,-1 0 1,-1 0-1,12-37 1,-33 121-1605,-4 91 0,15-153 1027,1 0 0,1 0 0,-1 0 0,0 0 1,1 0-1,-1-1 0,1 1 0,0 0 1,0 0-1,0-1 0,0 1 0,3 4 0,-2-5 25,-1-1-1,0 0 1,0 0-1,1 0 1,-1 0-1,0 0 1,1 0-1,-1 0 1,1-1-1,-1 1 1,1 0-1,0-1 1,-1 1-1,1-1 1,0 0-1,-1 0 1,1 1-1,0-1 1,-1 0-1,1 0 1,0 0-1,2-1 1,19-4-3049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13485,'0'0'9449,"-5"13"-9391,-131 331 2830,134-341-2857,-13 50 139,14-50-167,0 0 1,0 0-1,1 1 1,-1-1 0,1 0-1,0 0 1,0 1 0,0-1-1,1 0 1,-1 0-1,1 1 1,-1-1 0,3 4-1,-2-6 0,-1 0-1,1-1 0,0 1 1,0-1-1,-1 1 0,1-1 1,0 1-1,0-1 0,0 0 1,0 0-1,0 1 0,0-1 1,0 0-1,-1 0 0,1 0 1,0 0-1,0 0 0,0 0 1,0 0-1,0 0 0,0 0 1,0 0-1,0-1 0,0 1 1,1-1-1,23-9 162,-9 1-30,-2-1 0,1-1 0,20-21 1,-25 22-227,1 0 1,0 1 0,1 0 0,0 1 0,0 0-1,24-11 1,-36 19 54,1-1 0,0 1 0,-1 0 0,1-1 0,0 1 0,0 0 0,-1 0 1,1 0-1,0-1 0,0 1 0,-1 0 0,1 0 0,0 0 0,0 0 0,0 0 0,-1 1 0,1-1 0,0 0 0,0 0 0,-1 0 0,1 1 0,0-1 0,0 0 0,-1 1 0,1-1 0,0 0 0,-1 1 0,1-1 0,0 2 1,0-1 12,0 1 0,-1-1 0,1 1 0,-1-1 1,0 1-1,1-1 0,-1 1 0,0 0 1,0-1-1,0 1 0,0-1 0,0 1 1,-1 3-1,-17 62 299,13-52-294,4-13 39,0 0 1,1-1-1,-1 1 1,1 0-1,0-1 1,-1 1-1,1 0 0,0 0 1,0-1-1,0 1 1,0 0-1,1 0 1,-1-1-1,0 1 0,1 0 1,-1-1-1,1 1 1,0 0-1,-1-1 0,1 1 1,0-1-1,0 1 1,0-1-1,0 1 1,0-1-1,0 0 0,1 0 1,-1 1-1,0-1 1,1 0-1,-1 0 1,1 0-1,-1-1 0,1 1 1,-1 0-1,1 0 1,-1-1-1,1 1 0,0-1 1,2 1-1,8 1 66,0 0 0,0-1-1,0-1 1,23-1-1,-16 0-357,-17 1 75,0 0-1,-1 0 1,1 0 0,0-1-1,0 1 1,0 0 0,0-1-1,0 1 1,0-1 0,-1 0-1,1 0 1,0 0 0,-1 0-1,1 0 1,2-1 0,5-19-6597,-8 0-3039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15663,'0'0'7783,"74"-9"-6470,-42 9-928,7 0-321,-1 0-64,3 0-96,2 7-1666,3-1-2626,-5 3-3203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11243,'0'0'6950,"10"1"-4409,-4 0-2329,0-1-1,0 0 1,-1 0 0,1 0-1,0-1 1,0 1-1,-1-1 1,1-1 0,0 1-1,-1-1 1,1 0-1,-1 0 1,0-1 0,1 0-1,-1 0 1,-1 0-1,1 0 1,0-1 0,-1 0-1,0 0 1,7-7-1,-6 4-127,-1 1 0,0-1 0,0 0-1,0 0 1,-1 0 0,0 0 0,0-1-1,-1 1 1,0-1 0,0 0 0,-1 0-1,0 1 1,0-1 0,-1 0 0,-1-13-1,1 20-101,0-1-1,0 1 0,1 0 0,-1-1 1,-1 1-1,1 0 0,0 0 1,0-1-1,0 1 0,-1 0 1,1 0-1,0-1 0,-1 1 0,1 0 1,-1 0-1,0 0 0,1 0 1,-1 0-1,0 0 0,0 0 0,0 0 1,1 0-1,-1 0 0,0 0 1,0 0-1,0 1 0,-1-1 1,1 0-1,0 1 0,0-1 0,0 1 1,0-1-1,-1 1 0,1 0 1,0-1-1,0 1 0,-1 0 0,1 0 1,0 0-1,0 0 0,-1 0 1,1 0-1,0 0 0,0 0 0,-1 1 1,1-1-1,0 0 0,0 1 1,-2 0-1,-2 1-24,0 0 0,1 0 0,0 0 0,-1 1 0,1 0 0,0-1 0,1 1-1,-1 1 1,0-1 0,1 0 0,-6 9 0,3-3 31,0 1 1,1 0-1,0 0 0,1 1 0,0-1 1,1 1-1,0 0 0,-2 20 0,5-28 11,0 0-1,-1 0 1,2 0-1,-1 0 1,0-1-1,1 1 1,-1 0-1,1 0 1,0-1-1,0 1 0,0 0 1,0-1-1,0 1 1,1-1-1,-1 1 1,1-1-1,0 0 1,-1 1-1,1-1 1,0 0-1,0 0 1,1-1-1,-1 1 1,0 0-1,1-1 1,-1 1-1,1-1 1,-1 0-1,1 1 0,-1-2 1,1 1-1,0 0 1,0 0-1,-1-1 1,1 1-1,0-1 1,0 0-1,5 0 1,7 0 41,0 0 0,0-1 0,-1-1 1,1 0-1,-1-1 0,1 0 0,-1-1 0,0-1 1,0 0-1,-1-1 0,1-1 0,-1 0 1,-1 0-1,21-17 0,-19 17-93,-10 12 45,-12 26 154,7-29-103,0 0 1,0 1 0,0-1-1,0 0 1,0 1 0,1-1-1,0 0 1,-1 1 0,1-1-1,0 0 1,0 5 0,3-6 1,1-1 0,-1 0 1,0 1-1,0-1 0,0 0 1,1-1-1,-1 1 1,0-1-1,0 1 0,0-1 1,1 0-1,-1 0 0,0 0 1,0-1-1,4-2 1,0 0-228,-1 1 0,1-1-1,1 1 1,-1 0 0,0 1 0,1 0 0,-1 0 0,1 1 0,8-1 0,-15 3 35,0 1-1,0 0 0,0 0 1,0 0-1,-1 0 0,1 0 1,-1 0-1,1 0 1,-1 0-1,0 0 0,0 0 1,0 0-1,0 0 0,0 0 1,0 0-1,-1 2 1,1 12-5068,3-11-1848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13357,'0'0'5482,"1"-10"-3341,-1 7-1988,0-1-1,1 1 1,-1-1 0,1 1 0,0 0 0,0-1 0,0 1-1,0-1 1,0 1 0,1 0 0,0 0 0,-1 0-1,1 0 1,0 0 0,0 0 0,1 1 0,-1-1-1,1 1 1,-1-1 0,1 1 0,0 0 0,0 0 0,5-3-1,-2 2 110,-1 0 0,1 0 1,0 1-1,0 0 0,0 0 0,1 1 0,-1-1 0,0 1 0,1 0 0,8 1 0,-14 0-269,-1 1 0,1 0 0,0 0 0,0-1 0,0 1 0,-1 0 0,1 0 0,0 0 0,-1 0 0,1 0 0,-1 0-1,1 0 1,-1 0 0,1 0 0,-1 0 0,0 0 0,0 0 0,1 0 0,-1 1 0,0-1 0,0 0 0,0 0 0,0 0 0,0 0 0,-1 2 0,-1 33 46,0-28-41,0-1 0,-1 1-1,1-1 1,-2 0 0,-3 8 0,4-10-37,0 0 0,0-1 0,1 1 1,0 0-1,0 0 0,0 1 0,1-1 0,0 0 0,0 1 1,0-1-1,1 0 0,0 11 0,1-15 48,0 0 1,0 0-1,0 0 0,1 0 0,-1 0 1,0-1-1,1 1 0,-1 0 1,1 0-1,-1-1 0,1 1 0,-1-1 1,1 0-1,-1 1 0,1-1 1,-1 0-1,1 0 0,0 0 0,-1 0 1,1 0-1,-1 0 0,3-1 0,39-2 846,-30-1-742,-1 0 1,1-1 0,-1 0-1,0-1 1,0 0-1,-1-1 1,0 0 0,0-1-1,-1 0 1,16-17-1,-20 21-301,-1-2-1,0 1 0,-1 0 1,1-1-1,-1 0 1,0 0-1,0 0 0,-1-1 1,1 1-1,-2-1 0,1 0 1,-1 0-1,0 0 0,0 0 1,-1 0-1,0 0 0,0 0 1,-1-1-1,0 1 0,-1-14 1,0 20-105,1 0 1,-1 0 0,1 0-1,-1 0 1,0 0 0,0 0-1,0 0 1,1 0-1,-1 0 1,0 1 0,0-1-1,0 0 1,0 1-1,0-1 1,0 0 0,0 1-1,-1-1 1,1 1-1,0 0 1,0-1 0,0 1-1,-1 0 1,1 0 0,0 0-1,0-1 1,0 1-1,-1 1 1,1-1 0,0 0-1,0 0 1,0 0-1,-1 1 1,1-1 0,0 0-1,0 1 1,0-1 0,0 1-1,0 0 1,0-1-1,0 1 1,0 0 0,0-1-1,0 1 1,0 0-1,0 0 1,0 0 0,-1 2-1,1 12-4490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22 7303,'0'0'12796,"-10"-5"-12027,4 2-674,4 1-59,0 1 0,0 0 0,0-1 0,0 1 0,-1 0-1,1 0 1,0 0 0,-1 0 0,1 1 0,-1-1 0,1 0 0,-1 1-1,1 0 1,-1 0 0,0 0 0,1 0 0,-1 0 0,1 0 0,-1 1 0,1-1-1,-1 1 1,1 0 0,-1 0 0,1-1 0,0 2 0,-1-1 0,-3 3-1,-2 2 182,1 0-1,0 1 0,1-1 0,-1 2 0,1-1 1,0 1-1,1 0 0,0 0 0,0 0 0,1 1 1,-5 13-1,9-21-212,0-1 0,0 1 1,0-1-1,0 1 0,0 0 1,0-1-1,0 1 0,0 0 1,0-1-1,1 1 0,-1-1 0,0 1 1,0 0-1,1-1 0,-1 1 1,0-1-1,1 1 0,-1-1 0,0 1 1,1-1-1,-1 1 0,1-1 1,-1 0-1,1 1 0,-1-1 1,1 1-1,-1-1 0,1 0 0,-1 1 1,1-1-1,-1 0 0,1 0 1,0 0-1,-1 1 0,1-1 0,-1 0 1,1 0-1,0 0 0,-1 0 1,2 0-1,32 0 364,-26-1-181,10-2-75,-1 0 0,0-1-1,0-1 1,-1-1 0,0 0 0,0-1-1,0-1 1,24-16 0,-14 9-175,44-18 1,-70 33 57,1 0 0,-1-1 0,1 1 1,-1 0-1,0 0 0,1 0 0,-1 0 0,1-1 0,-1 1 0,1 0 0,0 0 1,-1 0-1,1 0 0,-1 0 0,1 0 0,-1 0 0,1 1 0,-1-1 0,1 0 1,-1 0-1,1 0 0,-1 0 0,0 1 0,1-1 0,-1 0 0,1 0 1,-1 1-1,1-1 0,-1 0 0,1 1 0,2 18-48,-15 34 310,7-33 171,5-19-410,0 0 0,0 0 0,0-1 0,0 1 0,0 0 0,0 0 0,0 0 0,0-1 0,0 1 0,0 0 0,0 0 0,1 0 0,-1-1 0,0 1 0,1 0 0,-1 0 0,0-1 0,1 1 0,-1 0 0,1-1 0,-1 1 0,1-1 0,-1 1 0,1-1 0,0 1 0,-1 0 0,1-1 1,0 0-1,-1 1 0,1-1 0,1 1 0,0-1 35,0 1 0,1-1 1,-1 0-1,1 0 1,-1 0-1,0 0 1,1 0-1,-1-1 0,1 1 1,3-2-1,64-29 550,-60 25-678,13-7 97,-17 10-136,0-1 1,-1 1 0,1 0 0,0 0 0,0 1-1,1 0 1,-1 0 0,0 0 0,9-1-1,-14 4 103,-1-1 0,1 1-1,-1 0 1,1-1-1,-1 1 1,0-1-1,1 1 1,-1-1-1,0 1 1,1 0-1,-1-1 1,0 1-1,0 0 1,1-1-1,-1 1 1,0 0 0,0 0-1,0-1 1,0 1-1,0 0 1,0-1-1,0 1 1,0 0-1,0 0 1,-1 1-1,-2 29 65,2-19-74,1-11-53,0-1 1,0 1 0,1 0 0,-1-1-1,0 1 1,1-1 0,-1 1 0,0-1-1,1 1 1,-1-1 0,1 1 0,-1-1-1,1 0 1,-1 1 0,1-1 0,-1 1 0,1-1-1,-1 0 1,1 0 0,0 1 0,-1-1-1,1 0 1,-1 0 0,1 0 0,0 0-1,-1 1 1,1-1 0,0 0 0,-1 0-1,1 0 1,-1 0 0,2-1 0,26-1-6271,-6-4-1135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6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84 19250,'0'0'7837,"-7"12"-7618,-26 36 336,-1-2 1,-2-2 0,-59 55-1,-33 40-145,115-120-1690,24-23-2238,28-31-978,3-23-296,47-86 1,-19 27 2257,-47 82 4519,34-38 0,-32 49 2903,-16 23-976,-7 16-2473,-42 217 2602,37-208-3898,0 0 0,2 1 0,1-1 0,1 0-1,1 0 1,1 0 0,8 36 0,-3-40-125,-6-12-6,1 1 0,0-1 0,0 1 0,1-1 0,0 0 0,1-1 0,0 1 0,0-1 0,9 11 1,-13-18-29,-1 0 0,0 1 0,0-1 1,0 0-1,0 0 0,0 1 0,0-1 1,0 0-1,1 1 0,-1-1 0,0 0 1,0 0-1,0 1 0,1-1 0,-1 0 1,0 0-1,0 0 0,1 1 0,-1-1 1,0 0-1,0 0 0,1 0 0,-1 0 1,0 0-1,1 0 0,-1 1 0,0-1 1,1 0-1,-1 0 0,0 0 0,0 0 1,1 0-1,-1 0 0,0 0 0,1 0 1,-1 0-1,0 0 0,1-1 0,-1 1 1,0 0-1,1 0 0,-1 0 0,0 0 1,0 0-1,1-1 0,-1 1 1,0 0-1,0 0 0,1 0 0,-1-1 1,0 1-1,0 0 0,0 0 0,1-1 1,-1 1-1,0 0 0,0 0 0,0-1 1,0 1-1,0 0 0,1-1 0,-1 1 1,0 0-1,0 0 0,0-1 0,0 1 1,0 0-1,0-1 0,0 0 0,-5-23-990,-4 9-41,-1 1-1,-1 0 1,0 1 0,-1 0 0,0 1 0,-1 1-1,-1-1 1,-17-10 0,3 0-1128,-91-66 662,36 36 11498,91 51-6268,41-2-2966,63 8 313,-3 0-1462,-39-8-2889,-29-4-2292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1:5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24 107 11435,'-21'14'2355,"19"-4"-257,5-8-1972,-1-1-1,1 0 0,0 0 1,-1 0-1,1 0 0,0 0 1,0 0-1,0-1 0,0 1 1,0-1-1,5 0 0,117 5 1826,181-15 0,123-37-327,-97-5-1426,-194 19-3808,-159 29-12949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2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 8040,'0'0'9182,"-1"18"-7175,15-12-611,-14-6-1373,0 0-1,0 0 0,0 0 1,0 0-1,0 0 0,1 0 0,-1 0 1,0 0-1,0 0 0,0 0 1,0 0-1,0 0 0,1 0 1,-1 0-1,0 0 0,0 0 1,0 0-1,0 1 0,0-1 0,0 0 1,1 0-1,-1 0 0,0 0 1,0 0-1,0 0 0,0 0 1,0 1-1,0-1 0,0 0 1,0 0-1,0 0 0,0 0 0,0 0 1,0 0-1,0 1 0,0-1 1,0 0-1,1 0 0,-1 0 1,0 0-1,-1 0 0,1 1 1,0-1-1,0 0 0,0 0 0,0 0 1,0 0-1,0 0 0,0 1 1,0-1-1,0 0 0,0 0 1,0 0-1,0 0 0,0 0 1,0 0-1,0 1 0,-1-1 0,1 0 1,0 0-1,-5 18-195,3 11 126,8-20-18,8-17 257,-13 8-153,0-1 0,-1 0 0,1 1 0,0-1 0,0 1 0,-1-1 0,1 0 0,-1 0 0,1 1 0,-1-1 0,1 0 0,-1 0 0,1 0 0,-1 1 0,1-1 0,-1 0 0,0 0 0,0 0 0,0 0 0,1 0 0,-1 0 0,0 0 0,0 0 0,0 0 0,0 0 0,0 1 0,-1-1 0,1 0 0,0 0 0,0 0 0,-1 0 0,1 0 0,0 0 0,-1 0 0,1 1 0,-2-3 0,1 3-33,0-1 1,0 0-1,0 1 1,0-1-1,0 1 1,0-1-1,-1 1 1,1-1-1,0 1 1,0 0-1,-1-1 1,1 1-1,0 0 1,0 0-1,-1 0 1,1 0-1,0 0 1,-1 1-1,1-1 1,0 0-1,0 0 1,0 1-1,-1-1 1,1 1-1,-2 0 1,10-3-238,-6 2 237,-1 0-1,1 0 1,0 0-1,0 0 0,-1 0 1,1 0-1,0 0 0,0-1 1,-1 1-1,1 0 1,0-1-1,0 1 0,-1 0 1,1-1-1,0 1 0,-1-1 1,1 1-1,-1-1 0,1 1 1,-1-1-1,1 0 1,-1 1-1,1-1 0,-1 0 1,1 1-1,-1-1 0,0 0 1,1 1-1,-1-1 0,0 0 1,1-1-1,-1 2 75,-7 0-180,6-1 116,11-18 159,-9 6 28,-12 21-206,9-5 1,-1 0-1,1 0 0,0-1 1,0 2-1,0-1 0,0 0 1,0 0-1,-1 7 0,3-10 2,0 0 0,0 0 0,1 0 0,-1 0 0,0 1 0,1-1 0,-1 0 0,0 0 0,0 0 0,1 0-1,-1 0 1,0 0 0,1 0 0,-1 0 0,0 0 0,1 1 0,-1-2 0,0 1 0,1 0 0,-1 0 0,0 0 0,1 0 0,-1 0 0,0 0 0,1 0-1,-1 0 1,0 0 0,1-1 0,-1 1 0,0 0 0,0 0 0,1 0 0,-1 0 0,0-1 0,0 1 0,1 0 0,-1 0 0,0-1 0,13-8 80,-12 8-67,-1 0 0,1 0 1,0 0-1,0 0 0,-1 0 1,1 0-1,-1 0 1,1 0-1,-1 0 0,1 0 1,-1 0-1,0 0 0,0 0 1,1 0-1,-1 0 0,0-1 1,0 1-1,0 0 1,0 0-1,-1-3 0,1 4-10,-1 0 0,0 0 0,1 0 0,-1-1 0,0 1 0,1 0 0,-1 0-1,0 0 1,1 0 0,-1 0 0,0 0 0,0 0 0,1 0 0,-1 1 0,0-1-1,1 0 1,-1 0 0,0 1 0,1-1 0,-1 0 0,1 0 0,-1 1 0,0-1 0,1 1-1,-1-1 1,1 1 0,-1-1 0,1 1 0,0-1 0,-1 1 0,1-1 0,-1 1-1,1-1 1,-1 2 0,-17 23 72,18-16-1538,16-13-3200,0-8-882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2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6374,'0'0'139,"-1"0"0,1 0 0,0 0 0,0 0 0,0 0 0,0 0 0,0 0 0,0 1 0,0-1 0,0 0 0,0 0 0,0 0 0,0 0 0,-1 0 0,1 0 0,0 0 0,0 0 0,0 0 0,0 0 0,0 0 0,0 0 0,0 0 0,-1 0 0,1 0 0,0 0-1,0 0 1,0 0 0,0 0 0,0 0 0,0 0 0,0 0 0,-1 0 0,1 0 0,0 0 0,0 0 0,0 0 0,0 0 0,0 0 0,0 0 0,0 0 0,0 0 0,-1-1 0,1 1 0,0 0 0,0 0 0,0 0 0,0 0 0,0 0 0,0 0 0,0 0 0,0-1 0,-9 19 2371,4-3-1530,13-21 1660,-8 6-2607,1 0 1,-1-1 0,1 1-1,-1-1 1,1 1-1,-1 0 1,0-1 0,1 1-1,-1-1 1,0 1 0,1-1-1,-1 0 1,0 1 0,1-1-1,-1 1 1,0-1-1,0 1 1,0-1 0,0 0-1,0 1 1,0-1 0,0 0-1,0 1 1,0-1-1,0 1 1,0-1 0,0 0-1,0 1 1,0-1 0,0 1-1,0-1 1,-1 0 0,1 1-1,0-1 1,-1 1-1,1-1 1,0 1 0,-1-1-1,1 1 1,0-1 0,-1 1-1,1 0 1,-2-1-1,1 1-25,0 0 0,0 0 0,0 0 0,0 0 0,0 0 0,0 0 0,0 1 0,1-1-1,-1 1 1,0-1 0,0 0 0,0 1 0,0-1 0,0 1 0,1 0 0,-1-1 0,0 1-1,0 0 1,1-1 0,-1 1 0,1 0 0,-1 0 0,0 0 0,1-1 0,-1 1 0,1 0-1,0 0 1,-1 0 0,1 0 0,0 1 0,-1-1-5,0 0 0,1 0 0,-1 0 0,1 0 0,-1 0-1,1 0 1,0 0 0,-1 0 0,1 0 0,0 0 0,0 0 0,0 0 0,0 0 0,0 0 0,0 0 0,0 0-1,0 0 1,0 0 0,0 0 0,1 1 0,-1-1 0,0 0 0,1 0 0,-1 0 0,1-1 0,-1 1 0,2 2-1,-1-3 7,0 1-1,0-1 0,1 1 0,-1-1 1,0 0-1,0 0 0,1 0 0,-1 1 0,0-1 1,1 0-1,-1-1 0,0 1 0,0 0 0,1 0 1,-1 0-1,0-1 0,0 1 0,3-2 1,-1 1 42,0 0 0,-1 0 1,1 0-1,0 0 0,0-1 1,-1 1-1,1-1 1,-1 0-1,0 0 0,1 0 1,-1 0-1,0 0 1,0 0-1,0-1 0,0 1 1,-1-1-1,1 1 0,-1-1 1,2-3 341,-5 6-369,0 0 1,1 1 0,-1-1-1,0 0 1,1 1 0,-1-1-1,1 1 1,-1 0 0,0-1-1,1 1 1,0 0-1,-1 0 1,1 0 0,-1 0-1,1 0 1,0 0 0,0 1-1,0-1 1,0 0 0,0 1-1,0-1 1,0 0-1,0 1 1,0-1 0,-1 4-1,9-11 133,-6 5-149,0 0 0,0 0 1,1 0-1,-1 0 1,0 0-1,0 0 0,0 0 1,0 0-1,0 0 1,-1 0-1,1 0 0,0-1 1,-1 1-1,1 0 1,0 0-1,0-3 0,-13 39 42,13-17-322,0-18 230,0 0 1,0 0 0,0 1-1,-1-1 1,1 0-1,0 0 1,0 0 0,0-1-1,0 1 1,0 0-1,-1 0 1,1 0 0,0-1-1,0 1 1,0 0 0,-1-1-1,1 1 1,0-1-1,0 1 1,-1-1 0,1 1-1,0-1 1,-1 1 0,1-1-1,0 0 1,0 0-1,-1 0-328,1 1 0,-1-1 0,1 1 0,-1-1 0,1 0 0,-1 1 0,1-1-1,-1 0 1,0 0 0,1 1 0,-1-1 0,0 0 0,0 0 0,0 0 0,1 1-1,-1-1 1,0 0 0,0 0 0,0 0 0,0-1 0,0-7-8241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12684,'0'0'6887,"56"49"-6727,-34-38-128,2-3-2595,-1-5-4932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4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 9545,'0'0'11921,"-8"-2"-11836,-23-6-37,31 8-28,0 0 0,0 0 0,0 0 1,-1 0-1,1 0 0,0 0 0,0 0 0,0 0 0,-1-1 0,1 1 0,0 0 1,0 0-1,0 0 0,-1 0 0,1 0 0,0 0 0,0 0 0,0 1 0,-1-1 1,1 0-1,0 0 0,0 0 0,0 0 0,-1 0 0,1 0 0,0 0 0,0 0 0,0 0 1,0 1-1,-1-1 0,1 0 0,0 0 0,0 0 0,0 0 0,0 0 0,0 1 1,0-1-1,-1 0 0,1 0 0,0 0 0,0 1 0,0-1 0,0 0 0,0 0 1,0 0-1,0 1 0,0-1 0,0 0 0,0 0 0,0 0 0,0 1 0,0-1 0,0 0 1,0 0-1,0 1 82,1-1 0,-1 1 0,0-1 0,0 1 0,1-1 0,-1 0 0,0 1-1,0-1 1,1 0 0,-1 1 0,1-1 0,-1 0 0,0 1 0,1-1 0,-1 0 0,1 0 0,-1 1 0,0-1 0,1 0 0,-1 0 0,1 0 0,-1 0 0,1 0 0,-1 1 0,1-1 0,0 0 0,-1 0-93,0 0 1,0 0-1,-1 0 1,1 0-1,0 0 1,0 0-1,0 0 1,0 0-1,0-1 1,-1 1-1,1 0 1,0 0-1,0 0 1,0 0-1,0 0 1,0 0-1,-1 0 1,1 0-1,0 0 1,0 0-1,0 0 1,0-1-1,0 1 1,0 0-1,0 0 1,0 0-1,0 0 1,-1 0-1,1 0 1,0-1-1,0 1 1,0 0-1,0 0 0,0 0 1,0 0-1,0 0 1,0-1-1,0 1 1,0 0-1,0 0 1,0 0-1,0 0 1,0 0-1,0-1 1,0 1-1,0 0 1,0 0-1,0 0 1,0 0-1,1 0 1,-1-1-1,0 1 1,0 0-1,0 0 1,0 0-1,0 0 1,0 0-1,0 0 1,0 0-1,1-1 1,-1 1-1,0 0 1,0 0-19,-1 0 0,1-1 1,-1 1-1,1 0 0,-1 0 0,1 0 1,-1 0-1,1 0 0,-1-1 0,1 1 1,-1 0-1,1 0 0,-1 0 0,1 0 1,-1 0-1,0 1 0,1-1 0,-1 0 1,1 0-1,-1 0 0,1 0 1,0 1-1,-1-1 0,1 0 0,-1 0 1,1 1-1,-1-1 0,1 0 0,0 1 1,-1-1-1,1 0 0,-1 1 0,0 0 6,0 1-1,0-1 0,0 0 0,0 1 1,1-1-1,-1 0 0,0 1 0,1-1 1,-1 1-1,1-1 0,-1 1 0,1-1 1,0 1-1,0-1 0,0 1 0,0-1 1,0 1-1,0-1 0,0 1 1,0-1-1,0 1 0,1-1 0,-1 1 1,1-1-1,-1 1 0,1-1 0,-1 1 1,2 1-1,0-1-6,0-1 0,-1 1 0,1-1 0,0 1 0,0-1 1,0 0-1,0 1 0,1-1 0,-1 0 0,0 0 0,0-1 0,1 1 0,-1 0 0,0-1 1,1 1-1,2-1 0,-2 0 39,0 1 1,0-1-1,-1 0 1,1-1-1,0 1 1,0 0 0,0-1-1,0 0 1,0 1-1,-1-1 1,1 0-1,0-1 1,4-2-1,-6 4 28,0-1-1,0 0 0,0 0 1,1 0-1,-1-1 1,-1 1-1,1 0 0,0 0 1,0-1-1,0 1 1,-1 0-1,1-1 0,-1 1 1,1 0-1,-1-1 1,1 1-1,-1-1 0,0 1 1,0-1-1,1 1 1,-1-1-1,0 1 0,-1-1 1,1 1-1,0-1 1,0 1-1,-1-1 0,0-1 1,1 2-46,-1-1 0,0 0 0,0 1 0,0-1 0,0 1 0,0-1 0,0 1 0,-1 0 0,1-1 1,0 1-1,-1 0 0,1 0 0,-1 0 0,1 0 0,-1 0 0,1 0 0,-1 0 0,0 1 0,0-1 0,1 1 0,-1-1 1,0 1-1,0 0 0,1-1 0,-1 1 0,0 0 0,0 0 0,0 0 0,0 0 0,1 1 0,-1-1 0,0 1 0,-2 0 1,1-1-42,0 1 1,1-1-1,-1 1 1,0 0 0,0 0-1,0 0 1,1 0-1,-1 1 1,1-1 0,-1 1-1,1-1 1,0 1 0,-1 0-1,1 0 1,0 0-1,0 0 1,0 0 0,0 1-1,1-1 1,-3 4-1,4-5-118,-1 0 0,1 0-1,-1 0 1,1 0 0,0 0-1,-1 0 1,1 1-1,0-1 1,0 0 0,0 0-1,0 0 1,0 0 0,0 1-1,0-1 1,0 0-1,1 0 1,-1 0 0,0 0-1,1 1 1,-1-1 0,1 0-1,-1 0 1,1 0-1,-1 0 1,1 0 0,0 0-1,-1 0 1,1 0 0,0-1-1,0 1 1,0 0-1,0 0 1,0-1 0,0 1-1,0 0 1,0-1 0,0 1-1,0-1 1,0 1-1,0-1 1,2 1 0,5 0-1328,-1 0 0,1-1 1,0 1-1,-1-1 0,11-2 1,-16 2 1058,27-4-9651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3:4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527 135 1954,'0'0'5130,"0"-11"-2674,-1-34-700,1 42-1585,0 1 0,-1-1-1,1 0 1,-1 1 0,0 0-1,1-1 1,-1 1 0,0-1 0,-1 1-1,1 0 1,0 0 0,-1 0 0,1-1-1,-1 1 1,0 1 0,1-1 0,-1 0-1,0 0 1,0 1 0,0-1 0,0 1-1,-1-1 1,1 1 0,0 0 0,-1 0-1,1 0 1,0 0 0,-1 1 0,-4-2-1,-6 0 94,1 0 1,-1 1-1,1 1 0,-19 1 0,25-1-157,-8 2-10,0 0 0,0 0 0,0 2 0,0-1 0,0 2 0,1 0 0,0 1 0,0 0 0,1 1 0,-1 0 0,2 1 0,-1 0 0,1 1 0,0 0 0,1 1 0,0 0 0,0 1 0,1 0 0,-10 16 0,1 1-125,1 1 0,2 0-1,1 1 1,1 0 0,1 1-1,2 1 1,-8 40 0,11-34-336,1 1 0,2 0 0,2 1 0,2-1 0,8 71 0,-6-98 274,1 1-1,0 0 0,1-1 0,0 0 0,1 0 0,1 0 1,0 0-1,0-1 0,1 0 0,15 17 0,-16-21 63,0 0 0,1 0 0,0-1 0,1 0 0,-1-1 0,1 0 0,0 0 0,1 0 0,-1-1 1,1 0-1,-1-1 0,1 0 0,0 0 0,1-1 0,11 1 0,-1-2 131,-1-1 1,1-1 0,-1 0 0,1-2-1,-1 0 1,0-2 0,0 0 0,0-1-1,-1 0 1,0-2 0,0 0-1,-1-1 1,17-12 0,3-3 624,-2-1 0,-1-3 0,-2 0 0,53-60 1,-65 65-459,-1 0 1,-1-2-1,-2 0 0,0-1 1,22-52-1,-31 59-175,0 0 0,-2 0 0,-1 0 1,0-1-1,-1 0 0,-1 1 0,-1-1 0,-1 0 0,-4-39 0,1 46-156,0-1 0,-1 1 0,-1-1 1,0 1-1,0 1 0,-2-1 1,1 1-1,-2 0 0,0 0 0,0 1 1,-15-16-1,11 15-65,0 0 1,-1 1-1,0 0 0,0 1 0,-1 0 1,-1 1-1,0 1 0,0 0 1,-19-6-1,28 12-725,0 1 1,0 0-1,0 0 1,0 0-1,-1 1 1,-6 0-1,7 0-840,-10 0-3370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9545,'0'0'2306,"9"3"-2423,49 10 229,0-2 0,83 5 0,137-6 294,-147-8-326,1495 9 538,-980-14-473,1426-59 976,-1011-43-1011,-737 66-182,-194 25 133,207 2 0,-330 12-39,-1 1 0,0-1 0,1 1 0,-1 1 0,0-1 0,1 1-1,-1 0 1,0 0 0,0 1 0,-1-1 0,1 2 0,-1-1-1,1 0 1,-1 1 0,0 0 0,0 0 0,0 1 0,-1-1-1,0 1 1,0 0 0,4 6 0,20 16-3401,-22-23-1981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18578,'0'0'811,"-7"10"-774,-3 8-7,0 1-1,1 0 0,-12 41 1,7-10 38,6-28 285,2 1-1,1 0 1,0 1-1,-1 36 1,6-59-309,0 0 1,1 0-1,-1 0 1,1 1-1,-1-1 1,1 0-1,0 0 0,-1 0 1,1 0-1,0 0 1,0 0-1,0-1 1,0 1-1,0 0 1,0 0-1,0-1 1,0 1-1,0 0 0,0-1 1,0 1-1,0-1 1,0 1-1,0-1 1,1 0-1,-1 1 1,0-1-1,0 0 0,0 0 1,1 0-1,-1 0 1,2 0-1,51 0 672,-39-1-388,11 0-143,0-1 0,0-2 0,29-7 1,29-17-3948,-53 12-1678,-8-5-3662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17713,'0'0'3144,"10"6"-2349,113 55 54,-121-60-889,1 1-1,0-1 1,-1 1-1,0 0 0,1 0 1,-1-1-1,0 1 1,0 1-1,0-1 1,0 0-1,0 1 0,-1-1 1,1 0-1,-1 1 1,0 0-1,1-1 0,-1 1 1,0 0-1,-1 0 1,2 3-1,-2-2 19,0 1 1,0-1-1,-1 1 0,1-1 0,-1 1 1,0-1-1,0 1 0,0-1 0,-1 0 1,1 1-1,-5 6 0,-5 7 142,-2 0 0,0 0 0,0-1 0,-21 19 0,32-34-82,-50 41 593,6-5-831,22-10-2841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12075,'0'0'7463,"8"64"-7302,-5-37-1,-3 3-64,2-2-32,2 0 0,-4-2-705,0-5-1537,0-6-1601,0-4-2147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14318,'0'0'6085,"-1"-10"-4136,1 2-1656,0 0 0,0 1 1,1-1-1,0 1 0,0 0 1,1-1-1,0 1 0,5-13 1,-5 16-158,0-1 0,0 1 0,1-1 0,0 1 0,-1 0 0,2 0 0,-1 0-1,0 1 1,1-1 0,-1 1 0,1 0 0,0-1 0,0 2 0,1-1 0,-1 1 0,0-1 0,8-2 0,-2 3-169,-1 0-1,1 1 1,-1 0-1,1 0 1,0 1-1,0 0 0,-1 1 1,14 2-1,-20-3 8,1 1 0,-1 0 0,1 0-1,-1 0 1,0 1 0,1-1 0,-1 1-1,0 0 1,0 0 0,0 0-1,4 4 1,-5-5 19,-1 1 0,0-1 0,0 1-1,0-1 1,0 1 0,0 0 0,-1-1 0,1 1-1,0 0 1,-1 0 0,1 0 0,-1-1-1,0 1 1,0 0 0,1 0 0,-1 0 0,0 0-1,-1 0 1,1 0 0,0-1 0,0 1 0,-1 0-1,0 2 1,-1-1 69,0 0-1,0 0 0,0 0 0,0 0 1,-1-1-1,1 1 0,-1-1 1,0 1-1,1-1 0,-1 0 1,0 0-1,0-1 0,0 1 1,-1-1-1,-3 2 0,-52 18 816,20-14-306,15-2-1598,51-4-12408,-9-1 6923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11 220 12492,'0'0'8557,"0"9"-8397,-11 149 2430,12-162-2314,0 0 0,1-1 0,-1 1 0,1 0 0,0 0 1,0 0-1,4-5 0,8-17 168,2-71-733,-16 102 298,-1 2-19,1-1 1,1 1-1,-1 0 0,1-1 1,0 1-1,0-1 1,3 8-1,-3-12 7,0 0 0,0 0 0,1 0 0,-1-1 0,0 1 0,1 0 1,0-1-1,-1 1 0,1-1 0,0 0 0,-1 0 0,1 1 0,0-1 0,0 0 0,0 0 0,0-1 0,0 1 1,0 0-1,0-1 0,1 1 0,-1-1 0,0 0 0,0 0 0,0 0 0,5 0 0,-2 0-107,-1 0-1,1 0 0,0-1 1,0 1-1,-1-1 1,1 0-1,0 0 0,-1-1 1,1 0-1,-1 0 1,1 0-1,-1 0 0,0 0 1,0-1-1,0 0 1,0 0-1,-1 0 0,1 0 1,-1-1-1,1 1 1,-1-1-1,0 0 0,-1 0 1,1 0-1,-1 0 1,0 0-1,0-1 0,0 1 1,0-1-1,-1 1 1,2-7-1,4-8-735,1 0 0,20-33 1,-18 36 989,-1 0 1,-1-1-1,12-34 1,-15 30 64,0 6-17,-4 44-284,-19 205 1449,13-198-1336,1-17 254,1-21 1312,-4-33 1388,5 22-3344,-3-21 560,3 18-220,0 1 1,-1 0 0,0 0 0,-2 1-1,-10-27 1,27 102-1055,-9-56 1074,-1-1 0,1 1 0,-1-1 1,1 0-1,0 0 0,1 0 0,-1 0 1,1-1-1,0 1 0,0-1 0,0 0 0,0 0 1,0 0-1,1-1 0,-1 1 0,1-1 1,-1 0-1,1-1 0,0 1 0,0-1 1,0 0-1,0 0 0,0 0 0,0-1 1,0 0-1,0 0 0,1 0 0,-1 0 1,0-1-1,0 0 0,0 0 0,0 0 1,-1-1-1,1 0 0,0 0 0,0 0 1,-1 0-1,0-1 0,1 0 0,-1 0 1,0 0-1,0 0 0,0-1 0,-1 1 1,1-1-1,-1 0 0,0 0 0,0 0 1,3-7-1,3-2 135,-12 32-140,0-2 121,-2 5 54,3-15-134,0 0 1,1 0 0,0 0-1,0 0 1,1 1-1,-1-1 1,1 0-1,1 1 1,0-1 0,1 7-1,-2-13-91,0-1 0,0 0 0,0 0 0,0 1 0,0-1 0,1 0 0,-1 1 0,0-1 1,0 0-1,0 0 0,0 1 0,0-1 0,1 0 0,-1 0 0,0 0 0,0 1 0,0-1 0,1 0 0,-1 0 0,0 0 0,0 1 0,0-1 0,1 0 0,-1 0 0,0 0 0,0 0 0,1 0 0,-1 0 0,0 0 0,1 0 0,-1 0 1,0 1-1,0-1 0,1 0 0,-1 0 0,0 0 0,1-1 0,-1 1 0,0 0 0,1 0 0,8-11-2532,1-19-5105,-7 2-3894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11883,'0'0'12268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13196,'0'0'3059,"-10"4"-176,-86 36 1409,96-34-5242,11 1 740,11 3 217,1-1-340,-14-7 93,0 1 1,0 1 0,0-1-1,0 1 1,-1 1 0,0 0-1,0 0 1,10 8-1,-17-12 280,-1 0 0,1-1 0,-1 1 0,1 0 0,-1-1 0,1 1 0,-1 0 0,0 0 0,1 0 0,-1-1 0,0 1 0,0 0 0,1 0 0,-1 0 0,0 0 0,0-1-1,0 1 1,0 0 0,0 0 0,0 0 0,0 0 0,-1-1 0,1 1 0,0 0 0,0 0 0,0 0 0,-1-1 0,1 1 0,-1 0 0,1 0 0,0-1 0,-1 1 0,1 0 0,-1-1-1,0 1 1,1 0 0,-1-1 0,1 1 0,-1-1 0,0 1 0,0-1 0,1 1 0,-1-1 0,0 0 0,-1 1 0,-41 16 2476,37-16-2359,-15 5 341,0-2-1,0-1 1,0 0-1,-31-1 1,51-2-592,1 0 1,-1 0-1,1 0 0,0-1 1,-1 1-1,1 0 0,0 0 1,-1 0-1,1 0 0,-1-1 1,1 1-1,0 0 0,0 0 1,-1-1-1,1 1 0,0 0 1,-1-1-1,1 1 0,0 0 1,0-1-1,0 1 0,-1 0 1,1-1-1,0 1 0,0-1 1,0 1-1,0 0 0,0-1 1,0 1-1,0-1 0,0 1 1,0 0-1,0-1 0,0 1 1,0-1-1,0 1 0,0-1 1,0 1-1,0 0 0,0-1 1,0 1-1,1 0 0,-1-1 1,0 1-1,0-1 0,0 1 1,1 0-1,-1-1 0,0 1 1,0 0-1,1 0 0,-1-1 1,0 1-1,1 0 0,-1 0 1,1-1-1,18-22-7155,-1 9 1441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15150,'0'0'5093,"-24"52"-4644,13-19 159,5 5-223,-3 3-289,9 0-96,0 2-1666,0-2-896,0-4-962,3-6-2369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82 164 8904,'0'0'8440,"-8"10"-8087,0 1-7,0-1-1,0 1 1,1 0 0,0 1 0,1 0-1,0 0 1,1 0 0,1 1 0,0 0-1,0 0 1,1 0 0,-1 14 0,4-26-323,0-1-1,0 0 1,0 1 0,0-1 0,0 1 0,0-1 0,0 1 0,0-1 0,0 1-1,1-1 1,-1 0 0,0 1 0,0-1 0,0 1 0,0-1 0,1 0-1,-1 1 1,0-1 0,1 1 0,-1-1 0,0 0 0,0 1 0,1-1 0,-1 0-1,1 0 1,-1 1 0,0-1 0,1 0 0,-1 0 0,1 0 0,-1 1 0,0-1-1,1 0 1,0 0 0,19-4 909,15-16 411,-6-8-1084,-2-1 0,0-1 0,-2-2 0,-2 0 1,0-2-1,-3 0 0,-1-1 0,17-42 0,-67 110-1081,18-16 806,2 1 0,1 1 0,-13 27 0,20-38 9,0-1-1,1 0 1,0 1 0,0 0-1,0-1 1,1 1 0,0 0-1,1 0 1,0 0-1,0 0 1,0-1 0,4 14-1,-4-18 13,1-1-1,0 1 0,0-1 1,1 0-1,-1 0 0,0 0 1,1 0-1,0 0 0,-1 0 1,1 0-1,0 0 0,0 0 1,0-1-1,0 1 0,0-1 1,0 1-1,0-1 0,1 0 1,-1 0-1,1 0 0,-1 0 1,0 0-1,1-1 1,-1 1-1,1-1 0,0 0 1,-1 0-1,1 1 0,-1-2 1,1 1-1,-1 0 0,1 0 1,4-2-1,0 1 27,0-1 0,0 0-1,-1 0 1,1 0 0,-1-1 0,0 0 0,0 0 0,0 0 0,0-1-1,0 0 1,7-7 0,-10 8-4,0-1 1,0 1-1,0-1 1,-1 0-1,1 0 0,-1 0 1,0 0-1,0 0 1,-1 0-1,1 0 0,-1-1 1,0 1-1,0-1 1,0-8-1,-1 13-32,0-1 1,0 1-1,0 0 0,0-1 1,0 1-1,0 0 0,-1 0 1,1-1-1,0 1 1,0 0-1,0 0 0,0 0 1,-1-1-1,1 1 0,0 0 1,0 0-1,-1 0 0,1 0 1,0-1-1,0 1 0,-1 0 1,1 0-1,0 0 0,0 0 1,-1 0-1,1 0 0,0 0 1,0 0-1,-1 0 0,1 0 1,0 0-1,-1 0 0,1 0 1,0 0-1,0 0 0,-1 0 1,1 0-1,0 0 0,-1 0 1,1 0-1,0 0 1,0 0-1,-1 1 0,1-1 1,0 0-1,0 0 0,0 0 1,-1 0-1,1 1 0,0-1 1,0 0-1,0 0 0,-1 1 1,-13 9-263,11-7 256,1-1 0,-1 1 1,1 0-1,-1 0 0,1 0 0,0 1 0,1-1 0,-1 0 0,0 1 0,1-1 0,0 1 0,0 0 0,0-1 1,0 1-1,0 0 0,1 0 0,0 0 0,-1-1 0,2 1 0,-1 0 0,0 0 0,1 0 0,0-1 0,-1 1 1,1 0-1,1-1 0,-1 1 0,1-1 0,-1 1 0,1-1 0,0 0 0,0 1 0,0-1 0,1 0 0,-1 0 1,1-1-1,0 1 0,0 0 0,0-1 0,0 0 0,0 0 0,0 0 0,0 0 0,1 0 0,4 1 0,-1 1 15,0-1-1,0-1 0,0 1 1,1-1-1,-1 0 0,1-1 0,-1 0 1,1 0-1,0-1 0,-1 1 1,1-2-1,9 0 0,-16 0 14,1-1 0,-1 1 0,0 0 0,0 0 0,0-1 0,0 1 0,0-1 0,0 1-1,0-1 1,0 1 0,0-1 0,0 0 0,-1 1 0,1-1 0,-1 0 0,0 0 0,1 1 0,-1-1 0,0 0 0,0 0 0,0 0 0,0-3-1,-4-44 321,1 32-250,-2 0 1,0 0-1,-14-32 0,-4-11-126,23 59-16,0 1 0,-1-1 0,1 1 0,0-1 0,0 1 1,0-1-1,0 1 0,0 0 0,-1-1 0,1 1 0,0-1 0,0 1 1,0-1-1,0 1 0,0-1 0,1 1 0,-1-1 0,0 1 0,0-1 1,0 1-1,0-1 0,0 1 0,1-1 0,-1 1 0,0-1 0,0 1 1,1 0-1,-1-1 0,0 1 0,1 0 0,0-1 0,16 1-1416,31 22-2141,-37-17 1488,14 5-3071,-3-3-2487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12 158 6983,'-1'-1'591,"0"1"1,0-1-1,0 0 1,0 0 0,1 0-1,-1 0 1,0 0 0,1-1-1,-1 1 1,0 0-1,1 0 1,-1 0 0,1 0-1,0-1 1,-1 1 0,1 0-1,0-3 1,6-21 3904,-3 18-3930,0 1 0,1 0 0,0 1-1,0-1 1,8-7 0,-5 7-236,0-1 0,0 1 0,1 1 0,0 0 0,0 0 0,1 0 0,-1 1 0,16-5 0,-12 5-370,1 1 1,-1 0-1,1 1 1,0 0-1,0 1 1,-1 1-1,1 0 1,0 1-1,0 0 1,13 3 0,-24-3 10,1-1 1,-1 0 0,0 1 0,0-1-1,0 1 1,0 0 0,0 0 0,0 0-1,0 0 1,0 0 0,0 0-1,-1 0 1,1 0 0,0 1 0,-1-1-1,1 1 1,-1 0 0,1-1 0,-1 1-1,0 0 1,0 0 0,0-1 0,0 1-1,1 3 1,-1-1 14,-1-1 0,0 1 1,0-1-1,0 1 0,0-1 0,0 1 0,-1-1 0,0 1 0,1-1 1,-1 0-1,-1 1 0,1-1 0,-3 5 0,-4 8 62,-2-1-1,1 0 1,-2-1 0,-19 21 0,23-27-28,0-1 1,0 0 0,-1 0-1,0-1 1,0 0-1,0 0 1,-1-1 0,1 0-1,-2 0 1,1-1 0,0 0-1,-1-1 1,1 0 0,-19 3-1,27-6-783,7-2-6185,7 3 3236,-7 0 898,8-1-4313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66 10922,'0'0'6647,"2"-9"-3850,7-28-790,-9 37-1938,0-1 1,0 0-1,0 0 0,0 1 0,0-1 1,0 0-1,0 1 0,0-1 0,0 0 1,0 0-1,-1 1 0,1-1 0,0 0 0,0 1 1,-1-1-1,1 0 0,0 1 0,-1-1 1,1 1-1,-1-1 0,1 1 0,-1-1 1,1 1-1,-1-1 0,1 1 0,-1-1 0,1 1 1,-1-1-1,1 1 0,-1 0 0,0-1 1,1 1-1,-1 0 0,0 0 0,1-1 1,-1 1-1,0 0 0,0 0 0,1 0 1,-1 0-1,0 0 0,1 0 0,-1 0 0,0 0 1,0 0-1,1 0 0,-1 1 0,-1-1 1,-33 10-110,28-4 34,0 0 0,0 1 0,1 0 0,0 0 0,0 0 0,1 1 1,0 0-1,0 0 0,1 0 0,0 0 0,0 1 0,1 0 0,0-1 0,1 1 1,0 0-1,0 1 0,1-1 0,0 0 0,1 13 0,0-21 7,0 0 0,0 1 0,0-1 0,0 0 0,0 0 0,0 0 0,0 0 0,1 0 0,-1 1-1,0-1 1,1 0 0,-1 0 0,1 0 0,-1 0 0,1 0 0,0 0 0,-1 0 0,1 0 0,0-1 0,0 1 0,-1 0 0,1 0-1,0-1 1,0 1 0,0 0 0,2 0 0,-1 0 57,1 0 0,-1-1 0,1 1 1,-1-1-1,1 0 0,-1 0 0,1 0 0,-1 0 0,1 0 0,-1 0 0,5-2 0,0 0 181,-1 1-1,0-1 1,0-1-1,0 1 1,0-1-1,-1 0 1,1-1-1,-1 1 1,8-7-1,-8 4-83,0-1 0,0 1 1,-1-1-1,1 0 0,-2 0 0,1-1 0,-1 1 0,0-1 0,0 0 1,-1 0-1,2-10 0,1-55-2348,-10 66-1508,-3 12-5901,6 4 2593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3171,'0'0'19458,"-6"7"-18032,-5 17-1312,2 0 0,1 1 0,-7 37 0,3-12 6,-1-6-28,7-25-46,0 1-1,1 0 1,1 0 0,-2 32 0,7-51 1,0-1-1,0 1 1,0-1 0,0 0 0,0 0 0,0 1 0,1-1 0,-1 0 0,0 0 0,0 0 0,0 0 0,0 0 0,0 0 0,0-1 0,0 1 0,1 0-1,-1 0 1,0-1 0,0 1 0,0-1 0,0 1 0,0-1 0,1 0 0,18-14 362,-1 0 0,0-1 0,0-1 0,-2-1 0,-1 0 0,0-1 0,16-26 0,-27 38-323,19-22-173,12-16 89,-19 14-5320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4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10282,'0'0'10346,"9"53"-9610,0-40-544,6 0-96,2 2-320,2-1-1537,-2-1-1,1-1-1761,-1-6-2403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17 12172,'0'0'10895,"-8"-4"-10057,6 2-813,-1 1-1,1-1 0,-1 1 1,0 0-1,0 0 0,0 0 1,1 0-1,-1 0 0,0 0 1,0 1-1,0 0 0,0-1 1,0 1-1,-1 0 0,1 1 1,0-1-1,0 0 0,0 1 1,1 0-1,-1 0 0,0 0 1,0 0-1,0 0 0,0 0 1,1 1-1,-1-1 0,1 1 1,-1 0-1,1 0 0,-1 0 1,1 0-1,0 0 0,-2 3 1,0-1-8,0 0 0,0 1 0,0-1 0,0 1 0,1-1 0,0 1 0,0 0 0,0 1 0,1-1 1,0 0-1,0 1 0,0-1 0,0 1 0,-1 11 0,4-16-9,-1-1 1,1 1-1,-1 0 0,1 0 1,-1-1-1,1 1 0,-1 0 1,1-1-1,0 1 0,-1 0 1,1-1-1,0 1 0,-1-1 1,1 1-1,0-1 0,0 1 1,0-1-1,0 0 0,-1 1 1,1-1-1,0 0 0,0 0 1,0 1-1,0-1 0,0 0 1,0 0-1,0 0 0,-1 0 0,1 0 1,2-1-1,34-1 352,-35 2-348,9-2 36,1-1 1,0 0-1,-1-1 1,1 0-1,12-7 1,-11 5-16,0 0-1,1 1 1,16-4 0,-30 9-38,1 0 1,-1 0 0,1 1 0,-1-1 0,1 0 0,-1 0 0,1 0-1,-1 1 1,0-1 0,1 0 0,-1 0 0,1 1 0,-1-1 0,0 0-1,1 1 1,-1-1 0,0 0 0,1 1 0,-1-1 0,0 1-1,1-1 1,-1 1 0,0-1 0,0 1 0,0-1 0,1 0 0,-1 1-1,0-1 1,0 1 0,0-1 0,0 1 0,0-1 0,0 1 0,0-1-1,0 1 1,0-1 0,0 1 0,0-1 0,-1 1 0,1-1-1,0 1 1,-4 33-261,2-21 224,34-12 644,-26-2-532,1-1-1,-1 0 1,1 0-1,-1 0 0,0-1 1,0 0-1,8-5 0,-8 4-171,1 0-1,-1 1 0,1 0 0,0 0 0,9-2 0,-15 9-2,0 0-1,-1 0 1,1 1-1,-1-1 1,0 0 0,0 0-1,-1 0 1,1 0-1,-2 6 1,1-2-1371,1-7 742,0 1-102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121 127 6662,'0'0'3828,"2"-11"-876,8-51 1673,-6 8 3172,-19 63-7412,0 11-394,0 2 1,2-1-1,0 1 1,2 1-1,0 0 1,2 1-1,0 0 1,2 0-1,-8 45 0,14-60-19,-1 0 0,2 1 0,-1-1 0,1 0 0,1 1 0,2 12 1,-3-20 29,0-1 0,1 1 0,-1-1 0,1 1 0,-1 0 1,1-1-1,0 1 0,0-1 0,0 1 0,0-1 1,0 0-1,0 1 0,0-1 0,0 0 0,0 0 1,1 0-1,-1 0 0,0 0 0,1 0 0,-1 0 1,1 0-1,-1 0 0,1-1 0,0 1 0,-1 0 1,1-1-1,-1 0 0,1 1 0,0-1 0,0 0 1,-1 0-1,1 0 0,0 0 0,-1 0 0,1 0 1,0-1-1,-1 1 0,1 0 0,0-1 0,-1 1 1,1-1-1,1-1 0,3-1 111,0 0-1,0 0 1,-1 0 0,1-1-1,-1 0 1,0 0 0,0 0-1,0-1 1,-1 0 0,0 0-1,0 0 1,0 0 0,6-12-1,0 0 201,-2-1 0,0 0 0,8-28 0,-11 32-291,-2-1-1,0 0 0,0 0 1,-1-1-1,-1 1 0,-1 0 1,0-1-1,-1 1 1,-1 0-1,-4-19 0,6 33-61,-1-1-1,1 1 0,-1-1 0,1 1 1,-1-1-1,0 1 0,1 0 1,-1-1-1,0 1 0,0 0 1,0 0-1,0 0 0,0 0 1,0 0-1,-1-1 0,1 1-67,1 1-1,-1 0 1,1 0-1,-1 0 1,1 0-1,-1 0 0,1 0 1,0 0-1,-1 0 1,1 0-1,-1 1 1,1-1-1,-1 0 1,1 0-1,-1 0 1,1 0-1,0 1 1,-1-1-1,1 0 1,-1 0-1,1 1 1,0-1-1,-1 0 1,1 1-1,0-1 1,0 0-1,-1 1 1,1-1-1,0 0 1,-1 1-1,-1 3-1054,0 1 0,0-1 0,0 0 0,0 1 0,1-1 0,-1 1 0,0 7 0,0 9-3562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10602,'0'0'10186,"15"15"-9994,4-22 210,-18 6-473,0 0 0,1 1-1,-1-1 1,0 1 0,0-1 0,0 1-1,0-1 1,0 1 0,1 0-1,-1-1 1,0 1 0,0 0 0,1 0-1,-1 0 1,2 0 0,7 13-5635,-8-2 395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 7815,'0'0'20676,"-6"-3"-21012,4 2 313,1 0 1,-1 0 0,0 0 0,1 1 0,-1-1-1,0 1 1,0-1 0,1 1 0,-1 0 0,0 0 0,0-1-1,0 1 1,0 1 0,1-1 0,-1 0 0,0 0-1,0 1 1,0-1 0,1 1 0,-4 0 0,3 1-16,-1 0 0,1-1 0,0 1 0,0 0 0,0 0 0,0 0 0,0 0 1,1 0-1,-1 1 0,1-1 0,-1 0 0,1 1 0,0-1 0,0 1 0,0 0 1,0-1-1,-1 5 0,2-7 23,0 0 0,0 1 0,0-1-1,0 1 1,0-1 0,0 1 0,0-1 0,0 0 0,0 1 0,0-1 0,0 1 0,0-1 0,1 0-1,-1 1 1,0-1 0,0 1 0,0-1 0,0 0 0,1 1 0,-1-1 0,0 0 0,0 1-1,1-1 1,-1 0 0,0 0 0,1 1 0,-1-1 0,0 0 0,1 0 0,-1 1 0,1-1 0,-1 0-1,0 0 1,1 0 0,0 1 0,23 2-44,24-8 294,31-20 5,-65 20-269,0-1-1,-1 2 1,2 0-1,-1 1 1,0 0 0,1 1-1,21 0 1,-34 2 10,-1 0 1,1 1-1,-1-1 1,0 0 0,1 1-1,-1 0 1,0-1-1,1 1 1,-1 0-1,0 0 1,0 0-1,0 0 1,0-1-1,0 2 1,0-1-1,2 1 1,-2 0 23,0-1 0,0 0 0,0 1 0,0-1 0,1 0 0,-1 0 0,1 0 0,-1 0 0,1 0 0,-1 0 0,1 0 0,-1-1 0,1 1 0,0-1 0,-1 1 0,1-1 0,0 1 0,2-1 0,202-8-656,-203 8 534,0 0 1,1 1-1,-1-1 1,0 1 0,0 0-1,0 0 1,0 0-1,0 1 1,0-1-1,4 3 1,-4-2 123,0-1 0,-1 1 0,1-1 0,0 0 0,0 0 0,0 0 0,0 0 0,0 0-1,1 0 1,-1-1 0,0 0 0,6 0 0,23-9-1116,-12-3-3147,-3-1-2502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158 176 5894,'0'0'20109,"-9"-4"-19847,6 2-269,1 1 0,-1 0 0,0 0 0,1 0 0,-1 0 0,0 0 0,0 0 0,0 1 0,0-1 0,0 1 0,1 0 0,-1 0 0,0 0 0,0 0 0,0 0 0,0 1 0,0 0 0,0-1 0,1 1 0,-1 0 0,0 0 0,1 0-1,-1 1 1,0-1 0,1 1 0,0-1 0,-1 1 0,1 0 0,0 0 0,0 0 0,0 0 0,0 0 0,0 1 0,-1 1 0,-37 48 27,38-49-29,0 0 1,0 1 0,0-1 0,1 0 0,-1 0-1,1 1 1,0-1 0,0 1 0,0 0 0,0-1-1,1 1 1,-1-1 0,1 1 0,0 0-1,1 4 1,-1-7-1,1 0-1,-1-1 1,1 1-1,0 0 1,-1-1-1,1 1 1,0 0-1,0-1 1,0 1-1,-1-1 1,1 1-1,0-1 1,0 1-1,0-1 1,0 0-1,0 0 1,0 1 0,0-1-1,0 0 1,0 0-1,0 0 1,0 0-1,0 0 1,0 0-1,0 0 1,1 0-1,28-5 10,-17 1 49,-1-1 0,0 0 0,0-1 0,0-1 0,-1 0 0,0-1 0,13-10 1,0-3 66,-2 0 0,22-26 1,-31 33-23,-1 0 1,-1-1-1,0 0 0,-1-1 1,0 0-1,-2-1 0,0 0 0,7-20 1,-69 103-1697,50-59 1529,-11 16-7,-18 40 0,30-57 53,0-1 0,1 1 0,0 0 1,1 0-1,-1-1 0,1 1 0,0 0 0,0 0 1,1 1-1,0-1 0,0 0 0,0 0 0,3 10 1,-2-14 24,0-1 0,0 1 0,0-1 1,1 0-1,-1 1 0,1-1 1,-1 0-1,1 0 0,-1 0 0,1 0 1,-1 0-1,1 0 0,0-1 0,0 1 1,-1 0-1,1-1 0,0 1 0,0-1 1,0 0-1,0 0 0,-1 0 1,1 0-1,4 0 0,45-3 182,-41 1-148,0-1-1,-1 0 1,1 0-1,-1-1 1,0 0-1,0-1 0,0 0 1,0-1-1,-1 0 1,15-13-1,-19 15 2,1 0 0,-1 0 0,0-1 0,0 1 0,0-1 0,0 0 0,-1 0 0,0 0 0,0-1 0,0 1-1,-1-1 1,0 1 0,0-1 0,0 0 0,-1 0 0,0 0 0,0 0 0,0-12 0,-1 17-30,0 1 1,-1-1-1,1 1 0,0 0 1,-1-1-1,1 1 0,-1-1 1,1 1-1,-1 0 0,1-1 1,-1 1-1,1 0 0,-1 0 1,1-1-1,-1 1 0,1 0 1,-1 0-1,1 0 0,-1 0 1,1 0-1,-1 0 0,1-1 1,-1 1-1,0 0 0,1 1 0,-1-1 1,1 0-1,-1 0 0,1 0 1,-1 0-1,1 0 0,-1 1 1,1-1-1,-2 0 0,-19 8-199,13-3 186,-1 0 1,1 1-1,0 0 0,1 1 1,-1 0-1,-9 13 0,13-16 11,0 1 0,1-1 0,0 1 0,0 0 0,0 0 0,1 0 0,-1 1 0,1-1 0,1 0 0,-1 1 1,1 0-1,0-1 0,-1 7 0,3-10-98,-1 0 0,1 0 0,-1 0 0,1 0 0,0 0 0,0 0 0,0 0 0,0 0 1,0-1-1,0 1 0,0 0 0,1-1 0,-1 1 0,1-1 0,-1 1 0,1-1 0,-1 0 0,1 1 1,0-1-1,0 0 0,-1 0 0,1-1 0,0 1 0,0 0 0,0 0 0,0-1 0,0 1 1,0-1-1,0 0 0,0 0 0,3 0 0,11 3-2678,1-2 1,30-1-1,-37 0 266,31-1-8285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4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14926,'0'0'1196,"7"-10"704,0 2-1564,0 1 0,0 0 0,1 0 0,0 0 0,0 1 0,0 0 0,1 0 0,0 1 0,0 1 0,1-1 0,-1 1 0,1 1 0,0 0 0,0 0 0,18-2 0,-9 2 102,0 1 0,0 1-1,0 1 1,31 3 0,-46-3-432,0 0 0,0 1 0,0 0 1,0-1-1,0 1 0,0 1 0,0-1 1,0 0-1,-1 1 0,1 0 1,0 0-1,-1 0 0,0 1 0,1-1 1,-1 1-1,0-1 0,0 1 0,0 0 1,-1 0-1,1 0 0,-1 1 1,0-1-1,0 1 0,0-1 0,0 1 1,0 0-1,-1 0 0,2 5 0,-3-6 2,0 0 0,0 0-1,0 0 1,0 0 0,0 0-1,-1 0 1,1 0-1,-1 0 1,0 0 0,0 0-1,0 0 1,0-1 0,-1 1-1,1 0 1,-1-1-1,0 1 1,1-1 0,-1 1-1,0-1 1,0 0-1,-1 0 1,1 0 0,0 0-1,-6 3 1,-6 4 82,-1 0-1,0-2 1,-24 10 0,-2 1-4,41-18-91,0 0 0,0 0-1,0 0 1,0 0 0,0 0 0,-1 0 0,1 0 0,0 0 0,0 0 0,0 0 0,0 0 0,0 0 0,0 1 0,-1-1 0,1 0 0,0 0 0,0 0 0,0 0 0,0 0 0,0 0 0,0 1 0,0-1-1,0 0 1,0 0 0,0 0 0,0 0 0,0 0 0,-1 1 0,1-1 0,0 0 0,0 0 0,0 0 0,0 0 0,0 1 0,1-1 0,-1 0 0,0 0 0,0 0 0,0 0 0,0 0 0,0 1 0,0-1-1,0 0 1,0 0 0,0 0 0,0 0 0,0 0 0,0 0 0,0 1 0,1-1 0,-1 0 0,0 0 0,0 0 0,0 0 0,0 0 0,0 0 0,16 7-695,31 6-946,-31-9 1189,-4-1 285,-1 1 0,0 0 0,0 1 0,0 0 0,19 13 1,-27-16 119,1 1 0,-1-1 1,0 1-1,0 0 1,0 0-1,-1 0 1,1 1-1,-1-1 0,1 0 1,-1 1-1,0 0 1,0 0-1,-1-1 1,1 1-1,-1 0 1,0 0-1,0 0 0,0 1 1,-1-1-1,1 5 1,-2-5 153,0-1 1,0 0-1,0 0 1,0 0-1,-1 0 1,1 0-1,-1 0 1,0 0 0,0 0-1,0 0 1,0-1-1,0 1 1,0-1-1,-1 0 1,1 0-1,-1 0 1,0 0-1,0 0 1,0 0-1,0-1 1,0 1-1,0-1 1,-4 1 0,-13 7 1026,0-2 1,-26 6 0,43-12-1071,-19 5 885,-1-1 0,0-2-1,-37 3 1,-4-13-2865,34-3-2662,1-6-3434,17 6-6904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 14350,'0'0'4388,"-8"-1"-2312,4 1-2040,0-1 0,0 1 0,1 0 0,-1 0 0,0 1 0,1-1 0,-1 1 0,1 0 0,-1-1 0,0 2 0,1-1 0,0 0 0,-1 1 0,1 0 0,0-1 0,0 1 0,0 0 0,0 1 0,0-1 0,0 1 0,0-1 0,1 1 0,0 0-1,-1 0 1,1 0 0,0 0 0,0 0 0,1 0 0,-1 1 0,1-1 0,-1 0 0,1 1 0,0 0 0,0-1 0,1 1 0,-1-1 0,1 5 0,0-6-97,0 0 1,0-1-1,0 1 0,0 0 0,0-1 1,0 1-1,1-1 0,-1 1 0,0-1 1,1 1-1,0 0 0,-1-1 0,1 0 1,0 1-1,0-1 0,0 1 1,0-1-1,0 0 0,0 0 0,2 2 1,29 9-1109,-18-8 1045,-10-3 61,0 0 1,0 1-1,0-1 0,0 1 0,-1 0 1,1 0-1,0 1 0,-1-1 0,0 1 1,0-1-1,5 6 0,-7-7 64,0 0-1,-1 0 1,1 0 0,-1-1-1,1 1 1,-1 0-1,0 0 1,1 0 0,-1 0-1,0 0 1,0 0 0,0 0-1,1 0 1,-1 0-1,0 0 1,0 0 0,0 0-1,0 0 1,-1 0-1,1 1 1,-1 0 74,0 0-1,0-1 1,0 1 0,0-1-1,0 0 1,-1 1-1,1-1 1,0 0 0,-1 1-1,1-1 1,0 0-1,-1 0 1,0 0 0,1 0-1,-3 0 1,-14 7 294,1 0 0,-1-2 0,-1 0 0,-31 5 0,-4-6-8252,44-5-4705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3491,'0'0'4869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30 273 384,'0'0'14836,"-6"2"-13138,-18 2 11097,24-5-12768,0 1 91,0-1-88,0 0 0,0 0 0,0 0 0,0-1 0,1 1 0,-1 0 1,0 0-1,0 0 0,1 0 0,-1 0 0,1 0 0,-1 0 0,1 0 1,-1 0-1,1 0 0,1-1 0,44-45 49,-1-3 0,-2-1-1,37-59 1,-80 110-113,0 0 1,0 0-1,1 0 1,-1 0-1,0 0 1,0 0-1,0 0 1,1 0-1,-1 0 1,0 0-1,0 0 0,0 0 1,0 0-1,1 0 1,-1 0-1,0 0 1,0 0-1,0 0 1,0 0-1,1 0 0,-1 0 1,0 0-1,0 0 1,0 0-1,0 1 1,0-1-1,0 0 1,1 0-1,-1 0 0,0 0 1,0 0-1,0 1 1,0-1-1,0 0 1,0 0-1,0 0 1,0 0-1,0 0 1,0 1-1,0-1 0,1 0 1,-1 0-1,0 0 1,0 1-1,0-1 1,0 0-1,0 0 1,0 0-1,-1 0 0,1 1 1,0-1-1,0 0 1,0 0-1,0 0 1,0 0-1,0 1 1,0-1-1,0 0 0,0 0 1,3 26-497,-4 29 569,-15 5-53,-3 16-1008,18-71 5,1 0 0,-1 0 0,1 0 0,1 0 1,-1 0-1,1 0 0,1 7 0,1-11-4268,7-1-1297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46 13997,'1'-2'704,"-1"0"-1,0 0 1,0-1 0,0 1-1,0 0 1,0 0 0,0 0-1,-1-1 1,1 1-1,-1 0 1,0-2 0,0 3-533,1-1-1,-1 1 1,0 0 0,1 0 0,-1 0 0,0 0 0,0 1 0,0-1-1,1 0 1,-1 0 0,0 0 0,0 1 0,0-1 0,0 0 0,0 1 0,-2-1-1,1 0-182,-1 0-1,0 1 0,1 0 0,-1 0 0,0 0 0,1 0 0,-1 0 1,0 0-1,1 0 0,-1 1 0,0 0 0,1-1 0,-1 1 0,1 0 1,-1 0-1,1 0 0,0 1 0,-4 1 0,-2 2-1,0 1 0,1 0-1,0 0 1,0 0 0,-8 10 0,13-13 2,-1 0 1,1 0-1,0-1 0,0 2 1,0-1-1,1 0 0,-1 0 1,1 0-1,-1 1 1,1-1-1,0 1 0,1-1 1,-1 1-1,1-1 0,-1 1 1,1 6-1,1-9 3,-1 0-1,1 0 1,0 0-1,0 0 0,-1 0 1,1 0-1,0 0 1,0 0-1,0 0 1,0 0-1,0 0 1,1-1-1,-1 1 1,0 0-1,0-1 0,0 1 1,0-1-1,1 1 1,-1-1-1,0 0 1,1 1-1,-1-1 1,0 0-1,1 0 1,-1 0-1,0 0 1,3-1-1,40-1 122,-33-1-72,-1 0 1,0 0-1,0-1 0,0 0 0,0-1 0,-1 0 0,9-6 0,-5 3-518,0 1 0,0 0 0,16-5 0,-28 12 379,-1 1-1,1 0 1,-1-1-1,1 1 1,-1 0-1,1-1 1,-1 1-1,0 0 1,1 0-1,-1-1 1,0 1-1,1 0 1,-1 0-1,0 0 1,0 0-1,0-1 1,0 1-1,0 0 1,0 0-1,0 0 1,0 0-1,0-1 1,0 1-1,0 1 1,-1 27-189,-7 19 1037,-2 0 0,-28 79 0,37-125-644,0 1 0,0 0-1,0-1 1,-1 0 0,1 1 0,-1-1 0,1 0 0,-1 1-1,0-1 1,0 0 0,0 0 0,0 0 0,0-1-1,0 1 1,-1-1 0,1 1 0,-1-1 0,1 0 0,-1 1-1,1-1 1,-1-1 0,0 1 0,1 0 0,-1-1-1,0 1 1,0-1 0,0 0 0,1 0 0,-1 0 0,0 0-1,0 0 1,0-1 0,1 1 0,-5-2 0,3 1-196,0 0 0,1 0 0,-1-1 0,0 1 0,1-1 0,-1 1 0,1-1 0,0-1 0,-1 1 0,1 0 0,0-1-1,0 1 1,1-1 0,-1 0 0,1 0 0,-1 0 0,1 0 0,0-1 0,0 1 0,0 0 0,0-1 0,1 0 0,0 1 0,-2-7 0,3 9-111,0 1 0,0-1 0,0 0 0,0 0-1,0 0 1,0 0 0,0 0 0,0 0 0,1 1-1,-1-1 1,0 0 0,1 0 0,-1 0 0,0 1-1,1-1 1,-1 0 0,1 0 0,-1 1 0,1-1-1,0 0 1,-1 1 0,1-1 0,-1 1 0,1-1 0,0 0-1,0 1 1,-1 0 0,1-1 0,0 1 0,0-1-1,1 1 1,14-9-5446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16015,'0'0'9962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43 119 12556,'0'0'7415,"11"-7"-7271,19-8-123,-11 7 63,-1-1 0,0-1 0,-1-1 0,0 0 0,0-2 0,20-19 0,-37 32-86,0 0 1,0 0 0,0 0-1,0 0 1,1 0 0,-1-1-1,0 1 1,0 0 0,0 0 0,0 0-1,0 0 1,0 0 0,0 0-1,0-1 1,0 1 0,1 0-1,-1 0 1,0 0 0,0 0-1,0 0 1,0 0 0,0 0 0,0 0-1,1 0 1,-1 0 0,0 0-1,0-1 1,0 1 0,0 0-1,0 0 1,1 0 0,-1 0-1,0 0 1,0 0 0,0 0 0,0 0-1,1 0 1,-1 1 0,0-1-1,0 0 1,0 0 0,0 0-1,0 0 1,1 0 0,-1 0-1,0 0 1,0 0 0,0 0-1,0 0 1,0 0 0,0 1 0,0-1-1,1 0 1,-1 0 0,0 0-1,0 0 1,0 0 0,0 0-1,0 1 1,0-1 0,0 0-1,0 0 1,0 0 0,0 0 0,0 0-1,0 1 1,2 18-210,-5 25 211,-46 365 806,48-399-687,-1 0-1,0 1 1,-1-2 0,0 1 0,0 0 0,-1 0 0,0-1-1,-8 12 1,11-19-9,-1 1 0,0 0 0,0-1 0,0 1 0,0-1 0,0 0 1,0 0-1,-1 0 0,1 0 0,-1 0 0,1 0 0,-1-1 0,0 1 0,1-1 0,-1 0 0,0 0 0,0 0 0,0 0 0,0 0 0,0-1 0,-1 1 0,1-1 0,0 0 0,0 0 0,0 0 0,0 0 1,0-1-1,0 1 0,0-1 0,0 0 0,-5-1 0,3-1-111,2 1 1,-1-1 0,0 1 0,0-1-1,1 0 1,-1 0 0,1-1-1,0 1 1,0-1 0,0 1-1,1-1 1,-1 0 0,1 0-1,0 0 1,0-1 0,1 1-1,-1 0 1,1-1 0,0 1-1,0-1 1,0 1 0,0-7 0,0 6-343,1 1 0,-1-1 1,1 0-1,0 0 1,0 0-1,1 0 0,-1 0 1,1 1-1,0-1 1,1 0-1,-1 1 1,1-1-1,0 0 0,0 1 1,0 0-1,0-1 1,1 1-1,0 0 0,0 1 1,7-8-1,45-24-7189,-24 21 1505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42 13997,'0'0'8712,"-8"3"-8973,5-2 257,1-1 0,0 1 0,-1 0 0,1 0 0,-1 0 0,1 0 0,0 0 0,0 0 0,0 1 0,0-1 0,0 1 0,0-1 0,0 1 0,0 0 0,0 0 0,1 0 1,-1 0-1,1 0 0,0 0 0,-1 0 0,1 0 0,0 1 0,0-1 0,0 0 0,1 1 0,-1-1 0,1 1 0,-1-1 0,1 1 0,0-1 0,0 1 0,0-1 0,0 1 0,1 4 0,-1-6 13,1-1 0,0 1 0,0 0 1,0-1-1,0 1 0,0-1 0,0 1 0,0-1 0,0 1 0,0-1 0,0 1 1,0-1-1,0 0 0,1 0 0,-1 0 0,0 0 0,0 0 0,0 0 0,0 0 1,0 0-1,0 0 0,1 0 0,-1 0 0,0-1 0,0 1 0,0 0 0,0-1 1,2 0-1,32-12 393,-19 3-288,-1-1-1,1 0 0,-2-1 1,0 0-1,16-19 0,-12 13-29,-14 18-411,-4 9-64,-4 10-124,-11 16 366,-9 21 111,23-52-235,0-1 0,0 1 0,0-1 0,1 1 0,-1 0 0,1-1-1,0 1 1,0-1 0,0 1 0,1 0 0,-1-1 0,2 7 0,-1-10 178,-1 1 0,1 0 0,-1-1 1,1 1-1,0-1 0,-1 0 0,1 1 0,0-1 1,-1 1-1,1-1 0,0 0 0,-1 0 0,1 1 1,0-1-1,0 0 0,-1 0 0,1 0 0,0 0 1,0 0-1,-1 0 0,1 0 0,0 0 1,0 0-1,-1 0 0,1 0 0,0 0 0,0-1 1,-1 1-1,1 0 0,0-1 0,23-8-655,-1-11-1038,1-8-2088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10410,'0'0'2087,"-7"10"-10,-5 14-1308,1 0-1,1 1 1,1 0 0,1 1-1,1 0 1,-5 41 0,7-33-556,-6 74 252,13-108-417,0 1 1,0-1-1,0-1 0,0 1 1,0 0-1,0 0 1,-1-1-1,1 1 0,0-1 1,0 1-1,0-1 0,-1 0 1,1 0-1,0 0 1,2-2-1,61-57 347,-64 60-420,0 0-1,-1 1 1,1-1 0,0 0 0,-1 0-1,1 1 1,0-1 0,-1 0 0,1 1-1,0-1 1,-1 1 0,1-1 0,-1 1-1,1-1 1,-1 1 0,1-1 0,-1 1-1,1-1 1,-1 1 0,0 0 0,1-1-1,-1 1 1,0 0 0,1-1-1,-1 1 1,0 0 0,0 0 0,0-1-1,0 1 1,0 0 0,1-1 0,-1 1-1,0 0 1,-1 0 0,1 0 0,5 32 21,-5-31 6,0 1 0,0-1 0,1 1 0,-1 0 1,1-1-1,-1 0 0,1 1 0,0-1 0,0 1 0,0-1 0,2 4 0,-2-5-255,-1-1-1,1 1 1,0 0-1,-1-1 1,1 1 0,0 0-1,0-1 1,0 1-1,-1-1 1,1 1-1,0-1 1,0 0-1,0 1 1,0-1-1,0 0 1,0 0 0,0 1-1,0-1 1,0 0-1,0 0 1,0 0-1,0 0 1,0 0-1,0-1 1,0 1-1,0 0 1,0 0 0,0-1-1,0 1 1,0 0-1,-1-1 1,1 1-1,0-1 1,1 0-1,9-9-4390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7239,'0'0'12684,"-2"11"-12102,0-3-457,0 1 31,0-1-1,0 0 1,1 1 0,0-1 0,0 1-1,1-1 1,0 1 0,3 16 0,-2-24-132,0 1 0,1-1 0,-1 0 0,0 0 0,1 0 0,-1 1 0,1-1 0,-1-1 0,1 1 0,0 0 0,-1 0 0,1-1 0,0 1 0,-1 0 0,1-1 0,0 0 0,0 1 0,-1-1 0,1 0 0,0 0 0,0 0 0,0 0 0,-1 0 0,5-2 0,45-7 657,-30 1-605,1-1-1,-1-1 1,-1-1 0,24-16 0,-40 32-1112,-4-3 932,1-1-1,0 1 1,0-1-1,0 1 0,0-1 1,0 0-1,0 1 1,0-1-1,0 0 0,0 0 1,0 0-1,1 0 1,-1 0-1,1 0 0,-1 0 1,1 0-1,-1 0 1,1-1-1,-1 1 0,1 0 1,2-1-1,9 1-963,1-1-1,0 0 0,0-1 0,16-4 1,-1-3-2765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55 165 10666,'0'0'5077,"-9"4"-4463,-26 10-75,25-5-133,18-6 3,14-4 436,-9-5-716,-1 0 0,0 0 0,0-1 0,-1-1 1,0 0-1,0 0 0,-1-1 0,0-1 0,0 1 0,-1-2 0,-1 1 0,0-1 0,0-1 0,-1 1 0,0-1 0,6-17 0,-12 29-154,-1-1-1,1 0 1,-1 1-1,0-1 1,1 0-1,-1 0 1,1 1-1,-1-1 0,0 0 1,0 0-1,0 1 1,1-1-1,-1 0 1,0 0-1,0 0 1,0 1-1,0-1 1,0 0-1,0 0 0,0 0 1,-1 0-1,1 1 1,0-1-1,-1-1 1,-14 11-159,-20 29 328,29-30-82,-1 0-1,1 1 0,1-1 0,0 1 1,0 0-1,0 1 0,1-1 0,1 1 0,0 0 1,0 0-1,0 0 0,2 0 0,-1 0 1,1 1-1,1-1 0,0 14 0,1-22-29,-1 0 0,0-1-1,1 1 1,-1-1 0,1 1-1,-1 0 1,1-1-1,0 1 1,0-1 0,-1 1-1,1-1 1,0 0 0,0 1-1,1-1 1,-1 0 0,0 0-1,0 0 1,1 0-1,-1 0 1,0 0 0,1 0-1,-1 0 1,1 0 0,-1-1-1,1 1 1,0-1 0,-1 1-1,1-1 1,-1 0 0,1 1-1,0-1 1,-1 0-1,1 0 1,0 0 0,-1 0-1,1 0 1,0-1 0,-1 1-1,1 0 1,0-1 0,2-1-1,1 1 78,0-1-1,0 0 1,0 0 0,0-1-1,0 1 1,0-1-1,-1 0 1,1-1-1,-1 1 1,0-1 0,7-7-1,11-27 29,-21 36-130,0 0-1,0 0 0,0 0 1,0-1-1,0 1 0,-1 0 1,1 0-1,-1-1 1,0 1-1,1 0 0,-1-1 1,0 1-1,0 0 1,-1-1-1,1 1 0,-1-3 1,1 5-20,-1-1 1,1 1-1,-1-1 1,1 1 0,-1 0-1,1-1 1,-1 1-1,1 0 1,-1-1-1,1 1 1,-1 0 0,0 0-1,1 0 1,-1 0-1,1-1 1,-1 1-1,1 0 1,-1 0-1,0 0 1,1 0 0,-1 0-1,1 0 1,-1 1-1,0-1 1,1 0-1,-1 0 1,1 0 0,-1 0-1,1 1 1,-1-1-1,1 0 1,-1 1-1,1-1 1,-1 0 0,1 1-1,-1-1 1,0 1-1,-16 15-59,17-15 55,-1 0-1,1 0 0,0 0 1,0 0-1,-1 0 1,1 0-1,0 0 0,0 1 1,0-1-1,0 0 1,1 0-1,-1 0 0,0 0 1,0 0-1,1 0 1,-1 0-1,0 0 0,1 0 1,-1 0-1,1-1 1,-1 1-1,1 0 0,-1 0 1,1 0-1,0 0 1,0-1-1,-1 1 0,1 0 1,0-1-1,0 1 1,0 0-1,0-1 0,0 1 1,-1-1-1,1 0 1,0 1-1,0-1 0,0 0 1,0 1-1,0-1 1,0 0-1,1 0 0,-1 0 1,0 0-1,0 0 1,1 0-1,65 1-1459,-51-2 455,-4 1 989,-1 0-1,1-1 1,0-1-1,-1 0 1,1 0-1,19-7 1,-25 6-92,0 0 1,0 0 0,0 0-1,-1-1 1,1 0 0,9-8-1,11-22-5336,-14 11-310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13068,'0'0'6316,"1"6"-5590,4 38 380,-3 0 1,-5 75-1,0-18-806,3-91-280,-1 1 0,1 0 1,0-1-1,1 1 1,0 0 0,0 0-1,1-1 1,0 1 0,1-1-1,1 1 1,-1-1-1,9 15 1,-12-25-21,0 0-1,0 1 0,0-1 1,0 1-1,1-1 1,-1 1-1,0-1 1,0 0-1,1 1 1,-1-1-1,0 0 1,0 1-1,1-1 1,-1 0-1,0 1 1,1-1-1,-1 0 1,0 0-1,1 1 0,-1-1 1,1 0-1,-1 0 1,1 0-1,-1 0 1,0 1-1,1-1 1,-1 0-1,1 0 1,-1 0-1,1 0 1,-1 0-1,1 0 1,-1 0-1,0 0 1,1 0-1,-1-1 1,1 1-1,7-17-1049,-4-23-4484,-4 37 4900,0 1 0,0 0-1,0 0 1,-1 0-1,1-1 1,-1 1-1,1 0 1,-1 0-1,1 0 1,-1 0 0,0 0-1,-1-2 1,-10-8-6877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29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68 12300,'0'0'1494,"0"-10"289,0-26 41,0 15 2502,0 78-4385,-15 377 193,13-380-717,-3 14-1582,-6-26-2070,5-33-270,-1-8-3823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9993,'0'0'10042,"-3"8"-10127,-11 49 300,2 1 1,3 0 0,2 0-1,1 97 1,7-153 936,1-14-368,0-22-56,-5 20-604,0 0 0,-1 0 1,0 0-1,-7-13 0,6 16-35,0 0 0,1-1 0,1 0 0,0 0 0,0 0 0,-1-20 0,27 38-1226,53 18-6898,-42-19 2617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2:5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9513,'0'0'12156,"-10"0"-11233,8 0-913,-38 5 713,39-5-753,0 0 1,0 1 0,0-1 0,0 1 0,0-1 0,0 1 0,0 0 0,0-1-1,0 1 1,0 0 0,0 0 0,0-1 0,1 1 0,-1 0 0,0 0 0,1 0 0,-1 0-1,0 0 1,1 0 0,-1 0 0,1 0 0,0 1 0,-1-1 0,1 0 0,0 0-1,0 0 1,-1 0 0,1 0 0,0 1 0,0-1 0,0 0 0,1 0 0,-1 0-1,0 1 1,0-1 0,1 0 0,-1 0 0,0 0 0,1 1 0,1 0-54,-1 0 0,1 0 0,0 0 0,-1 0 0,1 0 0,0-1 0,0 1 0,0-1 0,0 1 0,0-1 0,1 0 1,-1 0-1,0 0 0,4 1 0,40 14-507,-40-14 555,-4-2 69,-1 0 0,1 1 0,-1-1 0,1 0 0,-1 1 1,1-1-1,-1 1 0,1 0 0,-1 0 0,0-1 0,1 1 0,-1 0 0,0 0 0,0 0 0,1 0 0,-1 1 0,0-1 0,0 0 0,1 2 0,-3-1 89,1-1 0,-1 0 0,1 0 1,-1 0-1,0 0 0,1 0 0,-1 0 0,0 0 0,0 0 0,0 0 0,0-1 0,0 1 0,0 0 0,0-1 0,0 1 0,0 0 0,0-1 0,0 1 0,0-1 1,0 0-1,-1 1 0,1-1 0,0 0 0,0 0 0,-1 1 0,0-1 0,-41 11 2483,-51 6-1,47-12-3668,-1-4-4089,42-1-522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82 8552,'0'0'1890,"-9"4"149,-2 1-1248,-26 10 948,13 0 2415,72-16-273,191-38-1196,-19 2-5141,-195 34 1244,40-8-2593,-28-6-2821,-26 5-1771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0 11915,'0'0'7154,"-9"10"-7133,-31 41-9,6-6 722,-39 39-1,-41 10 297,76-66-843,-49 48 0,87-75-189,-1-1 0,1 0 0,-1 1 0,1-1 0,-1 1 0,1-1 0,-1 1 0,1-1 0,-1 1 0,1 0 0,-1-1 0,1 1 0,0-1 0,-1 1 0,1 0 0,0-1 0,0 1 0,0 0 0,-1-1 0,1 1 0,0 0 0,0 0 0,0-1 0,0 1 0,0 0 0,0-1 0,0 1 0,0 0 0,1-1 0,-1 1 0,0 0 0,0-1 1,1 1-1,-1 0 0,0-1 0,1 1 0,-1 0 0,0-1 0,1 1 0,-1-1 0,1 1 0,-1-1 0,1 1 0,-1-1 0,1 1 0,-1-1 0,1 0 0,0 1 0,-1-1 0,1 0 0,0 1 0,-1-1 0,1 0 0,0 0 0,-1 0 0,1 1 0,0-1 0,1 0 0,53 8 220,-41-6-159,46 2-372,74-3 0,-87-2-2777,-4-2-3268,-5-8-5028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93 1698,'0'0'10383,"2"-11"-5573,2-8-3357,2-8 404,-5 14 3395,-1 55-5326,2 4 113,-3 1-1,-2-1 1,-17 89-1,17-120-129,-4 17 168,5-27-1063,1-17-1398,-3-98-3301,-19-51 3747,21 145 1978,2 13 98,0 0 0,0 0 0,-1 0-1,1 0 1,-1 0 0,0 0-1,1 0 1,-1 0 0,0 0 0,-1 0-1,1 1 1,-3-5 0,2 63 497,2-37-618,1-1 0,1 0 0,1 0 0,1 0 0,9 28 0,-10-36 110,1 0 1,0-1-1,1 0 0,0 0 0,0 0 0,1 0 0,0-1 1,1 0-1,-1 0 0,2 0 0,10 8 0,-17-15 47,0 0-1,1 0 1,-1 0 0,0 0-1,1 0 1,-1 0-1,0-1 1,1 1-1,-1 0 1,1-1 0,0 1-1,-1-1 1,1 0-1,-1 1 1,1-1-1,-1 0 1,1 0 0,0 0-1,-1 0 1,1 0-1,0-1 1,-1 1-1,1 0 1,-1-1 0,3 0-1,-2-1 13,1 0 1,-1 0-1,0 0 1,0 0-1,0 0 0,0 0 1,0 0-1,-1-1 0,1 1 1,-1-1-1,1 1 1,-1-1-1,1-2 0,3-9 364,-1 1 0,0-1-1,-2 1 1,3-26 0,-3 14-3,-1-1 1,-5-45-1,2 62-785,1-1 1,-1 0-1,-1 1 1,0 0-1,0-1 0,-1 1 1,0 0-1,-1 1 1,1-1-1,-9-10 0,8 16-817,4 14-13718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 16111,'0'0'3604,"-2"9"-3022,1-5-463,-2 7-138,1-1 0,0 1 0,1 0 0,0 14 0,1-24 62,0 1-1,0-1 0,-1 0 1,2 0-1,-1 1 0,0-1 1,0 0-1,0 1 0,0-1 1,1 0-1,-1 1 0,1-1 1,-1 0-1,1 0 0,-1 0 1,1 1-1,0-1 0,0 0 1,-1 0-1,1 0 0,0 0 0,0 0 1,0 0-1,0-1 0,0 1 1,0 0-1,0 0 0,1-1 1,-1 1-1,0-1 0,0 1 1,0-1-1,1 1 0,-1-1 1,0 0-1,1 1 0,-1-1 1,0 0-1,1 0 0,-1 0 1,0 0-1,1 0 0,-1-1 1,0 1-1,0 0 0,1-1 1,-1 1-1,0 0 0,0-1 1,2 0-1,2-2 88,-1 1 0,0-1 0,0 1 1,0-1-1,0 0 0,-1-1 0,1 1 0,-1-1 0,0 1 1,0-1-1,0 0 0,-1 0 0,1-1 0,-1 1 0,2-5 1,20-55 29,-22 58-657,-3 19 239,1 0 314,0 1 0,0-1 0,2 0 0,4 24 0,-6-35-200,1 0 1,0 0 0,0 1 0,0-1-1,0 0 1,0 0 0,0 0 0,1 0-1,-1 0 1,1 0 0,-1-1-1,1 1 1,0 0 0,2 1 0,-2-2-169,0 0 1,0 0 0,0-1-1,0 1 1,0 0-1,0-1 1,0 0 0,0 0-1,0 1 1,0-1-1,1-1 1,-1 1 0,0 0-1,0 0 1,0-1 0,0 1-1,0-1 1,0 0-1,2-1 1,10-5-5535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16912,'0'0'443,"-3"11"235,-1 6-362,1 1 1,0 0-1,2-1 1,0 1-1,1 0 1,0 0-1,2 0 0,0 0 1,1-1-1,5 18 1,-3-23-279,0 0 1,0-1-1,1 1 0,11 14 1,-16-24-23,1 0 1,0 0-1,-1-1 1,1 1-1,0 0 1,0-1-1,0 1 0,0-1 1,0 1-1,0-1 1,0 0-1,0 0 1,4 1-1,-4-2 7,-1 0 0,0 0 0,1 0 0,-1 0 0,1 0 0,-1 0 0,1 0 0,-1-1 0,1 1 0,-1-1 0,0 1 0,1-1 0,-1 0 0,0 1 0,0-1 0,1 0 0,-1 0 0,0 0 0,0 0 0,0 0-1,0 0 1,0 0 0,0 0 0,0 0 0,0-2 0,10-13-16,-2 0-1,0-1 0,-1 0 0,-1 0 0,-1-1 1,0 0-1,-1 0 0,-1-1 0,-1 0 1,-1 1-1,1-38 0,-6 50-338,-3 14 129,-4 13 103,6 0 141,1-1 1,0 0 0,2 0-1,1 37 1,0-51-119,1 0 0,-1 0 0,1 0 0,0 0 0,1-1 0,-1 1 0,1 0 0,0-1 0,0 1 0,1-1 0,0 1 0,0-1 0,0 0 0,0 0 0,1 0 0,0-1 0,0 0 0,0 1 0,1-1-1,6 5 1,-7-8-628,-1 1 0,0-1 0,0 0 0,0 0 0,1-1 0,-1 1-1,0-1 1,1 1 0,-1-1 0,4 0 0,11 0-6465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13645,'-3'10'2205,"-2"10"-1716,0-1 1,1 1-1,2 1 1,0-1-1,0 0 1,2 1-1,1-1 1,0 0-1,2 0 1,0 1-1,1-2 1,9 25-1,-4-14-404,-1 1-1,-2 0 1,0 1 0,-3-1-1,0 1 1,-3 38 0,-11-85 3278,1-39-3221,2-1 1,3 0 0,2-101-1,3 131-483,-2-16-486,1 30 563,0 0 1,0 0-1,1 0 0,0 0 0,1 0 1,1 0-1,0 0 0,0 0 0,4-12 1,-4 22 239,-1-1 1,0 0-1,1 1 1,-1-1 0,1 1-1,-1 0 1,1-1-1,-1 1 1,1 0-1,0 0 1,0 0 0,0 0-1,0 0 1,0 0-1,0 1 1,0-1-1,0 1 1,0-1 0,0 1-1,0 0 1,0 0-1,0 0 1,0 0-1,0 0 1,0 0 0,0 1-1,0-1 1,0 0-1,0 1 1,0 0-1,0 0 1,0-1 0,3 3-1,2 0 5,0 1 0,-1-1 1,1 1-1,-1 0 0,0 1 0,0-1 0,-1 1 0,6 6 0,-8-8 85,0 0 0,0 0 0,-1 1-1,0-1 1,1 0 0,-1 1-1,0-1 1,-1 1 0,1 0-1,-1 0 1,0 0 0,1 0-1,-2-1 1,1 1 0,0 0 0,-1 1-1,0-1 1,0 0 0,0 0-1,0 0 1,-1 0 0,0 0-1,1 0 1,-1 0 0,-1-1-1,1 1 1,-1 0 0,1 0 0,-1-1-1,0 1 1,0-1 0,-5 6-1,1-3 69,0-1 0,0 1 1,0-2-1,0 1 0,-1-1 0,0 1 0,0-2 0,0 1 0,0-1 0,-1 0 0,0-1 0,1 0 1,-1 0-1,0 0 0,-14 0 0,19-2-349,-1 0-1,1 0 1,0 0-1,0 0 1,0 0 0,0-1-1,0 1 1,0-1 0,0 0-1,0 0 1,0 0 0,0 0-1,0-1 1,-5-3 0,7 4-120,0 0 0,0 0 0,1-1 1,-1 1-1,0 0 0,1-1 0,-1 1 1,0-1-1,1 1 0,0-1 0,-1 1 1,1-1-1,0 1 0,0-1 1,0 1-1,0-1 0,0 1 0,0-1 1,0 1-1,1-1 0,-1 1 0,0-1 1,1 1-1,-1-1 0,1 1 1,0 0-1,-1-1 0,1 1 0,0 0 1,0-1-1,0 1 0,0 0 0,1-2 1,15-15-6531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14253,'0'0'7325,"-2"9"-6839,1-6-435,-8 40 414,9-42-446,0 1 1,-1-1-1,1 0 1,0 0-1,0 0 1,0 1-1,0-1 1,0 0-1,0 0 0,0 0 1,0 1-1,1-1 1,-1 0-1,0 0 1,1 0-1,-1 0 1,1 0-1,-1 1 1,1-1-1,0 0 1,-1 0-1,1 0 1,0-1-1,0 1 1,0 0-1,-1 0 0,1 0 1,0 0-1,0-1 1,0 1-1,0 0 1,1-1-1,-1 1 1,0-1-1,2 1 1,5-1 85,0-1 1,1 0 0,-1 0 0,0 0 0,0-1 0,0-1-1,0 1 1,0-1 0,-1 0 0,1-1 0,-1 0-1,7-5 1,-6 4-211,-1 1 0,1-1 0,0 2 0,0-1-1,0 1 1,1 0 0,-1 1 0,1 0 0,-1 1 0,17-2 0,-22 3 76,-1 1 0,0-1 1,0 1-1,0 0 1,0 0-1,0-1 1,0 1-1,0 1 1,0-1-1,0 0 0,0 0 1,2 3-1,-2-2 13,0 0 0,0-1 0,0 1 0,0-1-1,0 0 1,0 0 0,0 1 0,1-1 0,-1-1-1,0 1 1,1 0 0,-1-1 0,4 1 0,-4 0-374,0-1 0,0 0 1,0 0-1,0 0 0,1 0 0,-1-1 1,0 1-1,0-1 0,0 1 1,0-1-1,0 0 0,0 1 1,0-1-1,0 0 0,0 0 0,0-1 1,0 1-1,-1 0 0,1 0 1,2-3-1,11-15-7217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60 17040,'0'0'1794,"-6"10"-1057,1 0-533,1 0 0,0 0 0,0 0 0,1 0 0,0 1 0,1 0 0,0 0 0,-1 14 0,1 26 445,0-11-494,1 0 1,9 72 0,-7-107-140,0 0 0,1-1 0,-1 1 0,1 0 1,0-1-1,1 1 0,-1-1 0,1 0 0,0 1 1,4 4-1,-6-8 4,0 0 0,0 0 0,0 0 0,0 0 0,0 0 0,0 0 1,0-1-1,0 1 0,0 0 0,1-1 0,-1 1 0,0 0 0,1-1 0,-1 0 0,0 1 0,1-1 1,-1 0-1,0 1 0,1-1 0,-1 0 0,1 0 0,-1 0 0,0 0 0,1-1 0,-1 1 0,1 0 1,-1-1-1,0 1 0,1 0 0,-1-1 0,0 0 0,0 1 0,1-1 0,-1 0 0,0 0 0,0 1 1,0-1-1,0 0 0,2-2 0,10-12 85,-1 0 0,0-1-1,-1 0 1,-1-1 0,-1 0 0,15-36 0,30-114 325,-8 6-404,-48 258-1025,2-8 1603,-2-64-506,2-1-1,1 1 0,1 0 0,0-1 1,2 1-1,1-1 0,2 0 1,12 34-1,-90-129-2457,22 22 1631,34 35 1037,1 0 1,0 0-1,1-1 1,1-1-1,-17-28 0,29 44-253,0-1 0,1 1-1,-1-1 1,0 1 0,1-1 0,-1 0-1,1 1 1,-1 0 0,1-1 0,-1 1-1,1-1 1,-1 1 0,1-1-1,-1 1 1,1 0 0,-1 0 0,1-1-1,0 1 1,-1 0 0,1 0-1,0 0 1,-1-1 0,1 1 0,0 0-1,-1 0 1,1 0 0,0 0-1,-1 0 1,1 0 0,0 0 0,-1 1-1,1-1 1,-1 0 0,2 0-1,30 1-207,27 7 203,11 1-1106,-25-12-3442,-28-3-867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30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2 167 12812,'0'0'1233,"0"9"-58,-1 9-705,1-1-1,0 1 1,2-1 0,0 1 0,8 31-1,-4-30-325,0-1-1,1 0 1,0 0-1,2 0 1,0-1-1,1-1 1,13 16-1,-23-31-87,1 0 0,0 0 0,0 0 0,0 0 0,0 0 0,0 0 0,0-1 0,0 1 0,0 0 0,0-1 0,0 1 0,0-1 0,1 1 0,-1-1 0,0 0 0,0 1 0,0-1 0,1 0 0,-1 0 0,0 0 0,1 0 0,-1 0 0,0 0 0,0 0 0,1 0 0,-1 0 0,0-1 0,0 1 0,0-1 0,1 1 0,-1-1 0,0 1 0,0-1 0,0 1 0,0-1 0,0 0 0,0 0 0,0 0 0,0 1 0,1-3 0,3-2 292,0-2 1,0 1 0,0 0 0,-1-1 0,5-9-1,162-306 1574,-129 264-3892,-6 26-7303,-17 22 1522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0 592 12332,'3'0'469,"1"0"0,-1 0 1,0 0-1,0 0 1,0-1-1,1 1 0,-1-1 1,0 0-1,0 0 1,0 0-1,0 0 0,0-1 1,-1 1-1,1-1 1,0 1-1,-1-1 0,1 0 1,3-4-1,44-49 1562,-36 38-1295,138-178 1736,-139 174-2295,0 0-1,-1 0 1,-1-1 0,-2-1 0,0 0 0,-1 0-1,-1-1 1,3-24 0,-8-27-321,-2 75 133,0 0 1,0 0-1,0 0 0,0 0 1,0 0-1,0 0 1,0 0-1,-1 0 1,1 1-1,0-1 0,0 0 1,0 0-1,0 0 1,0 0-1,0 0 1,0 0-1,0 0 0,0 0 1,0 0-1,-1 0 1,1 0-1,0 0 1,0 0-1,0 0 0,0 0 1,0 0-1,0 0 1,0 0-1,0 0 1,0 0-1,-1 0 0,1 0 1,0 0-1,0 0 1,0 0-1,0 0 1,0 0-1,0 0 0,0 0 1,0 0-1,0 0 1,0-1-1,-1 1 1,1 0-1,0 0 0,0 0 1,0 0-1,0 0 1,0 0-1,0 0 1,0 0-1,0 0 0,0 0 1,0 0-1,0-1 1,0 1-1,0 0 1,0 0-1,0 0 0,0 0 1,0 0-1,0 0 1,0 0-1,0 0 1,0-1-1,0 1 0,0 0 1,0 0-1,-9 11-262,-6 14 192,-4 24 68,3 1-1,2 0 0,3 1 1,-7 65-1,3 212 290,14-328-316,1 1-1,0-1 0,0 1 1,0 0-1,0-1 0,0 1 1,0-1-1,-1 1 0,1 0 1,1-1-1,-1 1 0,0-1 1,0 1-1,0 0 0,0-1 0,0 1 1,0-1-1,1 1 0,-1-1 1,0 1-1,1-1 0,-1 1 1,0-1-1,1 1 0,-1-1 1,0 1-1,1-1 0,-1 1 1,1-1-1,-1 0 0,1 1 1,0-1-1,13-13-3175,12-32-4670,-13 4 925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96 12011,'0'0'7367,"-2"8"-7078,-3 17 176,2 0 0,1-1 1,1 1-1,1 0 0,4 32 1,-4-55-456,0 1 1,1-1-1,-1 0 1,1 0-1,0 0 1,0 0 0,-1 0-1,1 0 1,0 0-1,1 0 1,-1 0-1,0 0 1,0-1 0,1 1-1,-1 0 1,1-1-1,2 2 1,-3-2 30,0-1 0,1 1 0,-1-1 0,0 1 0,1-1 1,-1 0-1,1 0 0,-1 0 0,0 0 0,1 0 0,-1 0 0,1 0 0,-1 0 1,0 0-1,1-1 0,-1 1 0,0 0 0,1-1 0,-1 1 0,2-2 0,3-2 84,0 0 0,0 0 0,0-1 0,0 1 0,0-1 0,-1-1 0,0 1 0,5-8 0,-3 2-1,-1 1 1,0-1 0,-1 0 0,5-13 0,7-16 41,-17 40-173,1 0 0,-1-1 0,0 1 0,0 0 0,1 0 0,-1 0 0,0 0 1,1 0-1,-1 0 0,0 0 0,1 0 0,-1 0 0,0 0 0,1 0 0,-1 0 0,0 0 1,0 0-1,1 0 0,-1 0 0,0 0 0,1 0 0,-1 0 0,0 0 0,1 0 0,-1 1 1,0-1-1,0 0 0,1 0 0,-1 0 0,0 0 0,0 1 0,1-1 0,-1 0 0,0 0 0,0 1 1,0-1-1,0 0 0,1 0 0,-1 1 0,0-1 0,0 0 0,0 1 0,0-1 0,0 0 1,0 1-1,0-1 0,0 0 0,0 0 0,0 1 0,14 24-537,-9-16 413,3 5 144,-7-11-4,0 1 1,1-1-1,-1 0 1,1 0-1,0-1 1,0 1-1,0 0 1,0 0-1,0-1 1,1 0-1,-1 1 1,1-1-1,-1 0 1,1 0-1,0 0 1,0 0-1,0-1 1,0 1-1,4 0 1,-6-2 9,0-1-1,0 0 1,0 0 0,0 0 0,0 1-1,0-1 1,0 0 0,0 0 0,0 0-1,0 0 1,-1 0 0,1-1 0,0 1-1,-1 0 1,1 0 0,-1 0 0,0-1-1,1 1 1,-1-2 0,9-27 86,-5-11 1250,-2-78 0,-2 75-765,0 43-611,1 0 0,0 0 0,-1 1 0,1-1 0,0 0 0,0 1 0,-1-1 0,1 1 0,0-1 0,0 1 0,0-1 1,0 1-1,0 0 0,0-1 0,-1 1 0,1 0 0,0 0 0,0 0 0,0 0 0,0 0 0,0 0 0,0 0 1,0 0-1,0 0 0,0 0 0,0 0 0,0 1 0,0-1 0,0 0 0,1 1 0,33 6-1407,-34-6 1300,32 4-6364,-18-5 444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17905,'0'0'4837,"60"16"-7880,-43-12-1217,-10-3-2883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16432,'0'0'8263,"-2"3"-11914,9-3-1538,1 0-2114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13229,'0'0'6374,"9"52"-5702,-1-16 97,-3 4-321,4 1-255,-5 3-97,6-2-32,-3-1 0,2-5-32,-3-3-1025,-4-7-1858,0-7-512,-2-7-1089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0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16303,'0'0'4159,"3"-9"-2285,-2 5-1796,0 0 1,1 0-1,0 0 0,0 0 1,0 0-1,0 0 0,1 1 1,-1-1-1,1 1 0,0-1 1,0 1-1,0 0 1,1 0-1,-1 1 0,1-1 1,-1 1-1,1-1 0,0 1 1,0 0-1,0 1 1,0-1-1,0 1 0,1 0 1,4-1-1,33-9 107,0 3 1,1 1-1,-1 3 0,1 1 1,0 2-1,62 6 0,-94-3-189,0 0 0,-1 0 0,1 1 0,0 0-1,-1 1 1,17 8 0,-25-11-4,0 0 1,0 0-1,-1 0 0,1 1 0,0-1 1,-1 0-1,1 1 0,-1-1 0,1 1 0,-1-1 1,0 1-1,0 0 0,0-1 0,0 1 1,0 0-1,0 0 0,1 3 0,-2-3 7,0-1 1,-1 1-1,1 0 0,0 0 1,-1 0-1,1-1 0,-1 1 0,1 0 1,-1 0-1,0-1 0,0 1 0,0 0 1,0-1-1,0 1 0,0-1 0,0 0 1,-1 1-1,1-1 0,0 0 0,-1 1 1,1-1-1,-1 0 0,-2 1 0,-13 9 111,0-1-1,-1 0 1,-26 9-1,24-11-38,1 1 0,-34 21 1,53-30-102,-1 0 0,1 1 1,-1-1-1,1 0 0,-1 0 1,1 1-1,-1-1 0,1 0 1,-1 1-1,1-1 0,-1 1 0,1-1 1,0 1-1,-1-1 0,1 1 1,0-1-1,-1 1 0,1-1 1,0 1-1,0-1 0,-1 1 1,1-1-1,0 1 0,0-1 1,0 1-1,0 0 0,0-1 1,0 1-1,0-1 0,0 1 0,0 0 1,0-1-1,0 1 0,0-1 1,0 1-1,1 0 0,-1-1 1,0 1-1,0-1 0,1 1 1,-1-1-1,0 1 0,1-1 1,-1 1-1,0-1 0,1 1 1,-1-1-1,1 0 0,-1 1 1,0-1-1,1 0 0,-1 1 0,1-1 1,0 0-1,-1 1 0,1-1 1,-1 0-1,1 0 0,-1 0 1,1 0-1,0 0 0,-1 1 1,1-1-1,-1 0 0,2 0 1,48 11-586,-42-10 509,7 1 67,0 1 1,0 0-1,-1 1 1,0 1 0,1 0-1,-2 1 1,1 0-1,-1 1 1,19 14-1,-30-20 36,0 0 0,-1 0-1,1 1 1,-1-1-1,1 0 1,-1 1 0,0 0-1,0-1 1,0 1-1,0 0 1,0-1 0,0 1-1,0 0 1,0 0 0,-1 0-1,1 0 1,-1 0-1,1 0 1,-1 0 0,0 0-1,0 0 1,0 0-1,0 0 1,0 2 0,-1-1 78,-1-1 0,1 1 1,0 0-1,-1-1 0,1 0 1,-1 1-1,0-1 0,0 0 1,0 0-1,0 0 1,0 0-1,-1 0 0,1 0 1,-4 2-1,-10 4 374,0 0-1,0-1 1,-1 0-1,-18 3 1,-13 2 363,-1-2 0,0-2 0,-94 2 0,80-8-4925,0-2-4653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2072 5285,'0'0'11915,"7"-10"-11616,29-38-184,3 2-1,70-65 1,-22 25-80,115-128-178,387-392-849,52 52 878,-471 428 141,254-144-1,-421 270-785,-15 10 164,-24 14-3506,1-6-4083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10282,'0'0'6214,"-1"10"-6102,-5 19-42,0-1 1,-2-1 0,-1 1 0,-14 26-1,-61 116 137,0-3-25,83-163-141,-1-1 0,1 1 1,-1-1-1,1 1 0,0 0 0,0-1 1,1 1-1,-1 7 0,1-10-38,0 0 0,1 0-1,-1 0 1,1 0 0,-1-1 0,1 1-1,-1 0 1,1 0 0,0-1 0,-1 1-1,1 0 1,0-1 0,0 1-1,0 0 1,-1-1 0,1 1 0,0-1-1,0 0 1,0 1 0,0-1 0,0 0-1,0 1 1,0-1 0,0 0 0,0 0-1,0 0 1,0 0 0,0 0-1,0 0 1,0 0 0,0 0 0,-1 0-1,1 0 1,0-1 0,2 0 0,23-3 209,0-1 1,0-2 0,-1-1 0,31-13 0,21-6 383,147-26 452,-74 33-3100,-97 12-1738,-7-3-1960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14157,'0'0'4549,"0"12"-4362,3 95 899,-19 164 0,23-351 3119,-1-129-3942,-6 211-286,1 0-1,0 1 0,0-1 0,0 1 0,1-1 0,-1 0 0,0 0 0,1 0 0,0 0 0,-1 0 0,1 0 0,0 0 0,3 2 0,28 23-285,-32-26 308,5 3 8,1 0 1,-1 0 0,1-1-1,0 0 1,0 0 0,0-1 0,0 0-1,0 0 1,1-1 0,-1 0 0,1 0-1,-1 0 1,0-1 0,1-1-1,-1 1 1,1-1 0,-1 0 0,1-1-1,-1 1 1,0-2 0,0 1 0,0-1-1,7-3 1,-8 3 1,1-1 1,-1 1-1,0-1 1,0 0-1,0-1 0,0 1 1,-1-1-1,0 0 1,0 0-1,0-1 0,-1 0 1,0 0-1,0 0 1,0 0-1,-1 0 0,1-1 1,-2 1-1,1-1 1,-1 0-1,0 0 0,0 0 1,-1 0-1,1-13 1,-2 19-14,0 0-1,0 0 1,-1 0 0,1 0 0,0 0 0,0-1 0,-1 1 0,1 0 0,-1 0 0,1 0 0,-1 0 0,1 1 0,-1-1 0,0 0-1,0 0 1,1 0 0,-1 0 0,0 1 0,0-1 0,0 0 0,0 1 0,0-1 0,0 0 0,0 1 0,0-1 0,0 1-1,0 0 1,0-1 0,0 1 0,0 0 0,0 0 0,0 0 0,0-1 0,0 1 0,-1 0 0,1 0 0,0 1 0,0-1 0,0 0-1,0 0 1,0 1 0,0-1 0,-1 1 0,-3-1-22,1 1 1,-1 1-1,1-1 0,0 0 0,0 1 0,0 0 0,0 0 1,0 0-1,-7 6 0,3 0 18,1 0 0,0 0-1,1 1 1,0 0 0,0 0 0,1 1 0,0-1 0,1 1-1,0 0 1,0 1 0,1-1 0,0 1 0,1-1 0,0 1-1,1 0 1,0 17 0,1-25-64,0-1-1,0 0 0,1 0 1,-1 0-1,0 0 1,1 0-1,0 0 1,-1 0-1,1 0 0,0 0 1,0 0-1,0 0 1,0 0-1,0 0 1,0-1-1,1 1 1,-1 0-1,1-1 0,-1 1 1,1-1-1,0 0 1,-1 1-1,1-1 1,0 0-1,0 0 1,0 0-1,0 0 0,3 0 1,3 2-1028,0-1 1,1-1-1,-1 0 1,1 0-1,16-1 0,9 0-4158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5285,'0'0'11077,"-8"9"-8648,0 2-2195,1 1 0,0 0 0,0 0 0,1 0 0,1 1 1,0 0-1,1 0 0,0 0 0,1 0 0,0 1 0,1-1 0,0 22 0,4-1-154,9 53 1,-5-53-55,1 56 1,-7-76-12,-4 77 47,4-85-52,-1 0-1,-1 0 1,1 0-1,-1 1 1,0-1-1,0-1 1,-1 1 0,1 0-1,-1 0 1,-1-1-1,-5 8 1,9-12-1,-1-1 0,1 0 0,0 0 0,0 0 0,0 0-1,0 0 1,0 0 0,0 1 0,0-1 0,0 0 0,-1 0 0,1 0 0,0 0 0,0 0 0,0 0 0,0 0 0,0 0 0,-1 0 0,1 0 0,0 1 0,0-1 0,0 0 0,0 0 0,0 0 0,-1 0 0,1 0 0,0 0 0,0 0 0,0 0-1,0 0 1,-1 0 0,1-1 0,0 1 0,0 0 0,0 0 0,0 0 0,0 0 0,-1 0 0,1 0 0,0 0 0,0 0 0,0 0 0,0 0 0,0 0 0,0-1 0,-1 1 0,1 0 0,0 0 0,0 0 0,0 0 0,0 0 0,0-1 0,-3-12 391,1-22 57,2 32-439,2-74 358,11-83 0,-7 120-440,1 0 0,2 1 1,27-71-1,-33 105 51,-1-1 1,1 1 0,0 1-1,0-1 1,1 0 0,-1 1-1,1 0 1,0 0 0,0 0-1,0 0 1,1 0 0,0 1-1,-1 0 1,1 0 0,10-4-1,-12 5-4,1 1-1,-1 0 0,1 0 1,-1 0-1,1 1 0,-1-1 1,1 1-1,-1 0 0,1 0 1,0 0-1,-1 0 0,1 1 1,-1 0-1,1-1 0,0 1 1,-1 0-1,0 1 0,1-1 1,-1 1-1,0-1 1,0 1-1,0 0 0,0 0 1,0 0-1,5 5 0,-6-4 20,0-1 0,0 1 0,0-1 0,0 1 0,0 0 0,-1 0 0,1 0 0,-1 0 0,0 0 0,0 0 0,0 0 0,0 1 0,-1-1 0,1 0 0,-1 0 0,0 1 0,0-1 0,0 0 0,0 1 0,0-1 0,-1 0 0,1 0 0,-1 1 0,0-1 0,0 0 0,-1 0 0,1 0 0,-2 4 0,-3 2 144,1 0-1,-1 0 1,0 0 0,-1 0-1,0-1 1,-1 0-1,-10 8 1,9-7-27,-1-1 0,1-1 1,-2 1-1,1-2 1,-1 0-1,0 0 0,0-1 1,0 0-1,-1 0 1,-14 2-1,26-7-186,-1 0 0,0 0 1,1 0-1,-1 0 0,1 0 1,-1 0-1,1 0 0,-1 0 0,0-1 1,1 1-1,-1 0 0,1 0 1,-1-1-1,1 1 0,-1 0 0,1-1 1,-1 1-1,1 0 0,0-1 0,-1 1 1,1-1-1,-1 1 0,1-1 1,0 1-1,-1-1 0,1 1 0,0-1 1,0 1-1,-1-1 0,1 1 1,0-1-1,0 0 0,0 1 0,0-1 1,0 1-1,0-1 0,0 1 1,0-1-1,0 0 0,0 1 0,0-1 1,0 1-1,0-1 0,0 0 0,0 1 1,1-1-1,-1 1 0,0-1 1,0 1-1,1-1 0,12-32-4410,39-39-4192,-22 32 2775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46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14286,'0'0'6293,"-5"11"-4910,-8 13-745,5-12-280,2 1 0,-1-1 0,2 1 0,-1 0 0,2 1 0,0-1 0,-4 22 0,9-33-360,-1-1 1,0 0-1,1 0 0,-1 0 0,1 0 0,0 1 1,-1-1-1,1 0 0,0 0 0,0 0 0,0 0 1,-1 0-1,1-1 0,0 1 0,0 0 1,0 0-1,1-1 0,-1 1 0,0 0 0,0-1 1,0 1-1,0-1 0,1 1 0,-1-1 1,0 0-1,0 0 0,1 1 0,-1-1 0,0 0 1,0 0-1,1 0 0,-1 0 0,0-1 0,0 1 1,1 0-1,-1 0 0,1-1 0,5 0-176,0 0 0,0 0 0,0 0-1,0-1 1,10-5 0,-6 1-161,-1-1-1,0-1 1,0 0 0,-1 0-1,0-1 1,15-18 0,25-24 120,-48 50 758,-6 20 534,2-11-1014,0-1 0,1 1 0,0 0 0,0 0 1,0 0-1,2 1 0,-1-1 0,1 0 0,0 0 0,0 0 1,3 11-1,1-13-2408,2-3-3054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2402,'0'0'14985,"4"12"-13602,-2-7-1213,0 3 71,0 0 0,0 0 0,0 0 0,-1 0-1,0 1 1,0-1 0,-1 0 0,-1 0-1,-1 16 1,-4 19 405,1 1 0,2 49 0,6-88 1081,2-13-884,3-17 30,-3-12-559,-3 0 0,0 0-1,-5-44 1,-3 61-455,6 20 108,0 0 0,0 0 0,-1 0 1,1 0-1,0 0 0,0 0 0,0 0 0,0-1 1,0 1-1,0 0 0,0 0 0,0 0 1,-1 0-1,1 0 0,0 0 0,0 0 0,0 0 1,0 0-1,0 0 0,0 0 0,-1 0 1,1 0-1,0 0 0,0-1 0,0 1 0,0 0 1,0 0-1,0 0 0,-1 1 0,1-1 1,0 0-1,0 0 0,0 0 0,0 0 0,0 0 1,-1 0-1,1 0 0,0 0 0,0 0 1,0 0-1,0 0 0,0 0 0,0 0 0,0 0 1,-1 0-1,1 1 0,0-1 0,0 0 1,0 0-1,0 0 0,0 0 0,0 0 0,0 1 1,-1 0-214,1 0 1,0 1 0,0-1-1,0 0 1,0 1 0,0-1-1,0 0 1,0 1 0,1-1-1,-1 0 1,0 1 0,1-1-1,-1 0 1,1 1 0,-1-1-1,1 0 1,-1 0 0,1 0-1,0 0 1,0 1-1,0-1 1,0 0 0,1 1-1,14 11-4120,1-3-850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13645,'0'0'6652,"-11"3"-5462,4-1-1086,-1 1 0,1 0 0,0 0 0,0 1 0,0-1 0,0 1 0,1 1 0,-1-1 0,1 1 0,0 1 0,1-1-1,-1 1 1,1 0 0,0 0 0,0 0 0,1 1 0,0-1 0,-5 13 0,5-11-73,1 0-1,0 1 1,1 0-1,0 0 1,0 0 0,1 0-1,0 0 1,0 0-1,1 0 1,2 17 0,-2-25-28,1 1 1,0-1-1,-1 1 1,1-1-1,0 0 1,-1 1-1,1-1 1,0 0-1,0 0 1,0 1-1,0-1 1,0 0-1,1 0 1,-1 0-1,0 0 1,0 0-1,1-1 1,-1 1-1,0 0 1,1-1-1,-1 1 1,1 0-1,-1-1 1,1 0-1,-1 1 1,1-1-1,-1 0 1,1 0-1,-1 0 1,1 0-1,0 0 1,-1 0-1,1 0 1,-1-1-1,1 1 1,-1 0-1,2-2 1,4 1 21,-1-1-1,0 0 1,0 0 0,0 0-1,0-1 1,0 0 0,8-5-1,3-7 16,0 0 0,0-1 0,-2-1-1,0-1 1,-1 0 0,0-1 0,-2 0-1,19-38 1,-31 56-21,1 0 0,0 0 0,-1 1 0,1-1 0,-1 0 0,1 0 0,-1 0 0,0 0-1,1 0 1,-1 0 0,0 0 0,0 1 0,0-1 0,1 0 0,-1 0 0,0 0 0,0 0 0,0 0 0,-1 0 0,1 0-1,0 0 1,0 0 0,0 0 0,-1 0 0,1 0 0,-1-1 0,-1 2-2,1 0 0,0 1-1,0-1 1,0 0 0,0 1 0,0 0 0,0-1 0,0 1-1,0-1 1,0 1 0,0 0 0,0 0 0,0 0-1,0 0 1,0 0 0,1 0 0,-1 0 0,0 0 0,1 0-1,-1 0 1,0 1 0,-5 7 7,-1 1 0,2-1 0,-1 1-1,2 0 1,-1 0 0,1 0 0,1 1 0,0 0 0,0-1-1,1 1 1,1 0 0,-1 0 0,2 0 0,1 21 0,-1-29-93,1-1 0,-1 1 0,1-1 0,0 0 0,0 0 0,0 0 0,0 1 0,0-1 0,1 0 0,-1 0 1,1 0-1,-1-1 0,1 1 0,0 0 0,-1-1 0,1 1 0,0-1 0,0 1 0,4 1 0,28 6-6015,-16-9-3018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6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62 8456,'0'0'10719,"0"-9"-7857,0-27-871,0 36-1913,1-1-1,-1 1 1,0-1-1,0 0 1,0 1 0,0-1-1,0 0 1,0 1-1,0-1 1,0 0 0,0 1-1,-1-1 1,1 0-1,0 1 1,0-1 0,0 1-1,-1-1 1,1 1-1,0-1 1,-1 0 0,1 1-1,0-1 1,-1 1-1,1-1 1,-1 1 0,1 0-1,-1-1 1,0 0-1,-13 9 170,-7 19-507,18-22 219,0 0 0,1 1 0,-1-1 1,1 0-1,1 1 0,-1 0 0,-1 7 0,3-11-23,0-1-1,0 1 0,0 0 0,0-1 0,1 1 1,-1 0-1,0 0 0,1-1 0,-1 1 0,1 0 1,0-1-1,-1 1 0,1-1 0,0 1 0,0-1 1,0 1-1,0-1 0,0 0 0,0 1 0,1-1 1,-1 0-1,0 0 0,1 0 0,-1 0 1,1 0-1,-1 0 0,3 1 0,34 14-565,-27-12 504,0 0 1,0 1-1,-1 0 0,0 1 0,0 0 0,11 9 0,-20-14 105,0-1 0,0 1 0,0 0 0,0 0 0,-1 0 0,1 0 0,0 0 0,-1 0 0,1 0 0,-1 0 0,1 0 0,-1 0 0,1 0 0,-1 0 0,0 0 0,1 0 0,-1 0 0,0 1 0,0-1 0,0 0 0,0 0 0,0 0 0,0 0 0,0 0 0,0 1 0,-1-1 0,1 0 0,0 0 0,-1 1 0,-1 1 94,0 0 0,0-1 1,0 1-1,0-1 0,0 0 0,-1 0 0,1 0 0,-1 0 0,1 0 0,-6 2 0,-4 3 389,-1-2 0,1 1-1,-1-2 1,-14 4 0,21-6-367,-1-1 0,1 0 0,0 0 0,0-1 1,-1 1-1,1-1 0,0-1 0,-1 1 0,-6-2 0,12 1-222,-1 1 0,1-1 0,-1 1 0,1-1 0,0 0 0,-1 0 0,1 0 0,0 1 0,0-1 0,0 0 0,0 0 0,0-1 0,0 1 0,0 0 0,0 0 0,-1-3 0,1 2-341,0-1-1,0 1 1,0 0-1,1-1 1,0 1-1,-1-1 0,1 0 1,0 1-1,0-1 1,0 1-1,1-1 1,-1 1-1,1-3 0,5-14-5809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9 143 13229,'0'0'4521,"8"-1"-2177,3-1-1967,0-1 0,-1 0 0,1-1 0,-1 0 1,0-1-1,15-9 0,-21 12-286,-1 0 1,0 1-1,0-2 0,0 1 0,0 0 0,0-1 1,-1 1-1,1-1 0,-1 0 0,1 1 1,-1-1-1,0-1 0,0 1 0,0 0 0,-1 0 1,1-1-1,-1 1 0,0-1 0,0 1 1,0-1-1,0 0 0,0 1 0,-1-1 0,0 0 1,0 1-1,0-7 0,-1 9-81,1 0 0,-1-1 0,0 1 0,1 0-1,-1 0 1,0 0 0,0 0 0,1 0 0,-1 0 0,0 0 0,0 0 0,0 0-1,0 1 1,0-1 0,-1 0 0,1 1 0,0-1 0,0 0 0,0 1-1,-1 0 1,1-1 0,0 1 0,0 0 0,-1-1 0,1 1 0,0 0-1,-1 0 1,1 0 0,0 0 0,-1 0 0,1 1 0,0-1 0,0 0-1,-1 1 1,-1 0 0,-2 0 3,1 0 0,-1 0-1,0 1 1,1 0 0,-1-1 0,1 2-1,0-1 1,-6 4 0,3 1-7,0 0 1,1 0-1,0 0 0,0 1 0,0 0 1,-8 16-1,12-19-4,0 0 1,0 0-1,0 0 1,0 0-1,1 0 0,0 1 1,0-1-1,0 0 1,1 1-1,0-1 0,0 0 1,0 1-1,0-1 1,2 6-1,-1-9-3,0 0 0,1 0 0,-1 0 0,0 0 0,1-1 0,-1 1 0,1 0 0,0-1 0,0 1 0,0-1 0,-1 1 0,1-1 0,0 0 1,1 0-1,-1 0 0,0 0 0,0 0 0,0-1 0,1 1 0,-1-1 0,0 1 0,1-1 0,-1 0 0,0 0 0,1 0 0,2 0 0,4 0 22,0 0 0,1 0 1,-1-1-1,0-1 0,13-3 0,-10 0-2,0 0 0,-1-1-1,0 0 1,0-1-1,-1 0 1,16-14-1,28-19 39,-54 40-57,0 0-1,0 0 1,0 0-1,0 0 1,1 0 0,-1 0-1,0 0 1,0 0-1,0 0 1,0 0-1,0 0 1,1 0-1,-1 0 1,0 0-1,0 0 1,0 0-1,0 0 1,0 0 0,1 0-1,-1 0 1,0 0-1,0 0 1,0 0-1,0 0 1,0 0-1,1 0 1,-1 0-1,0 0 1,0 0-1,0 1 1,0-1-1,0 0 1,0 0 0,0 0-1,0 0 1,1 0-1,-1 0 1,0 0-1,0 1 1,0-1-1,0 0 1,0 0-1,0 0 1,0 0-1,0 0 1,0 1 0,0-1-1,0 0 1,0 0-1,0 0 1,0 0-1,0 0 1,0 1-1,0-1 1,0 0-1,-1 17-67,-7 19-54,8-34 119,-1-1 7,0 1-1,1-1 1,-1 1-1,1-1 0,-1 1 1,1-1-1,0 1 1,0-1-1,0 1 0,0 0 1,0-1-1,0 1 1,0-1-1,0 1 0,0-1 1,1 1-1,-1 0 1,1-1-1,-1 1 0,1-1 1,0 0-1,-1 1 1,1-1-1,0 1 0,0-1 1,0 0-1,0 0 0,0 1 1,0-1-1,1 0 1,-1 0-1,0 0 0,0 0 1,2 0-1,0 0-17,0-1-1,0 0 1,0 0 0,0 0-1,0 0 1,0 0-1,0-1 1,0 1 0,0-1-1,0 0 1,0 0-1,0 0 1,0 0 0,-1 0-1,1-1 1,0 1-1,-1-1 1,5-3 0,8-7-1872,0 0 1,-1-1-1,0-1 1,15-19-1,4-9-4162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3107,'0'0'16613,"-5"8"-15273,-5 12-876,0 0-1,2 1 1,0-1 0,2 2-1,0-1 1,-5 42 0,-10 162 1100,35-319-659,-9 71-833,-1 0 0,2-41 0,-6 64-146,1 6 19,-1-1 1,1 1-1,1-1 0,-1 0 1,1 1-1,-1-1 0,2 0 0,-1 0 1,0 0-1,1 0 0,0 0 1,6 7-1,-4-8 61,0 0 0,0 0 0,0-1 0,0 0 0,1 0 0,0 0 0,-1 0 0,1-1 0,0 0 0,0 0 0,0 0 0,1-1 0,-1 0 0,0 0 0,0-1 0,1 0 0,-1 0 0,0 0 0,1-1 0,6-1 0,-8 1 18,-1 0 1,1-1-1,0 1 0,0-1 1,0 0-1,-1-1 0,1 1 1,-1-1-1,0 1 0,0-1 0,0-1 1,0 1-1,0 0 0,-1-1 1,1 0-1,-1 0 0,0 0 1,0 0-1,-1-1 0,1 1 1,-1-1-1,0 1 0,0-1 1,0 0-1,1-5 0,-3 9-26,0 1-1,0 0 0,0 0 1,0 0-1,0 0 0,0 0 1,0-1-1,0 1 1,0 0-1,0 0 0,0 0 1,0 0-1,0-1 0,0 1 1,0 0-1,0 0 1,0 0-1,0 0 0,0-1 1,0 1-1,0 0 0,0 0 1,0 0-1,0 0 1,0-1-1,0 1 0,0 0 1,0 0-1,-1 0 0,1 0 1,0 0-1,0 0 1,0-1-1,0 1 0,0 0 1,0 0-1,-1 0 0,1 0 1,0 0-1,0 0 0,0 0 1,0 0-1,0 0 1,-1 0-1,1 0 0,0 0 1,0 0-1,0 0 0,0 0 1,-1 0-1,1 0 1,0 0-1,0 0 0,0 0 1,0 0-1,-1 0 0,1 0 1,0 0-1,0 0 1,0 0-1,0 0 0,-1 0 1,1 0-1,0 0 0,0 0 1,0 0-1,0 1 1,0-1-1,-10 6-75,10-6 70,-2 3-6,-1 0 0,1 0 0,0 0 0,1 1 0,-1-1 0,0 0 0,1 1 0,0-1 0,0 1 0,0 0-1,0-1 1,1 1 0,-1 0 0,1-1 0,0 1 0,0 6 0,1-8 11,-1 0 1,1 0-1,-1 0 0,1 0 1,0 0-1,0-1 0,0 1 0,0 0 1,0-1-1,0 1 0,0 0 1,0-1-1,1 1 0,-1-1 1,1 0-1,-1 1 0,1-1 0,-1 0 1,1 0-1,0 0 0,-1 0 1,1 0-1,0 0 0,0-1 1,0 1-1,0-1 0,0 1 0,0-1 1,0 0-1,0 1 0,3-1 1,4 0 22,0-1 1,1 0-1,-1 0 1,0 0-1,1-1 1,-1-1-1,0 0 1,0 0-1,-1-1 1,1 1-1,13-10 1,42-17-961,-63 30 925,-1 1 0,1-1 0,0 1 0,-1-1 0,1 1 0,-1-1 0,1 1 0,-1-1 0,1 1 0,-1-1 0,0 1 0,1-1 0,-1 1 0,0 0 0,1-1 1,-1 1-1,0 0 0,0-1 0,1 1 0,-1 0 0,0-1 0,0 1 0,0 0 0,0 0 0,0-1 0,0 1 0,0 0 0,0-1 0,0 1 0,0 0 0,-1 1 0,1-1 49,0 1-1,-1 0 0,1 0 0,1 0 1,-1-1-1,0 1 0,0 0 0,1 0 0,-1 0 1,1-1-1,-1 1 0,1 0 0,0-1 1,-1 1-1,1 0 0,0-1 0,0 1 0,0-1 1,1 0-1,-1 1 0,0-1 0,0 0 1,1 0-1,1 2 0,18-1 42,0 0-1,1-2 1,-1 0-1,0-1 1,0-1 0,28-7-1,-1 2-922,-35 3-1050,-13 4 1683,0-1-1,1 1 0,-1 0 1,0 0-1,0-1 0,0 1 1,1 0-1,-1-1 0,0 1 1,0 0-1,0-1 0,0 1 1,0 0-1,0-1 0,0 1 1,0 0-1,0-1 0,0 1 0,0 0 1,0-1-1,0 1 0,0 0 1,0-1-1,0 1 0,0 0 1,0-1-1,0 1 0,0 0 1,-1 0-1,1-1 0,0 1 1,0 0-1,0-1 0,-1 1 1,1 0-1,0 0 0,0-1 1,-1 1-1,1 0 0,0 0 0,-12-10-9110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18449,'0'0'11531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42 15214,'0'0'9134,"4"-8"-7788,15-25-247,-14 84-1077,-3 9 61,2-1 0,3 1 1,3-1-1,33 111 0,-28-114-142,-2-2-5012,-13-54 4936,0 0 1,-1 0 0,1 0-1,-1 1 1,1-1-1,0 0 1,-1 0-1,1 0 1,-1 0 0,1 0-1,0 0 1,-1 0-1,1 0 1,-1 0-1,1 0 1,0 0-1,-1 0 1,1 0 0,-1-1-1,1 1 1,0 0-1,-1 0 1,1 0-1,-1-1 1,1 1-1,0 0 1,-1 0 0,1-1-1,0 1 1,0 0-1,-1-1 1,1 1-1,0 0 1,-1-1 0,-16-11-857,-83-104 1290,79 89 1592,2-2 1,-22-44 0,39 70-1577,1 0 1,-1-1 0,1 1 0,0 0 0,0-1-1,0 1 1,0-1 0,1 1 0,-1-6 0,1 8-256,1-1-1,-1 1 1,0 0 0,1 0 0,-1 0 0,0 0-1,1 0 1,-1 0 0,1 0 0,0 0-1,-1 0 1,1 0 0,0 0 0,-1 0 0,1 1-1,0-1 1,0 0 0,0 0 0,0 1 0,0-1-1,0 1 1,0-1 0,0 1 0,0-1-1,0 1 1,0-1 0,0 1 0,0 0 0,0 0-1,0 0 1,2-1 0,24-2-93,0 2 1,-1 0-1,30 4 0,11-1-3568,-21-2-3717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5445,'0'0'8723,"8"2"-7116,0 0-1192,0-1-1,1 0 1,-1 0-1,0 0 1,1-1 0,-1-1-1,1 0 1,-1 0-1,0 0 1,1-1 0,-1 0-1,0-1 1,0 0 0,9-4-1,1-3-61,-1-1 1,0-1-1,-1 0 0,0-1 0,17-18 0,-29 27-248,1-1-1,-1 1 0,0-1 1,0 0-1,-1 0 0,0-1 1,0 1-1,0-1 0,0 1 1,-1-1-1,0 0 0,0 0 1,-1 0-1,1 0 1,-1 0-1,-1-1 0,1 1 1,-1 0-1,0 0 0,0-1 1,-2-7-1,1 13-109,1-1 1,-1 1-1,1 0 1,-1-1-1,0 1 1,0 0-1,0 0 1,0-1-1,0 1 1,0 0-1,0 0 1,0 0-1,0 0 1,0 0-1,0 1 0,-1-1 1,1 0-1,0 0 1,-1 1-1,1-1 1,0 1-1,-1-1 1,1 1-1,-1 0 1,1-1-1,-1 1 1,1 0-1,-1 0 1,1 0-1,0 0 1,-1 0-1,1 1 0,-1-1 1,1 0-1,-1 1 1,1-1-1,-1 1 1,-1 1-1,-3-1-59,0 2-1,1-1 1,-1 0-1,1 1 0,0 0 1,0 1-1,0-1 1,-6 6-1,-2 6 49,0 1 0,1 0 0,0 0 0,-11 24 0,18-32-1,1 0 0,1 1 0,-1-1 0,1 1 0,1 0 0,0 0 0,0 0 0,1 0 1,0 0-1,0 0 0,2 17 0,-1-25 12,1 1 1,0 0-1,0 0 0,0-1 1,0 1-1,0-1 0,0 1 1,0-1-1,0 1 0,1-1 1,-1 0-1,1 1 1,-1-1-1,1 0 0,-1 0 1,1 0-1,0 0 0,-1-1 1,1 1-1,0 0 0,0-1 1,-1 1-1,1-1 0,0 1 1,0-1-1,0 0 0,0 0 1,0 0-1,0 0 1,-1 0-1,1 0 0,0-1 1,3 0-1,5 0 10,0 0 0,0-1 0,0 0 0,18-7 0,-11 0 12,0 0 0,-1-1 0,26-21 0,-29 21-7,0 0 0,1 1-1,1 0 1,30-13 0,-39 44-32,-6-18 65,0-1-1,1 1 1,0 0 0,0 0 0,0-1 0,0 1-1,1-1 1,1 5 0,0-6-5,0-1 0,0 1 1,0-1-1,0 0 0,0 0 0,0-1 1,0 1-1,0 0 0,0-1 0,0 0 0,1 0 1,-1 0-1,0 0 0,0 0 0,0-1 0,3 0 1,50-14 480,-1-10-395,-41 18-124,1 0 0,-1 0 0,1 2 0,0 0-1,1 0 1,-1 2 0,27-4 0,-40 8-5,-1 0 0,0 0 0,1 0 0,-1 1 1,0-1-1,0 0 0,0 0 0,0 1 0,0-1 0,0 1 0,0-1 0,0 1 1,-1-1-1,1 1 0,-1 0 0,1-1 0,-1 1 0,1 0 0,-1-1 0,0 1 1,0 0-1,0 0 0,0-1 0,-1 4 0,1-2 12,1 0 0,-1 0 0,0 0 0,1 0 0,0 0 0,0 0 0,-1 0 0,2 0 0,-1 0 0,0 0 0,3 4 1,17-1 1136,-11-7-3173,0 1-7795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3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20243,'0'0'3299,"58"56"-4067,-39-44-3076,-1 1-2466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15791,'0'0'7127,"10"3"-6353,-7-2-700,1 0 0,-1 0-1,1 0 1,0-1 0,0 1 0,0-1 0,-1 0 0,1 0 0,0 0 0,0 0 0,-1-1-1,1 1 1,0-1 0,0 0 0,-1 0 0,1-1 0,-1 1 0,1-1 0,-1 0 0,0 0 0,1 0-1,-1 0 1,0 0 0,0-1 0,-1 1 0,1-1 0,0 0 0,-1 0 0,0 0 0,1 0-1,-1 0 1,-1 0 0,1-1 0,0 1 0,-1-1 0,0 1 0,2-8 0,-2 9-57,-1-1 1,1 1-1,-1 0 1,1 0-1,-1-1 1,0 1-1,0 0 1,0-1-1,-1 1 1,1 0 0,0 0-1,-2-4 1,2 5-14,-1 1 1,1-1 0,0 0 0,-1 0 0,0 0-1,1 1 1,-1-1 0,1 0 0,-1 1 0,0-1 0,1 1-1,-1-1 1,0 0 0,0 1 0,1-1 0,-1 1-1,0 0 1,0-1 0,0 1 0,0 0 0,-1-1-1,-1 1-2,1 0-1,-1 0 1,0 1-1,1-1 0,-1 1 1,1-1-1,-1 1 1,1 0-1,0 0 0,-1 0 1,1 0-1,0 1 1,-1-1-1,1 1 0,0-1 1,0 1-1,0-1 1,1 1-1,-1 0 0,-2 3 1,-2 3-20,0 0-1,1 0 1,0 1 0,1-1 0,-5 13-1,7-17 9,1 0-1,-1 0 1,1 0-1,0 1 1,0-1-1,1 0 1,-1 0-1,1 1 1,0-1-1,0 0 1,0 1-1,1-1 1,0 0-1,1 6 1,-1-8 5,0-1 1,0 0-1,-1 0 0,1 0 1,0 1-1,0-1 1,1 0-1,-1 0 0,0-1 1,0 1-1,0 0 0,1 0 1,-1 0-1,0-1 1,1 1-1,-1-1 0,0 1 1,1-1-1,-1 0 0,1 1 1,-1-1-1,2 0 1,38 0 26,-30 0-8,1-2-101,0 1-1,0-2 0,0 0 0,0 0 0,17-8 0,-18 6-13,0 1 0,0 1 1,0-1-1,0 2 0,1 0 0,13-1 0,-23 4 117,-1 0 0,0 0 0,1 0 0,-1 0 0,0 0 0,0 0 0,0 0 0,0 1-1,0-1 1,0 0 0,0 1 0,0-1 0,-1 1 0,1-1 0,-1 1 0,1 0 0,-1-1 0,1 1 0,-1-1 0,0 1-1,0 0 1,0 2 0,0-1 43,1 0-1,-1 0 1,1-1-1,0 1 1,0 0-1,0 0 1,0-1-1,0 1 1,1-1-1,-1 1 0,3 2 1,-1-3-10,1-1-1,-1 0 1,1 0 0,-1 0 0,0 0-1,1 0 1,0-1 0,-1 0-1,1 1 1,-1-2 0,1 1 0,-1 0-1,1-1 1,6-1 0,51-15-1493,-58 16 993,15-5-3312,-5 2-3353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49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11563,'0'0'10154,"10"2"-8889,52 5-838,0-2 0,102-6 0,-137 0-1062,-26 1 579,33-2-2688,-14-5-3238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86 11531,'0'0'7276,"2"-9"-4911,2-4-1480,1-9 7,-3-4 3230,-3 26-4097,0 0-1,0 0 1,0 0-1,-1 1 1,1-1-1,0 0 1,0 1-1,0-1 1,0 1 0,0-1-1,1 1 1,-1-1-1,0 1 1,0 0-1,0-1 1,0 1-1,1 0 1,-1 0 0,-1 1-1,-1 1-45,1-1 14,-1 0-1,1 1 1,0-1 0,0 1-1,0 0 1,0-1-1,1 1 1,-1 0-1,1 0 1,-1 0 0,1 0-1,-1 4 1,44-5-634,-16-4 241,-23 1 343,1 0 0,0 1 0,0 0 0,-1 0 0,1 0 0,0 0 0,-1 1 0,5 0 0,-7 0 30,1-1 0,-1 1-1,0 0 1,0 0 0,1 0-1,-1 0 1,0 0 0,0 0-1,0 0 1,0 0 0,0 0-1,0 0 1,-1 1 0,1-1-1,0 0 1,-1 1 0,1-1-1,0 0 1,-1 1 0,0-1-1,1 1 1,-1-1 0,0 1-1,0 2 1,5 42 44,-1 0 1,-3 1-1,-8 71 0,6-104 94,-1 0-1,0 0 1,-2 0-1,-6 19 1,9-30-86,0-1 1,0 1-1,0 0 1,-1 0 0,1-1-1,-1 1 1,0-1 0,1 1-1,-1-1 1,0 0-1,-1 0 1,1 1 0,0-2-1,-1 1 1,1 0-1,-1 0 1,1-1 0,-1 1-1,0-1 1,0 0-1,0 0 1,1 0 0,-1 0-1,0-1 1,0 1-1,-5 0 1,4-1-34,1 0 0,0 1 0,-1-1 0,1-1 0,0 1 0,-1 0 0,1-1 1,0 0-1,0 1 0,-1-1 0,1-1 0,0 1 0,0 0 0,0-1 0,0 0 0,0 1 0,1-1 0,-1 0 0,0 0 0,1-1 0,-1 1 0,1-1 0,0 1 0,0-1 0,0 0 1,0 1-1,1-1 0,-1 0 0,1 0 0,-1 0 0,1 0 0,0-1 0,0 1 0,1 0 0,-1 0 0,1-1 0,-1 1 0,1-1 0,0 1 0,0 0 0,1-1 0,0-5 0,1 2-15,0 1 1,0 0-1,0 0 0,1-1 0,0 1 0,0 1 0,0-1 0,1 0 0,0 1 0,0 0 0,0 0 0,1 0 0,5-4 0,71-57-179,-80 65 202,71-47 32,32-24 72,-92 63-90,-1 0-1,0-1 0,-1-1 1,-1 0-1,1 0 0,8-15 1,-17 25-3,0-1-1,0 1 1,0 0 0,0 0 0,-1-1-1,1 1 1,0-1 0,-1 1 0,0-1-1,1 1 1,-1-1 0,0 1 0,0-1-1,1 1 1,-1-1 0,0 1 0,-1-1-1,1 1 1,0-1 0,-1-2 0,0 3-11,1 0 0,-1 0 0,0 1 0,0-1 0,0 0 1,1 0-1,-1 1 0,0-1 0,0 0 0,0 1 1,0-1-1,0 1 0,-1-1 0,1 1 0,0 0 0,0-1 1,0 1-1,0 0 0,0 0 0,-3 0 0,-1-1-14,0 1-1,0 1 0,0-1 1,0 1-1,0 0 0,0 0 1,0 0-1,1 1 0,-1 0 1,0 0-1,-6 3 0,2 2 11,1-1-1,0 1 1,0 0-1,0 1 1,1 0-1,-8 10 1,12-14-1,0 0-1,1 0 1,0 0-1,-1 1 1,2-1 0,-1 0-1,0 1 1,1-1-1,0 1 1,0-1 0,0 1-1,0 0 1,1-1 0,0 1-1,0 0 1,1 7-1,0-10-82,0 0-1,0-1 0,0 1 0,0-1 0,0 1 0,0-1 0,1 0 1,-1 1-1,1-1 0,-1 0 0,0 0 0,1 0 0,0 0 1,-1 0-1,1 0 0,0-1 0,-1 1 0,1 0 0,0-1 0,0 1 1,0-1-1,-1 0 0,1 0 0,0 1 0,0-1 0,2-1 1,54 0-7804,-57 1 7276,27-4-7696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88 12075,'0'0'3502,"1"-8"139,3-30-811,-4 37-2749,0 0 1,0 0 0,0 0 0,1 0 0,-1 0 0,-1 0-1,1 0 1,0 0 0,0 0 0,0 0 0,0 0 0,-1 0 0,1 0-1,0 0 1,-1 0 0,1 0 0,-1 0 0,1 0 0,-1 0 0,0 0-1,1 1 1,-1-1 0,0 0 0,0 0 0,1 1 0,-1-1 0,0 0-1,0 1 1,0-1 0,0 1 0,0-1 0,0 1 0,0 0 0,0-1-1,0 1 1,0 0 0,0 0 0,0-1 0,0 1 0,0 0-1,0 0 1,-1 0 0,-2 1-52,1-1-1,0 1 1,0-1-1,0 1 0,0 0 1,0 0-1,1 0 1,-1 0-1,0 1 1,0-1-1,1 1 0,-3 2 1,-3 3-14,0 1 1,1 1-1,0-1 0,1 1 1,0 1-1,-6 12 0,9-16-19,0-1-1,1 1 1,0-1-1,0 1 0,0 0 1,1 0-1,0 0 1,0 0-1,0 0 0,1 0 1,0 0-1,0 0 1,2 8-1,-2-13 4,1 0 0,0 0 0,0 0 0,0 1 0,0-1 0,0 0-1,0 0 1,0 0 0,0 0 0,0-1 0,0 1 0,0 0 0,1 0 0,-1-1 0,0 1 0,1 0 0,-1-1 0,0 0 0,1 1 0,-1-1 0,1 0-1,-1 0 1,0 1 0,1-1 0,1 0 0,45 0-730,-34-1-284,-13 1 915,1 0 0,-1 0 0,0 1 0,0-1 0,0 0 0,0 0 0,1 1 1,-1-1-1,0 1 0,0-1 0,0 1 0,0 0 0,0-1 0,0 1 0,0 0 0,0 0 0,0-1 0,0 1 0,-1 0 0,1 0 0,0 0 0,-1 0 0,1 0 0,0 0 0,0 2 0,1 2-4,-1 0 0,1-1 0,-1 1 1,0 0-1,-1 0 0,1 9 0,-1 2 136,-1 0 1,0 0-1,-6 25 0,0-14 493,-2 0 0,0 0 0,-18 32 0,22-48-250,-1-1 0,0 1 0,-1-1 0,0 0 0,-1 0 0,0-1 0,0 0 1,-1-1-1,0 0 0,-11 8 0,20-16-275,-1 1-1,1-1 1,-1 1 0,1-1 0,-1 1-1,1-1 1,-1 0 0,1 1 0,-1-1-1,0 0 1,1 0 0,-1 1 0,1-1 0,-1 0-1,0 0 1,1 0 0,-1 0 0,1 0-1,-1 0 1,0 0 0,1 0 0,-1 0-1,0 0 1,1 0 0,-1 0 0,1 0-1,-1 0 1,0-1 0,1 1 0,-1 0-1,1 0 1,-1-1 0,0 1 0,1 0-1,-1-1 1,1 1 0,-1-1 0,1 1 0,0-1-1,-1 1 1,1-1 0,-1 1 0,1-1-1,0 1 1,-1-1 0,1 1 0,0-1-1,0 0 1,0 1 0,-1-1 0,-1-37-735,3 28 575,0-4 89,1-1 0,0 1 0,1 0 0,1 0 0,0 0 0,1 0 0,0 1 0,1-1 0,1 1 0,0 1 0,15-20 0,13-14 207,62-64 0,-75 86-116,19-18 94,-20 22-79,-2 0 1,0-2 0,-1 0 0,16-28 0,-33 50-32,-1 0 1,1-1-1,-1 1 1,0-1-1,1 1 0,-1-1 1,0 1-1,0-1 0,1 1 1,-1-1-1,0 1 0,0-1 1,0 1-1,1-1 0,-1 1 1,0-1-1,0 1 0,0-1 1,0 0-1,0 1 0,0-1 1,0 1-1,0-1 0,0 1 1,-1-1-1,1 1 0,0-1 1,0 0-1,0 1 0,-1-1 1,-15 4-156,-19 18 43,18-5 274,0 1-1,-28 36 1,40-47-106,0 1 1,1 0 0,0 0 0,0 1 0,1-1-1,0 1 1,0 0 0,1 0 0,0 0 0,0 0-1,1 0 1,-1 9 0,2-16-71,0 1 0,1 0 1,-1-1-1,1 1 0,-1-1 0,1 1 1,0-1-1,0 1 0,-1-1 0,1 1 0,0-1 1,0 0-1,1 1 0,-1-1 0,0 0 1,0 0-1,0 0 0,1 0 0,-1 0 0,1 0 1,-1 0-1,1 0 0,-1-1 0,1 1 1,-1 0-1,1-1 0,0 0 0,-1 1 0,1-1 1,0 0-1,-1 0 0,1 0 0,0 0 1,-1 0-1,4 0 0,2 0-607,0-1-1,0 1 1,0-1-1,0 0 1,0-1-1,0 0 1,11-4-1,13-15-4935,0-9-1809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13869,'0'0'7025,"-8"9"-6138,-3 6-382,-1 0 1,2 1 0,0 0 0,-8 19 0,13-26-415,1 1-1,1 0 1,-1 0 0,1 0 0,1 0 0,0 1 0,1-1 0,0 0 0,0 1-1,2 17 1,-1-27-178,1 1-1,-1-1 1,1 1-1,0-1 1,-1 0-1,1 1 1,0-1-1,0 0 1,0 1-1,0-1 1,0 0-1,0 0 1,0 0-1,0 0 1,1 0-1,-1 0 1,0 0-1,1 0 1,-1-1-1,0 1 1,1 0-1,-1-1 1,1 1-1,2-1 1,48 9-1158,-16-3 1015,-36-6 231,1 0 0,0 0-1,0 1 1,0-1 0,0 0 0,0 1-1,0-1 1,0 0 0,-1 1 0,1-1-1,0 1 1,0 0 0,-1-1 0,1 1 0,0-1-1,-1 1 1,1 0 0,0 0 0,-1-1-1,1 1 1,-1 0 0,1 0 0,-1 0-1,0 0 1,1-1 0,-1 1 0,0 0-1,1 1 1,-2 0 69,1-1 0,0 1 0,-1-1 0,0 1-1,1-1 1,-1 1 0,0-1 0,1 0 0,-1 1 0,0-1 0,0 0-1,0 0 1,0 0 0,-1 0 0,0 2 0,-5 2 410,0 1 0,-1-1 0,0 0 0,-14 6-1,16-8-216,-39 14 724,42-16-983,1-1 0,-1 1 0,1-1-1,-1 1 1,0-1 0,1 0 0,-1 1 0,1-2 0,-1 1 0,0 0 0,1 0 0,-1-1 0,0 1-1,-3-2 1,5 1-246,1-1 0,-1 1-1,0 0 1,0 0 0,1-1-1,-1 1 1,1 0 0,-1-1-1,1 1 1,0 0 0,-1-1 0,1 1-1,0 0 1,0-1 0,0 1-1,0-1 1,0 1 0,0 0-1,1-3 1,6-27-6934,8 13 1737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7207,'0'0'3395,"8"0"-117,3 1-2185,0-1 459,0 0 0,0 0 0,0-1 0,20-4 0,-28 4-1454,-1 0-1,0 1 1,1-1-1,-1 0 0,0 0 1,0 0-1,0 0 0,0 0 1,0-1-1,0 1 1,0-1-1,0 1 0,0-1 1,0 0-1,-1 1 1,1-1-1,-1 0 0,1 0 1,-1 0-1,0 0 1,0-1-1,0 1 0,0 0 1,0 0-1,-1-1 0,1 1 1,-1 0-1,1-1 1,-1 1-1,0-4 0,0 4-54,1 1 0,-1 0 0,0 0 0,0 0 0,0-1 0,0 1 0,0 0 0,-1 0 0,1-1-1,0 1 1,-1 0 0,1 0 0,-1 0 0,1-1 0,-1 1 0,1 0 0,-1 0 0,0 0 0,1 0 0,-1 0 0,0 0-1,0 0 1,0 1 0,-1-2 0,1 1-42,-1 1 0,1 0 0,0 0 0,-1 0 0,1 0 0,0 0 0,-1 0 0,1 0-1,0 0 1,-1 0 0,1 1 0,0-1 0,-1 1 0,1-1 0,0 1 0,0-1 0,0 1 0,-2 1 0,-3 2-34,-1 0 1,1 1 0,0 0 0,1 0 0,0 0-1,-10 13 1,-8 32 133,22-49-103,0 0-1,1 0 1,-1 0-1,1 0 1,-1 1 0,1-1-1,0 0 1,-1 0-1,1 1 1,0-1-1,0 0 1,0 0-1,0 1 1,0-1-1,0 0 1,0 0 0,0 1-1,1-1 1,-1 0-1,0 0 1,1 0-1,-1 1 1,1-1-1,-1 0 1,1 0-1,0 0 1,-1 0 0,1 0-1,0 0 1,0 0-1,0 0 1,0 0-1,0-1 1,0 1-1,0 0 1,0 0-1,0-1 1,2 2 0,9-1-6,-1 0 0,1-1 1,0 0-1,0-1 1,0 0-1,0-1 0,-1 0 1,1-1-1,-1 0 1,0-1-1,1 0 1,14-8-1,-7 3-288,0 2-1,40-9 1,-59 16 277,0 0 0,0 0 0,0-1 0,1 1 1,-1 0-1,0 0 0,0 0 0,1 0 0,-1 0 0,0 0 0,0 0 1,1 0-1,-1 0 0,0 1 0,0-1 0,1 0 0,-1 0 0,0 0 1,0 0-1,1 0 0,-1 0 0,0 0 0,0 0 0,0 1 0,1-1 1,-1 0-1,0 0 0,0 0 0,0 1 0,0-1 0,0 0 0,1 0 1,-1 0-1,0 1 0,0-1 0,0 0 0,0 0 0,0 0 0,0 1 0,0-1 1,0 0-1,0 0 0,0 1 0,0-1 0,-3 17-195,-14 17 934,16-33-617,0 1-31,0-1 1,0 0 0,1 0-1,-1 1 1,0-1 0,0 1-1,1-1 1,-1 0 0,1 1-1,0-1 1,-1 1 0,1-1-1,0 1 1,0-1 0,0 1 0,0 0-1,0-1 1,0 3 0,2-3-54,-1 0 0,0-1 1,1 0-1,-1 1 1,0-1-1,1 0 1,-1 0-1,0 1 0,1-1 1,-1 0-1,0-1 1,1 1-1,-1 0 1,1 0-1,-1 0 0,0-1 1,1 1-1,-1-1 1,0 1-1,0-1 1,1 1-1,-1-1 0,2-1 1,20-10-51,-18 10-266,0-1 1,0 0-1,0 1 0,0 0 1,1 0-1,-1 1 0,1-1 0,9 0 1,-13 38-62,-2-33-86,-1 14-211,2-11-8912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36 9417,'0'0'16421,"8"-4"-16240,22-12 38,-31 16-212,1 0-1,0 1 1,-1-1 0,1 0-1,0 0 1,0 0-1,-1 0 1,1 0-1,0 0 1,-1 0 0,1 0-1,0-1 1,0 1-1,-1 0 1,1 0 0,0 0-1,-1 0 1,1 0-1,0 0 1,0 0-1,-1-1 1,1 1 0,0 0-1,0 0 1,-1 0-1,1-1 1,0 1 0,0 0-1,0 0 1,0-1-1,-1 1 1,1 0-1,0 0 1,0-1 0,0 1-1,0 0 1,0-1-1,0 1 1,0 0 0,0 0-1,0-1 1,0 1-1,0 0 1,0-1 0,0 1-1,0 0 1,0 0-1,0-1 1,0 1-1,0 0 1,0-1 0,0 1-1,0 0 1,0 0-1,1-1 1,-1 1 0,0 0-1,0 0 1,0-1-1,0 1 1,1 0-1,-1 0 1,0 0 0,0-1-1,1 1 1,-1 0-1,-23-3-111,21 3 91,-1 0-1,1 0 0,-1 1 0,1 0 1,-1-1-1,1 1 0,-1 0 0,1 0 1,0 0-1,0 1 0,-1-1 0,1 1 1,0-1-1,0 1 0,0-1 0,1 1 1,-1 0-1,0 0 0,1 0 0,-3 4 1,2-3-9,-1 1 1,1 0 0,0 0-1,0 0 1,1 1 0,0-1 0,-1 0-1,1 1 1,1-1 0,-2 9-1,3-12 16,0 0-1,-1 0 1,1-1-1,0 1 1,0 0 0,0-1-1,-1 1 1,1-1-1,0 1 1,0-1-1,0 1 1,0-1-1,0 0 1,0 1-1,0-1 1,0 0 0,0 0-1,0 0 1,0 0-1,0 0 1,0 0-1,0 0 1,2 0-1,34-1-21,-32 1 13,7-1-112,1-1 0,0-1 0,17-5 0,-22 5 78,1 0 0,-1 1 0,0 0-1,1 1 1,-1-1 0,1 2 0,-1-1-1,1 1 1,12 2 0,-20 48 883,-1-49-812,1 0 0,0-1 0,0 1 0,0 0 0,0-1 0,-1 1 1,1 0-1,0-1 0,0 1 0,0-1 0,0 1 0,0-1 1,0 0-1,0 1 0,1-1 0,-1 0 0,0 0 0,0 0 0,0 0 1,0 0-1,0 0 0,0 0 0,0 0 0,0 0 0,1 0 1,-1-1-1,1 1 0,35-6 134,-18 4-1955,-16 21-5444,-3-17 6060,0 3-7038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13805,'0'0'9177,"1"13"-8521,-1 2-404,2 67 687,-10 100 0,9-205-10647,0-6 4522,2-5-2485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85 6342,'0'0'4180,"-2"13"-2488,1 3-1440,-3 13 889,2 0 1,2 0 0,2 36 0,-1-59-949,-1 1-1,1-1 1,0 1 0,1-1-1,-1 0 1,1 0 0,0 1 0,1-1-1,0-1 1,0 1 0,0 0 0,0-1-1,1 1 1,0-1 0,0 0 0,0 0-1,1-1 1,0 1 0,0-1-1,0 0 1,0 0 0,6 2 0,-8-5-26,0 0 0,0 0 0,0 0 0,0-1 0,0 1 0,0-1 0,0 0 0,0 0 1,0 0-1,0 0 0,0-1 0,0 1 0,0-1 0,0 0 0,-1 0 0,1 0 0,0 0 0,0 0 1,-1 0-1,1-1 0,-1 0 0,1 1 0,-1-1 0,1 0 0,-1 0 0,0 0 0,0 0 0,0-1 1,0 1-1,-1 0 0,3-4 0,7-10 36,-1-1-1,-1 0 1,13-31 0,-16 33 39,1 0-183,0-1 0,-1 0 0,-1-1-1,0 1 1,-2-1 0,0 0-1,0 0 1,-2 0 0,0 0 0,-1 0-1,-3-21 1,3 37-120,0-1 0,0 1 0,0 0 0,0 0 0,-1 0 0,1-1 0,0 1-1,-1 0 1,1 0 0,-1 0 0,1 0 0,-1-1 0,0 1 0,0 0 0,1 0 0,-1 0 0,0 0 0,0 1 0,0-1 0,0 0 0,0 0 0,0 1-1,0-1 1,0 0 0,0 1 0,0-1 0,-1 1 0,1-1 0,0 1 0,-2-1 0,2 2-234,-1-1 1,1 0-1,0 1 1,0-1-1,0 1 1,0-1-1,0 1 1,0 0-1,0-1 1,0 1-1,0 0 1,0 0-1,0 0 1,0-1-1,1 1 1,-1 0-1,0 0 1,0 0-1,1 0 1,-1 1-1,1-1 1,-1 0-1,1 0 1,0 0-1,-1 0 1,1 0-1,0 1 1,0-1-1,0 0 1,0 0-1,0 2 1,-1 16-4324,1 1-907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37 13132,'0'0'9177,"-1"9"-9075,0-5-59,-2 12-14,1 1 1,0-1-1,1 0 0,2 23 0,-1-36-1,0 0-1,0 0 1,1-1 0,0 1-1,0 0 1,0 0 0,0 0-1,0 0 1,0-1 0,1 1-1,-1-1 1,1 1 0,-1-1-1,5 4 1,-4-4 18,-1-1 1,1 0-1,0 0 1,0 0-1,0-1 1,1 1-1,-1 0 1,0-1-1,0 1 0,0-1 1,0 0-1,1 0 1,-1 0-1,0 0 1,0 0-1,0 0 0,1 0 1,-1-1-1,0 1 1,0-1-1,0 0 1,0 0-1,3-1 0,2-2 108,0 0-1,0 0 1,0-1-1,-1 0 1,0 0-1,0-1 0,0 1 1,0-1-1,-1-1 1,0 1-1,7-13 0,2-3-24,-1-2-1,12-31 1,-14 31-168,-17 44-231,-8 31 194,12-42 80,1-1 0,0 0 0,1 1 0,0-1 0,0 1 0,1-1 0,2 10 1,-2-15-19,-1-1 0,1 0 0,0 0 0,0 0 1,0 0-1,1 0 0,-1 0 0,0-1 0,1 1 1,0 0-1,-1-1 0,1 1 0,0-1 1,-1 1-1,1-1 0,0 0 0,0 0 0,0 0 1,0 0-1,0 0 0,1 0 0,-1-1 0,0 1 1,0-1-1,0 1 0,1-1 0,-1 0 1,0 0-1,1 0 0,2-1 0,0 2-401,-1-1 0,0 0 0,1 0 0,-1-1 0,0 1-1,1-1 1,-1 0 0,0 0 0,0 0 0,0-1 0,0 1 0,0-1-1,0 0 1,0 0 0,0-1 0,5-4 0,12-16-5420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14958,'0'0'5712,"-5"9"-5210,-4 13 101,1 0 1,1 1-1,1 0 0,1 0 0,1 1 0,-1 26 1,-2 75 1253,7-124-1848,1 0 0,-1-1 0,0 1-1,1-1 1,-1 1 0,1-1-1,-1 1 1,1-1 0,-1 0 0,1 1-1,-1-1 1,1 0 0,0 1-1,-1-1 1,1 0 0,-1 0 0,1 1-1,0-1 1,-1 0 0,1 0-1,0 0 1,-1 0 0,1 0 0,0 0-1,-1 0 1,1 0 0,0 0-1,-1 0 1,1 0 0,-1 0 0,1 0-1,0-1 1,-1 1 0,1 0-1,0-1 1,-1 1 0,1 0 0,-1-1-1,2 0 1,25-11 246,2-12-197,-20 16-157,0 0 1,1 1 0,0 0 0,16-9 0,-26 16 65,1 0 0,-1 0 0,1 0-1,-1 0 1,0 0 0,1-1 0,-1 1-1,1 0 1,-1 0 0,0 0 0,1 0 0,-1 0-1,1 0 1,-1 1 0,0-1 0,1 0-1,-1 0 1,0 0 0,1 0 0,-1 0 0,1 0-1,-1 1 1,0-1 0,1 0 0,-1 0-1,0 1 1,1-1 0,-1 0 0,0 0 0,0 1-1,1-1 1,-1 0 0,0 1 0,0-1-1,0 0 1,1 1 0,-1-1 0,0 1-1,0-1 1,0 0 0,0 1 0,0-1 0,0 0-1,0 1 1,0-1 0,0 1 0,0-1-1,0 1 1,2 33-226,-3-31 302,1 0 1,-1 0-1,1 0 0,0 0 0,0 0 1,1 0-1,-1 1 0,1-1 0,-1 0 1,1 0-1,0 0 0,0-1 0,0 1 1,3 4-1,4-4 103,0-1 0,0 1 0,0-1 0,1-1 0,-1 0 0,1 0 0,-1-1 0,1 0 0,-1 0 0,15-3 0,10 1-113,-31 3-165,0-1-1,0 0 1,1 0 0,-1-1 0,0 1 0,0 0 0,0-1 0,0 1 0,0-1-1,0 0 1,0 1 0,0-1 0,0 0 0,0 0 0,2-2 0,-3 1-377,0 1 0,0-1 1,0 1-1,0-1 0,0 1 1,-1-1-1,1 1 0,-1-1 1,1 0-1,-1 1 0,1-1 1,-1 0-1,0 0 0,0 1 1,0-1-1,0 0 0,0 1 1,-1-1-1,1 0 0,-1-1 1,-3-16-8018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15310,'0'0'10763,"49"-26"-10251,-16 25-384,5 1-128,7 0 0,1 0-1281,1 0-2466,-4 0-3332,-11 0-3908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49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6951,'0'0'11915,"62"10"-10378,-19-10-191,3-3-866,3-1-320,-3 3-128,-3 1 0,-3 0-288,-9 0-1666,-8 0-2658,-5-2-1698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12684,'0'0'5819,"8"3"-3209,-4-2-2532,-1 1 126,0 0-1,1-1 0,-1 0 1,1 0-1,0 0 0,-1 0 1,1-1-1,0 1 0,-1-1 1,1 0-1,0 0 0,0 0 1,-1 0-1,1-1 0,0 0 1,-1 0-1,1 0 1,0 0-1,-1 0 0,0-1 1,1 1-1,-1-1 0,0 0 1,0 0-1,5-4 0,27-37 409,-34 42-549,0-1 1,0 0-1,0 0 0,0 0 0,0 0 1,0 0-1,-1 0 0,1 0 0,0 0 0,-1-1 1,0 1-1,0 0 0,1 0 0,-1 0 1,0-1-1,-1 1 0,1 0 0,0 0 0,-1 0 1,1 0-1,-1-1 0,-1-3 0,1 6-67,1-1 0,-1 1 0,0-1-1,1 0 1,-1 1 0,0-1 0,0 1 0,1 0-1,-1-1 1,0 1 0,0-1 0,1 1-1,-1 0 1,0 0 0,0 0 0,0-1-1,0 1 1,0 0 0,1 0 0,-1 0 0,0 0-1,0 0 1,0 0 0,0 1 0,0-1-1,1 0 1,-1 0 0,0 1 0,0-1-1,0 0 1,1 1 0,-1-1 0,0 1 0,0-1-1,1 1 1,-1-1 0,0 1 0,1-1-1,-1 1 1,0 1 0,-25 25-175,23-23 165,1 0 0,-1 0 0,1 0 0,0 1 0,0-1 0,1 0 0,-1 1 0,1 0 1,0-1-1,0 1 0,1-1 0,-1 1 0,1 0 0,0 0 0,0-1 0,1 1 0,0 6 0,0-10 7,0 1-1,0-1 1,0 0-1,0 0 1,1 0-1,-1 0 1,0-1-1,0 1 1,1 0 0,-1 0-1,0-1 1,1 1-1,-1-1 1,0 1-1,1-1 1,-1 0-1,1 1 1,-1-1-1,1 0 1,-1 0 0,1 0-1,2 0 1,39-2 48,-40 1-44,65-15-247,-56 12 109,0 0 0,1 1 1,-1 1-1,0 0 0,14-1 0,-24 4 132,-1-1-1,0 1 0,0-1 0,0 1 0,0 0 1,0-1-1,0 1 0,0 0 0,-1 0 1,1 0-1,0 0 0,0 0 0,-1 0 1,1 0-1,0 0 0,0 1 0,0 0 18,-1-1-1,1 1 1,0-1-1,0 1 1,1-1-1,-1 0 1,0 1-1,0-1 1,1 0-1,-1 0 1,0 0-1,1 0 1,-1 0-1,3 1 1,0-2 46,0 0 0,0 0 0,0 0 0,0 0 0,0 0 0,0-1-1,0 0 1,0 0 0,0 0 0,0 0 0,0-1 0,5-2 0,-6 2-60,0 0 0,0 1 1,1 0-1,-1 0 0,1 0 0,-1 0 0,1 0 0,-1 1 0,1-1 1,-1 1-1,1 0 0,0 0 0,4 1 0,-7-1-11,0 1 0,0 0 0,0-1 0,0 1 0,0 0 0,0-1 0,0 1-1,0 0 1,0 0 0,-1 0 0,1 0 0,0 0 0,-1 0 0,1 0 0,-1 0 0,1 0 0,-1 0 0,1 0-1,-1 0 1,0 0 0,1 2 0,5 33-527,-4-21-3158,1-3-3917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8 107 11307,'-1'-1'266,"1"1"0,-1-1 0,0 0 0,1 1 0,-1-1 1,1 0-1,-1 0 0,1 0 0,-1 1 0,1-1 0,0 0 0,-1 0 1,1 0-1,0 0 0,0 0 0,-1 0 0,1 0 0,0 0 0,0 0 1,0 0-1,0 0 0,1 0 0,-1 0 0,0-1 0,17-21 2134,30-7-1102,-41 26-1112,1 2 1,-1-1-1,0 1 1,1 0-1,-1 0 1,1 1-1,0 0 0,12-1 1,-18 2-183,1 0 0,-1 0 0,1 0 0,0 0 0,-1 1 0,1-1 0,0 0 0,-1 1 0,1-1 0,-1 1 1,1 0-1,-1-1 0,1 1 0,-1 0 0,1 0 0,-1 0 0,0 0 0,0 0 0,1 0 0,-1 1 0,0-1 0,0 0 0,0 1 0,0-1 0,0 0 0,-1 1 0,1-1 1,0 1-1,-1-1 0,1 1 0,-1 0 0,1-1 0,-1 1 0,0-1 0,0 1 0,0 0 0,0-1 0,0 4 0,0 5 39,-1 0 0,0 0-1,-1 0 1,1 0 0,-2-1-1,-4 13 1,6-21-35,1 0-1,-1 1 0,1-1 1,-1 1-1,1-1 1,0 1-1,-1-1 1,1 1-1,0-1 0,0 1 1,0 0-1,0-1 1,0 1-1,1-1 1,-1 1-1,0-1 1,1 1-1,-1-1 0,1 1 1,-1-1-1,1 1 1,0-1-1,0 0 1,0 1-1,-1-1 0,3 2 1,0-1 39,-1-1 0,1 1 0,0-1 0,-1 0 0,1 0 0,0 0-1,0 0 1,0 0 0,0-1 0,-1 1 0,1-1 0,0 0 0,4 0 0,4 0 67,-1-1-1,1 0 1,-1-1 0,1 0-1,-1-1 1,0 0 0,12-5-1,-11 3-24,-1-1-1,0 0 0,0-1 1,-1 0-1,16-15 1,-22 19-54,-1 0 1,1 0-1,-1 0 1,1-1-1,-1 1 1,0 0-1,-1-1 1,1 1-1,0-1 1,-1 0-1,0 1 1,0-1-1,0 0 1,0 0-1,-1 0 1,1 0-1,-1 0 1,0 0-1,0 0 1,-1-6-1,0 8-152,0 0-1,0 0 1,0 0-1,0 0 1,-1 1-1,1-1 1,0 0-1,-1 0 1,0 1 0,1-1-1,-1 1 1,0 0-1,1-1 1,-1 1-1,0 0 1,0 0-1,0 0 1,0 0-1,0 0 1,-5 0 0,-10-2-4781,2 6-5243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10378,'0'0'9945,"-6"8"-8354,-2 2-1178,-32 50 1795,37-55-1992,0 1-1,0 0 1,0 0 0,1 1-1,-1-1 1,2 1 0,-1-1 0,1 1-1,-1 8 1,2-15-214,1 1 1,-1 0-1,0 0 1,1 0-1,-1-1 1,1 1-1,0 0 1,-1-1-1,1 1 1,-1-1-1,1 1 0,0 0 1,-1-1-1,1 1 1,0-1-1,0 0 1,-1 1-1,1-1 1,0 0-1,0 1 1,0-1-1,0 0 1,-1 0-1,1 0 1,0 0-1,0 0 0,0 0 1,0 0-1,0 0 1,-1 0-1,1 0 1,0 0-1,0 0 1,0-1-1,0 1 1,1-1-1,35-9 377,-9-6-295,30-13 12,-55 27-116,1 1 0,0-1 1,0 1-1,0 0 1,0 0-1,0 1 0,0-1 1,0 1-1,0 0 1,0 0-1,0 1 1,7 0-1,-10 0 19,0-1 0,1 1 0,-1 0 0,0-1 0,0 1 0,0 0 1,1 0-1,-1 0 0,0 0 0,0 0 0,0 0 0,-1 0 0,1 0 0,1 2 0,-1-2 8,0 0-1,-1 0 1,1 0 0,0 0-1,0 0 1,0 0-1,0 0 1,0 0-1,0 0 1,0 0 0,0-1-1,0 1 1,0 0-1,1-1 1,-1 1-1,0-1 1,0 1 0,1-1-1,-1 0 1,0 1-1,1-1 1,-1 0 0,2 0-1,7-1 77,-1 0 1,1 0-1,-1-1 1,1-1-1,-1 0 0,15-7 1,-15 7-271,0-1 0,-1 1-1,1 0 1,0 1 0,1 0 0,15-1 0,-24 4 89,0-1-1,0 0 1,0 1 0,0-1 0,0 1-1,1-1 1,-1 1 0,0 0-1,0-1 1,0 1 0,-1 0-1,1 0 1,0 0 0,0-1-1,0 1 1,0 0 0,-1 0-1,1 0 1,-1 0 0,1 1-1,0-1 1,-1 0 0,0 0 0,1 0-1,-1 0 1,0 0 0,1 3-1,3 8-3263,3-3-3298,2-6-1849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20499,'0'0'2627,"-26"68"-1058,11-33-608,-6 5-192,8 1 64,2-1-385,4-3-384,7-2-64,0-4-64,0-4-801,0-4-608,0-6-513,0-7-993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4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94 8072,'0'0'13212,"0"-9"-10831,0 7-2279,1-1 0,-1 1-1,0-1 1,1 1 0,-1-1-1,1 1 1,0 0 0,0-1 0,0 1-1,0 0 1,0 0 0,0-1 0,1 1-1,-1 0 1,1 0 0,-1 1-1,3-3 1,1 0 31,0 1 0,0 0 0,1 1 0,-1-1-1,0 1 1,1 0 0,0 0 0,7-1 0,31-5 453,0 2 0,0 2 0,80 3 1,-110 1-573,-6 0-21,0 1 0,-1-1 0,1 1 0,0 1 0,-1-1 0,1 1 0,-1 1 0,1-1 0,-1 1 0,12 7 0,-17-9 5,0 0 0,-1 1 1,1-1-1,0 1 0,-1-1 0,0 1 0,1 0 1,-1-1-1,0 1 0,0 0 0,1 0 0,-2 0 1,1 0-1,0 0 0,0 0 0,0 4 0,0-3 5,-1 0-1,-1 1 0,1-1 0,0 0 1,-1 0-1,1 0 0,-1 0 0,0 0 0,0 0 1,0 0-1,-1 0 0,1 0 0,-1-1 1,-3 6-1,-3 3 74,-1-1 0,0 0 0,-20 17 0,-13 13 36,42-40-133,0 1 0,-1-1 0,1 1 1,0 0-1,0-1 0,0 1 0,-1-1 0,1 1 0,0-1 0,0 1 0,0-1 1,0 1-1,0-1 0,0 1 0,0 0 0,0-1 0,1 1 0,-1-1 0,0 1 0,0-1 1,0 1-1,0-1 0,1 1 0,-1-1 0,0 1 0,1-1 0,-1 1 0,0-1 1,1 1-1,-1-1 0,0 0 0,1 1 0,-1-1 0,1 0 0,-1 1 0,1-1 0,-1 0 1,1 0-1,-1 1 0,1-1 0,-1 0 0,1 0 0,-1 0 0,1 0 0,0 1 0,34 11-1314,-24-9 1143,0 2 151,1-1 0,0 2 0,-1-1 0,0 1 0,17 14 0,-25-18 37,0 0 0,-1 0 0,0 0 0,1 1 0,-1-1 0,0 1 0,0 0 0,0 0 0,-1 0 0,1-1 0,-1 2 0,1-1 0,-1 0 0,0 0 0,0 0 0,-1 0 0,1 1 0,-1-1 0,1 0 0,-1 1 0,0-1 1,0 0-1,-1 1 0,1-1 0,-1 0 0,1 0 0,-2 5 0,0-5 115,0 1 0,0 0 0,-1-1 0,1 1 0,-1-1 0,1 0 0,-1 0 0,0 0 0,0 0 0,-1-1 0,1 1 0,-1-1 0,1 0 0,-7 3 0,-57 23 1437,35-17-1257,0-1 0,-1-2-1,-1-2 1,1-1 0,-1-1-1,0-2 1,0-2 0,-48-5-1,32-8-1005,27 0-2962,17 4-1669,6 0-3360,5 1-3625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5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38 135 11371,'0'0'9481,"-1"-7"-9289,-2-20-48,3 27-129,0-1 0,0 0-1,0 1 1,1-1 0,-1 1 0,0-1 0,1 0 0,-1 1-1,0-1 1,1 1 0,-1-1 0,1 1 0,-1-1-1,1 1 1,-1-1 0,1 1 0,-1 0 0,1-1-1,-1 1 1,1 0 0,0-1 0,-1 1 0,1 0 0,-1 0-1,2-1 1,7-5 369,-8 3-288,0 0 1,0 0-1,-1 0 1,1 0-1,-1 0 1,1 0-1,-1 0 1,0 0-1,0-1 1,0 1-1,-1 0 1,1 0-1,-2-3 1,2 5-48,-1 0 0,1 0 0,-1 0 0,1 0 0,-1 0 1,0 0-1,1 0 0,-1 0 0,0 0 0,0 0 0,0 1 0,0-1 0,0 0 0,0 0 0,0 1 1,0-1-1,0 1 0,0-1 0,0 1 0,0-1 0,0 1 0,0 0 0,0 0 0,-1-1 0,1 1 0,0 0 1,0 0-1,0 0 0,0 0 0,-1 0 0,1 0 0,0 1 0,0-1 0,-2 1 0,2-1-51,0 1 0,0-1 0,-1 1-1,1-1 1,0 1 0,0 0 0,0 0-1,0 0 1,0-1 0,0 1 0,0 0-1,0 0 1,1 0 0,-1 0 0,0 1-1,0-1 1,1 0 0,-1 0 0,1 0 0,-1 0-1,1 1 1,0-1 0,-1 0 0,1 3-1,-1 32-277,1-36 273,0 1-1,0 0 1,1-1 0,-1 1-1,0-1 1,1 1 0,-1-1-1,1 1 1,-1-1 0,1 1-1,-1-1 1,1 0 0,-1 1-1,1-1 1,-1 1 0,1-1-1,-1 0 1,1 0 0,-1 1-1,1-1 1,0 0 0,-1 0-1,1 0 1,0 1 0,-1-1 0,1 0-1,0 0 1,-1 0 0,1 0-1,-1 0 1,1-1 0,0 1-1,-1 0 1,1 0 0,0 0-1,-1 0 1,1-1 0,0 1-1,1-1 27,0 1-1,0-1 1,0 1-1,0-1 1,-1 0-1,1 0 1,0 0-1,0 0 1,-1 0-1,1 0 0,2-3 1,-1-2 266,0 0-1,-1-1 1,0 1-1,0-1 1,2-11-1,-7-5 473,3 23-763,-1-1 0,1 1 0,-1-1 0,0 1 0,1 0 0,-1-1 1,1 1-1,-1 0 0,0-1 0,1 1 0,-1 0 0,0 0 0,1 0 0,-1 0 0,0 0 0,1 0 0,-1 0 1,0 0-1,1 0 0,-1 0 0,0 0 0,1 0 0,-1 0 0,0 1 0,1-1 0,-1 0 0,0 0 0,1 1 0,-1-1 1,1 0-1,-1 1 0,0 0 0,-1 0 19,-1 1 1,1 0-1,0 0 1,0 1 0,0-1-1,0 0 1,1 1-1,-1-1 1,1 1-1,-1-1 1,1 1-1,0 0 1,0-1 0,0 1-1,0 0 1,0 4-1,2 19-2069,0-25 1736,-1 0-1,0 0 0,1 0 0,-1 0 1,1-1-1,-1 1 0,1 0 0,0-1 1,-1 1-1,1 0 0,0-1 0,-1 1 1,1-1-1,0 1 0,0-1 0,-1 1 0,1-1 1,0 1-1,0-1 0,0 0 0,0 0 1,0 1-1,1-1 0,9 0-4366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4:5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55 3427,'0'0'11056,"-9"-1"-8387,-25-5-688,33 6-1940,0 0 0,0 1 0,0-1 0,0 0 0,0 0 1,1 0-1,-1 1 0,0-1 0,0 0 0,0 1 0,1-1 0,-1 1 0,0-1 1,1 1-1,-1-1 0,0 1 0,1-1 0,-1 1 0,1 0 0,-1-1 0,1 1 1,-1 0-1,1-1 0,-1 1 0,1 0 0,0 0 0,-1 0 0,1-1 0,0 1 1,0 0-1,-1 0 0,1 0 0,0 0 0,0 0 0,0 1 0,1 33 123,-1-31-63,0-4-90,0 1-1,0 0 1,0 0-1,0 0 0,0 0 1,0 0-1,0 0 1,1-1-1,-1 1 0,0 0 1,1 0-1,-1 0 1,0 0-1,1-1 1,-1 1-1,1 0 0,-1 0 1,1-1-1,-1 1 1,1 0-1,-1-1 0,1 1 1,0-1-1,0 1 1,-1-1-1,1 1 0,0-1 1,0 1-1,-1-1 1,1 0-1,0 1 0,0-1 1,0 0-1,0 0 1,-1 0-1,1 0 1,0 1-1,0-1 0,0 0 1,0-1-1,0 1 1,0 0-1,-1 0 0,1 0 1,0 0-1,0-1 1,0 1-1,1-1 0,0 0 127,1 0-1,0 0 1,-1 0-1,0-1 1,1 1-1,-1-1 1,0 0-1,0 0 1,0 0-1,0 1 1,0-2-1,0 1 1,0 0-1,2-4 1,-3 3-5,1-1 0,-1 1 0,0 0 0,0-1 0,0 1 0,-1 0 0,1-1 0,-1 1 0,0-1 0,1 1 0,-2-1 0,1 1 0,0-1 0,-1 1 0,1 0 0,-3-6 0,2 7-108,0 0 1,0 1-1,0-1 1,-1 1-1,1-1 0,0 1 1,-1-1-1,1 1 1,-1 0-1,1 0 1,-1 0-1,0 0 1,1 0-1,-1 0 1,0 0-1,0 0 1,0 1-1,1-1 1,-1 1-1,0-1 1,0 1-1,0 0 1,0 0-1,0 0 1,0 0-1,0 0 1,0 0-1,0 0 1,-3 1-1,1 1-37,0-1 0,0 1 0,1-1 0,-1 1 0,0 0 0,0 1 0,1-1 0,0 0 0,-1 1 0,1 0 0,0 0 0,0 0 0,-3 5 0,4-6 7,0 0 0,0 0-1,0 0 1,1 1 0,-1-1 0,1 0-1,0 1 1,0 0 0,0-1-1,0 1 1,0-1 0,0 1 0,1 0-1,-1 0 1,1 0 0,0-1-1,0 1 1,0 0 0,0 0 0,0-1-1,1 5 1,0-7 3,-1 1 0,1-1 0,0 1 0,-1-1 0,1 0 0,0 1-1,-1-1 1,1 0 0,0 1 0,-1-1 0,1 0 0,0 0 0,-1 1 0,1-1 0,0 0 0,0 0 0,-1 0-1,1 0 1,0 0 0,0 0 0,-1 0 0,1-1 0,0 1 0,0 0 0,-1 0 0,1 0 0,0-1 0,-1 1 0,1 0-1,0-1 1,-1 1 0,1-1 0,0 1 0,0-1 0,21-14 212,-17 10-133,-2 0 0,1 0 0,0-1 0,-1 1-1,0-1 1,3-7 0,-5 10-42,0 1 0,0-1 0,0 0 0,-1 0 0,1 1 1,0-1-1,-1 0 0,0 0 0,0 0 0,0 0 0,0 0 0,0 0 0,-1 1 0,1-1 1,-1 0-1,0-3 0,1 6-45,0 1 1,0-1-1,0 0 0,0 0 1,0 1-1,0-1 1,0 0-1,0 0 0,0 0 1,-1 1-1,1-1 0,0 0 1,0 0-1,0 1 1,0-1-1,0 0 0,0 0 1,0 0-1,0 0 0,-1 1 1,1-1-1,0 0 1,0 0-1,0 0 0,0 0 1,-1 1-1,1-1 1,0 0-1,0 0 0,0 0 1,-1 0-1,1 0 0,0 0 1,0 0-1,0 0 1,-1 0-1,1 0 0,0 0 1,0 0-1,-1 0 0,1 0 1,0 0-1,0 0 1,0 0-1,-1 0 0,1 0 1,0 0-1,0 0 1,0 0-1,-1 0 0,1 0 1,0 0-1,0 0 0,0-1 1,-1 1-1,1 0 1,0 0-1,0 0 0,0 0 1,0 0-1,-1-1 0,1 1 1,-3 19-1403,8-7-1968,9-10-4198,3-4-3866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72 106 5669,'0'0'1292,"-1"-10"-518,1 8-1044,-7-60 3284,6 60-2770,1-1 0,-1 1 0,0 0 0,0 0 0,0 0 0,0 0 0,0 0 1,0 0-1,-1 0 0,1 0 0,-4-3 0,5 5-160,-1-1 0,0 1 0,0-1 0,0 1 0,0 0 0,0-1 0,0 1 0,0 0 0,0 0 0,0 0 0,0 0 0,0 0 0,0 0 0,0 0 0,0 0 0,0 0 0,0 0 0,0 0 0,0 0 0,0 1 0,0-1 0,0 0 0,1 1 0,-1-1 0,0 1 0,0-1 0,0 1 0,-1 1 0,0 0-58,0 1 0,0 0 0,0 0 0,0 0 0,1 0 0,-1 0 0,1 0 0,0 0-1,0 0 1,0 0 0,0 1 0,1-1 0,-1 0 0,1 1 0,0-1 0,0 0 0,0 5 0,5 62 53,-5-68-75,5 28-4,2 1 0,1-1 0,2 0 0,0-1 0,25 46 0,0-14-61,-25-45 87,0 1 1,-1 0-1,0 1 0,-2 0 0,11 35 0,-11-23-35,1 1-1,1-1 1,1 0-1,2-1 1,1-1-1,2 1 1,0-2-1,31 41 1,-21-31 33,-1 1 1,-2 1-1,-2 1 0,19 52 1,-21-47-40,2 0 1,2-1-1,34 50 1,-2-19 181,-4 3 0,73 148 1,-74-116-146,106 270 52,6 44-42,-130-347-16,118 366 229,-33 47-191,-106-442-75,2-1 1,1-1-1,3 0 1,2-1-1,25 46 1,41 89 142,-58-116-88,3-2-1,3 0 1,45 64-1,2-17 3,88 116-54,-131-182-17,3-1 1,85 71 0,271 199 669,-186-167-542,-51-38 38,133 95 49,-133-95-162,187 102 292,-163-103-198,-43-32 103,296 110 1,-271-121-151,309 87-28,-202-72-5,171 35 32,-277-74 38,432 63 932,-569-98-1048,217 9 22,-170-12 7,120 15-1,-178-11 7,0-1 0,0 2 0,0 0 0,-1 1-1,0 1 1,-1 0 0,19 14 0,-11-7 275,46 20-1,-67-34-352,-1-1 1,0 1-1,1-1 1,-1 0-1,1 1 1,-1-1-1,1 0 0,-1 0 1,1 0-1,-1 0 1,1 0-1,-1 0 1,0-1-1,1 1 0,-1 0 1,1-1-1,1 0 1,-2 0-434,1 0 1,-1 1 0,0-1 0,1 0 0,-1 0-1,0 0 1,0 0 0,0-1 0,0 1 0,0 0-1,0 0 1,0-1 0,0 1 0,0-1 0,0-1-1,2-6-5777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7491 7040 8552,'-1'19'3010,"0"-51"862,-1-2-2992,-5 2-776,-1 0 0,-1 0 0,-2 0 0,-1 2 0,-2-1 0,-23-37 0,-6-18 124,-258-450 540,87 120-690,152 284-10,-4 2 1,-89-126-1,29 76 202,-144-273 0,-356-639-169,554 986-66,-163-182 1,138 176-43,-67-63-62,-257-215 0,291 276 79,-101-100-35,-157-132 23,-642-415-622,826 637 132,-258-115 1,-240-54-459,103 92 2323,493 174-999,-2 4-1,0 6 0,-192-8 1,180 25 98,71 0-4441,54 0-633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13997,'-2'14'24,"0"0"-1,0 0 0,-1 0 0,-1 0 1,-1-1-1,0 0 0,-9 17 1,0 6-152,-62 165-17,10 4 0,8 2 0,10 3 0,-22 222-1,37 122-2977,35-523 454,8-15-2371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49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7687,'0'0'9204,"10"-4"-8356,0 1-772,1 0 0,-1 1 0,1 0 0,-1 0 0,1 1 0,0 1 0,-1 0-1,1 0 1,0 1 0,0 0 0,-1 1 0,1 0 0,18 7 0,-20-6-86,-1 1 0,0 0 0,-1 0 0,1 0 0,-1 1 0,0 0 0,0 1 0,0-1 0,-1 1 0,0 1 0,8 9 0,-12-12 1,0-1 1,0 0-1,0 1 1,0-1-1,-1 1 0,0 0 1,0-1-1,0 1 1,0 0-1,-1 0 1,1 0-1,-1 0 0,0-1 1,0 1-1,0 0 1,-1 0-1,1 0 1,-1 0-1,0-1 1,0 1-1,0 0 0,-1-1 1,1 1-1,-1-1 1,0 1-1,0-1 1,0 0-1,-3 4 0,-26 29 324,-2-1-1,-1-1 1,-71 52-1,101-82-376,-17 11-2308,5-7-3646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1 8456,'0'0'1249,"-25"103"-480,-21-12 320,-14 25-160,-6 20-96,-5 13 63,1 10-159,-1 4-192,-2 0-193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617 173 10025,'32'-36'169,"-14"15"-148,1 1 0,1 0-1,0 2 1,44-31 0,-62 48-46,-1 0 1,0 0-1,1 0 1,-1 0-1,1 1 1,-1-1 0,1 0-1,-1 1 1,1 0-1,-1-1 1,1 1-1,0 0 1,-1 0-1,1-1 1,-1 1-1,4 1 1,-4-1-26,-1 1 1,1-1-1,0 0 0,-1 1 1,1-1-1,-1 1 1,1-1-1,-1 1 0,1 0 1,-1-1-1,0 1 0,1-1 1,-1 1-1,0 0 1,1-1-1,-1 1 0,0 0 1,0-1-1,1 1 0,-1 0 1,0 0-1,0-1 0,0 1 1,0 0-1,0 1 1,-1 5-158,0 0 1,0 1 0,0-1 0,-1 0 0,0 0-1,-4 8 1,-80 163-1059,22-50 1938,-454 1067 992,511-1179-1663,-84 228-8,79-204-29,2 0-1,1 0 1,2 1-1,-2 50 1,9-86-9,0 0 0,0 1 0,0-1 0,0 0 0,1 1 1,0-1-1,0 0 0,1 0 0,2 8 0,-3-11 4,1-1-1,-1 1 0,0 0 1,0-1-1,1 0 0,-1 1 1,1-1-1,-1 0 0,1 1 1,0-1-1,-1 0 0,1 0 1,0-1-1,0 1 0,0 0 1,0-1-1,0 1 0,0-1 1,0 1-1,0-1 0,0 0 1,0 0-1,0 0 0,0 0 1,0 0-1,0 0 0,0-1 1,3 0-1,4-1-60,0 0 0,0-1 0,0 0 0,-1-1 0,1 0-1,-1 0 1,0-1 0,0 0 0,0 0 0,10-10 0,9-10 62,32-38-1,-41 44-34,380-476-2700,-169 200 2452,165-181 674,-315 377-1163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5605,'0'0'321,"-56"31"-193,21 0 0,-1 2-288,3 1-1794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0 8648,'0'0'5339,"-9"7"-4848,-1 2-446,1 1 0,0 0 1,1 0-1,0 1 1,1 0-1,0 0 0,0 1 1,1 0-1,1 0 0,0 1 1,-4 17-1,-64 234 355,-40 274 0,28-109-282,8-105-47,-77 393 227,142-609-787,10-63-3213,2-35-1658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916 0 8456,'0'0'3256,"-3"16"-2791,-20 86 606,-69 184 0,37-126-453,-460 1285 17,494-1395-631,-99 268 48,96-242-104,3 1-1,-14 95 1,29-73-2708,7-92 923,3-6-1446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1 6342,'1'9'539,"-1"-1"-509,0 1 0,0-1 1,-1 1-1,0-1 0,-1 0 0,0 0 0,0 1 0,-4 7 0,-33 71 794,23-54-435,-86 180 905,-424 935 1715,468-1012-3005,-120 306 75,141-335-158,4 2 0,-20 129-1,51-227-25,-2 7-318,0 0 0,2 0 0,0 1 0,1-1 0,1 0 0,1 1-1,0-1 1,6 24 0,12-14-2892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1035 55 7591,'20'-15'-363,"-11"7"155,1 1 0,0 0 0,17-8-1,-27 15 184,1 0 0,-1-1 0,0 1 0,0 0 0,1 0 0,-1 0 0,0-1 0,0 1 0,1 0 0,-1 0 0,0 0 0,1 0 0,-1 0 0,0 0 0,1 0 0,-1 0 0,0 0 0,1 0-1,-1 0 1,0 0 0,1 0 0,-1 0 0,0 0 0,1 0 0,-1 0 0,0 0 0,1 0 0,-1 0 0,0 1 0,1-1 0,-1 0 0,0 0 0,0 0 0,1 0 0,-1 1 0,0-1 0,0 0 0,1 0 0,-1 1 0,0-1-1,0 0 1,0 1 0,0-1 0,1 0 0,-1 0 0,0 1 0,0-1 0,0 0 0,0 1 0,0-1 0,0 0 0,0 1 0,-3 21-601,-18 28 1427,-2 0 0,-2-1 1,-34 49-1,18-29-3,-352 676 4074,-78 431-4122,411-970-903,51-167-384,2 1 0,2-1 0,-1 53 0,7-63-2309,3-18-1782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1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941 46 11371,'17'-14'165,"-12"9"-160,0 1-1,0 0 1,0 1 0,0-1-1,0 1 1,1 0 0,6-3 0,-12 6-21,0 0 1,1 0 0,-1 0-1,0 0 1,0 0 0,1 0-1,-1 0 1,0 0 0,0 0 0,1 0-1,-1 0 1,0 0 0,0 0-1,1 0 1,-1 1 0,0-1-1,0 0 1,0 0 0,1 0-1,-1 0 1,0 0 0,0 0-1,0 1 1,1-1 0,-1 0 0,0 0-1,0 0 1,0 1 0,0-1-1,1 0 1,-1 0 0,0 0-1,0 1 1,0-1 0,0 0-1,0 0 1,0 1 0,0-1 0,0 0-1,0 0 1,0 1 0,0-1-1,0 0 1,0 0 0,0 1-1,0-1 1,0 0 0,0 0-1,0 1 1,0-1 0,0 0-1,0 1 1,0 6-55,-1 1-1,1-1 1,-1 1-1,0-1 1,-1 1-1,0-1 0,0 0 1,-6 12-1,-33 60 508,19-39-303,-192 367 1233,-336 684 1916,540-1069-3316,-95 229 326,93-216-446,1 1 0,2 1 0,2 0 1,1 0-1,-1 42 0,7-74 17,0-1-169,-1 0 1,1 0-1,0 0 1,0 0 0,1 0-1,-1 0 1,1 1-1,0-1 1,0 0-1,0 0 1,0-1-1,1 1 1,3 7-1,13 1-4702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946 0 13004,'0'0'-694,"5"18"-710,-2-5 1321,0 0 0,-1 1 1,-1-1-1,0 0 0,-1 0 0,0 1 0,-1-1 0,-1 0 0,0 0 0,-1 0 0,0 0 0,-1 0 0,-1 0 0,-5 12 0,-467 880 2933,123-260 1086,336-610-3822,4-9-41,0 1-1,2 1 1,1 0-1,1 1 1,-7 35-1,16-63-91,1 0 0,0 0-1,-1 0 1,1 0-1,0 0 1,-1 0-1,1 0 1,0 0 0,0 0-1,0 0 1,0 0-1,0 0 1,0 0-1,0 0 1,0 0 0,1-1-1,-1 1 1,0 0-1,0 0 1,1 0-1,-1 0 1,1 0 0,-1 0-1,1 0 1,-1-1-1,1 1 1,-1 0-1,1 0 1,0-1 0,-1 1-1,1 0 1,0-1-1,0 1 1,0-1-1,-1 1 1,1-1 0,0 1-1,0-1 1,0 0-1,0 1 1,2-1-1,1 0-99,0 0-1,-1-1 0,1 0 1,0 0-1,0 0 0,0-1 1,0 1-1,-1-1 0,7-3 1,14-11-667,-1-1 0,-1-1 0,23-22 0,-33 29 161,67-63-4185</inkml:trace>
  <inkml:trace contextRef="#ctx0" brushRef="#br0" timeOffset="1">1387 857 6182,'12'-6'486,"3"-1"-122,0 0 1,0 0-1,1 2 0,16-5 1,-29 9-364,-1 1 1,0-1 0,0 1 0,1-1 0,-1 1 0,0 0-1,1 0 1,-1 0 0,0 0 0,1 0 0,-1 0 0,0 1-1,1-1 1,-1 1 0,0 0 0,0 0 0,1-1 0,-1 1-1,0 1 1,0-1 0,0 0 0,0 0 0,0 1 0,-1-1-1,1 1 1,0 0 0,-1-1 0,1 1 0,-1 0 0,0 0-1,1 0 1,-1 0 0,0 0 0,0 0 0,0 1 0,0 1-1,2 10-171,0 1-1,-1-1 0,-1 0 0,0 1 0,-1-1 0,-1 1 1,0-1-1,-1 0 0,-4 17 0,-8 22 389,-22 55 1,30-89-207,-276 649 4767,43-115-2960,236-547-1817,-5 13-7,1 0 0,0 0 0,2 1 0,0 0 0,1 0 1,-2 30-1,7-34-1271,3-14-1959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3378 15310,'0'0'534,"-2"-11"-512,1 8-23,1-1 0,0 0-1,0 0 1,0 0 0,0 0 0,0 0 0,1 1 0,0-1 0,0 0 0,0 0 0,0 1 0,1-1 0,-1 0 0,1 1 0,3-6-1,3-1-2,0 1 0,1-1 0,0 1 0,19-14 0,48-36 21,113-64-1,97-35-201,-233 129 150,679-344 31,15 32 0,15 33 0,1078-284 0,1345-95-1490,182 231 4526,-2352 378-2130,-965 75-2896,71-14 0,-65 1-3915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53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99 1569,'0'0'16293,"4"-9"-14958,1 0-909,0 1 1,1 0-1,0 0 1,0 0-1,12-11 0,-16 16-304,1 0-1,0 1 0,-1-1 0,1 1 0,0 0 0,0 0 0,1 0 0,-1 1 0,0-1 0,1 1 0,-1-1 1,0 1-1,1 0 0,0 1 0,-1-1 0,1 0 0,-1 1 0,1 0 0,0 0 0,-1 0 0,1 0 0,6 2 1,-9-1-128,0-1 0,-1 1 0,1-1 0,0 1 0,-1-1 0,1 1 0,-1-1 0,1 1 0,-1 0 0,0-1 0,1 1 0,-1 0 0,1-1 0,-1 1 1,0 0-1,0 0 0,1-1 0,-1 1 0,0 0 0,0 0 0,0-1 0,0 1 0,0 0 0,0 0 0,0-1 0,0 1 0,0 0 0,0 0 0,-1 0 0,1-1 1,0 1-1,0 0 0,-1-1 0,1 1 0,-1 1 0,-15 25-101,-41 25 194,-26 25 49,75-68-112,1 0 0,-1 0 0,1 1-1,1 0 1,0 0 0,-9 22 0,14-31-7,0 1 1,0-1-1,0 1 1,1 0-1,-1-1 0,1 1 1,0 0-1,-1-1 1,1 1-1,0 0 1,0 0-1,0-1 0,0 1 1,0 0-1,0 0 1,1-1-1,-1 1 1,1 0-1,-1-1 0,1 1 1,-1 0-1,1-1 1,0 1-1,0-1 1,0 1-1,0-1 0,0 0 1,0 1-1,0-1 1,0 0-1,1 0 1,-1 1-1,0-1 0,1 0 1,-1 0-1,1-1 1,-1 1-1,1 0 1,0 0-1,-1-1 0,1 1 1,0-1-1,-1 0 1,1 1-1,0-1 1,2 0-1,10 2 127,0-2 0,0 1 0,0-2-1,22-3 1,-32 4-145,32-11-1391,-6-10-4091,-13 3-721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1135 0 13485,'0'0'667,"-15"11"-261,-170 153 800,-19 46-999,-305 327 478,465-487-545,2 2 1,-63 100-1,99-142-86,1 0 0,1 0 0,-1 1-1,-2 11 1,6-20-44,1 0-1,-1 0 1,0 0 0,1 0 0,0 0-1,-1 0 1,1 1 0,0-1-1,0 0 1,1 0 0,-1 0-1,0 0 1,0 1 0,1-1 0,0 0-1,-1 0 1,1 0 0,0 0-1,0 0 1,0 0 0,0 0-1,0-1 1,1 1 0,-1 0 0,0 0-1,1-1 1,0 1 0,1 1-1,4 0 40,-1 0-1,1-1 1,0 0-1,0 0 1,0 0-1,0-1 1,0 0-1,0 0 1,0-1-1,1 0 0,8 0 1,87-14 355,-99 13-402,122-28-40,189-70 0,-218 66-302,238-84-4556,-166 55-1745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16015,'0'0'3983,"0"9"-3343,-8 124 946,3-83-1286,2 1 1,7 84 0,-4-134-300,0 1-1,0-1 1,0 1 0,0-1 0,0 1-1,1-1 1,-1 1 0,0-1 0,1 1-1,0-1 1,-1 0 0,1 1 0,0-1-1,-1 0 1,1 1 0,0-1 0,0 0-1,0 0 1,0 0 0,0 0 0,0 0-1,1 0 1,1 2 0,-1-3 37,0 0 0,-1 0 1,1 0-1,0 0 0,-1 0 1,1 0-1,-1-1 0,1 1 1,0 0-1,-1-1 0,1 0 1,-1 1-1,1-1 0,-1 0 1,1 1-1,-1-1 0,3-2 1,5-5 302,1 0 0,-2 0 0,1-1 0,10-15 0,27-40 369,-2-2 0,54-116 0,-98 231-1228,-4-20 561,0 1-1,2 41 1,2-69-47,0-1-1,0 0 0,0 0 1,0 1-1,0-1 1,0 0-1,1 1 1,-1-1-1,0 0 0,1 0 1,-1 0-1,1 1 1,-1-1-1,1 0 1,0 0-1,0 0 0,-1 0 1,1 0-1,0 0 1,0 0-1,0 0 1,0 0-1,0-1 0,0 1 1,0 0-1,0 0 1,3 0-1,-1 0 3,0-1 0,-1 1 0,1-1 0,0 0-1,0 0 1,0 0 0,0-1 0,0 1 0,0-1 0,0 1 0,5-3 0,3-1 22,0 0 0,0-1 0,-1-1 1,0 0-1,13-9 0,-2-3 21,-1-1 0,26-32 0,-46 51-51,1 0 0,-1 0 1,0-1-1,0 1 0,0 0 1,0 0-1,0 0 0,0 0 1,0 0-1,1 0 0,-1 0 0,0 0 1,0 0-1,0 0 0,0 0 1,0 0-1,0 0 0,1 0 1,-1 0-1,0 0 0,0 0 0,0 0 1,0 0-1,0 0 0,1 0 1,-1 0-1,0 0 0,0 0 1,0 0-1,0 0 0,0 0 0,0 0 1,1 0-1,-1 0 0,0 0 1,0 1-1,0-1 0,0 0 0,0 0 1,0 0-1,0 0 0,0 0 1,1 0-1,-1 0 0,0 1 1,0-1-1,0 0 0,0 0 0,0 0 1,0 0-1,0 0 0,0 0 1,0 1-1,0-1 0,0 0 1,0 0-1,0 0 0,0 0 0,0 0 1,0 1-1,0-1 0,0 0 1,0 0-1,0 0 0,2 20-271,-2 24 243,-4 41 164,4-74-3592,1-32-13592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13421,'0'0'8840,"-13"60"-8744,13-40-1986,-4-2-4996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149 433 9833,'0'-9'1794,"1"-20"-650,1 10 527,-1 0-1,-1 0 1,-1 1-1,-4-23 1,5 41-1584,0-1 0,-1 0 0,1 0 1,-1 0-1,1 1 0,-1-1 0,1 0 0,-1 0 1,0 1-1,1-1 0,-1 1 0,0-1 0,1 0 0,-1 1 1,0-1-1,0 1 0,0 0 0,1-1 0,-1 1 0,0 0 1,0-1-1,0 1 0,0 0 0,0 0 0,0 0 0,0 0 1,1 0-1,-1 0 0,0 0 0,0 0 0,0 0 0,0 0 1,0 0-1,0 1 0,0-1 0,1 0 0,-1 1 0,0-1 1,0 0-1,0 1 0,1-1 0,-1 1 0,0 0 0,-1 0 1,-3 2-24,1 0 0,-1 0 0,1 0 0,-1 1 1,1 0-1,-5 5 0,0 2-71,0 1 1,1 1-1,1 0 0,0 0 0,1 0 1,0 1-1,1 0 0,0 0 0,1 0 1,1 0-1,0 1 0,1 0 0,1-1 0,0 27 1,1-40 2,1 1 1,-1-1 0,0 0-1,1 0 1,-1 0-1,1 0 1,-1 0 0,1 0-1,-1 1 1,1-1-1,0 0 1,-1 0 0,1-1-1,0 1 1,0 0-1,0 0 1,0 0 0,0-1-1,0 1 1,0 0-1,0-1 1,0 1 0,0-1-1,0 1 1,1-1 0,-1 1-1,0-1 1,0 0-1,0 0 1,1 0 0,-1 1-1,0-1 1,0 0-1,0-1 1,1 1 0,-1 0-1,0 0 1,0 0-1,0-1 1,1 1 0,-1-1-1,0 1 1,0-1 0,2 0-1,4-2 68,0 0 0,1 0-1,-1-1 1,-1 0 0,13-8-1,11-16 54,0-1-1,-2-2 1,-1-1-1,-1-1 1,-2-1 0,-2-1-1,-1-1 1,-1-1-1,-3-1 1,0 0-1,16-63 1,-27 57-772,-6 44 648,0 0 0,0-1-1,0 1 1,0 0 0,0 0 0,0 0 0,0-1 0,0 1 0,0 0-1,0 0 1,0 0 0,0-1 0,0 1 0,0 0 0,0 0-1,0 0 1,-1-1 0,1 1 0,0 0 0,0 0 0,0 0 0,0 0-1,0 0 1,0-1 0,0 1 0,-1 0 0,1 0 0,0 0-1,0 0 1,0 0 0,0 0 0,-1-1 0,1 1 0,0 0 0,0 0-1,0 0 1,-1 0 0,1 0 0,0 0 0,0 0 0,0 0-1,-1 0 1,1 0 0,0 0 0,0 0 0,0 0 0,0 0 0,-1 0-1,1 0 1,-16 20-267,-3 11 262,2 2 0,1 1 0,1 0 0,2 0 0,1 2 0,2-1 0,-11 74 0,21-104 8,-1 0 0,1 0 1,0 0-1,0 0 0,0 0 0,1 0 0,0 0 0,0 0 0,0 0 0,3 6 0,-3-9 5,0-1-1,1 1 0,-1 0 0,1-1 1,-1 1-1,1 0 0,0-1 0,-1 0 0,1 1 1,0-1-1,0 0 0,0 0 0,0 0 1,0 0-1,0-1 0,0 1 0,1 0 1,-1-1-1,0 0 0,0 1 0,0-1 0,1 0 1,3 0-1,3-1 24,-1 0 1,1-1 0,-1 0-1,1 0 1,-1-1-1,0 0 1,0 0-1,0-1 1,0 0-1,-1 0 1,1-1-1,-1 0 1,0 0 0,-1-1-1,1 0 1,-1 0-1,0 0 1,4-8-1,9-9 85,-2-1-1,-1 0 1,0-1-1,11-28 1,3-14-34,-30 68-83,0-1 1,0 0-1,0 0 1,0 0-1,0 0 1,0 0-1,0 0 1,0 0-1,0 0 1,0 0-1,0 0 1,1 0-1,-1 1 1,0-1-1,0 0 1,0 0 0,0 0-1,0 0 1,0 0-1,0 0 1,0 0-1,0 0 1,0 0-1,0 0 1,0 0-1,0 0 1,0 0-1,1 0 1,-1 0-1,0 0 1,0 0-1,0 0 1,0 0-1,0 0 1,0 0 0,0 0-1,0 0 1,0 0-1,0 0 1,1 0-1,-1 0 1,0 0-1,0 0 1,0 0-1,0 0 1,0 0-1,0 18-71,-4 21 120,1-29-20,1 1-1,0-1 1,1 1 0,0 0-1,0 0 1,3 18 0,-2-27-10,1 0 0,-1 0 0,1 0 0,0 0 0,0 0 0,0 1 0,0-1 1,0-1-1,0 1 0,0 0 0,1 0 0,-1 0 0,1-1 0,-1 1 0,1-1 0,0 1 0,0-1 0,-1 1 1,1-1-1,0 0 0,0 0 0,0 0 0,0 0 0,1-1 0,-1 1 0,0 0 0,0-1 0,0 1 0,1-1 0,-1 0 1,0 0-1,0 0 0,1 0 0,-1 0 0,0-1 0,4 0 0,4-1 58,-1 0-1,0-1 1,0 0 0,0 0-1,0-1 1,0 0 0,-1 0-1,0-1 1,0-1-1,0 1 1,0-1 0,10-11-1,-1 0 34,0-1-1,-2 0 0,26-39 0,-36 48-62,1 0 0,-1-1 0,0 1 0,-1-1 0,0 0 0,-1 0 0,0 0 0,-1 0 0,3-20 0,-5 30-38,-1 0-1,1-1 1,0 1 0,0 0 0,-1 0-1,1-1 1,0 1 0,-1 0-1,1 0 1,0-1 0,-1 1 0,1 0-1,0 0 1,-1 0 0,1 0-1,0 0 1,-1 0 0,1 0 0,0 0-1,-1-1 1,1 1 0,-1 0-1,1 0 1,0 1 0,-1-1-1,1 0 1,0 0 0,-1 0 0,1 0-1,-1 0 1,1 0 0,0 0-1,-1 1 1,1-1 0,0 0 0,-1 0-1,1 0 1,0 1 0,0-1-1,-1 0 1,1 0 0,0 1 0,0-1-1,-1 1 1,-5 4-24,0 1-1,0-1 1,1 1-1,0 1 1,0-1-1,0 1 1,1 0-1,0 0 1,0 0-1,1 0 1,-3 9-1,0 0 42,1 0 0,1 0 0,1 0 0,-4 27 0,7-40-28,0 1 1,0-1-1,0 0 1,0 1-1,0-1 1,1 0-1,-1 1 1,1-1 0,0 0-1,0 0 1,2 4-1,11 5-1745,9-8-3337,-12-9-1507,-6-14-4569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15054,'0'0'7655,"26"61"-11818,0-38 159,2-8-1954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14734,'0'0'6716,"-11"4"-5232,-3 0-1007,0 1 1,1 1 0,-23 12-1,32-16-471,1 0 0,-1 1 0,1-1 0,-1 0 0,1 1-1,0 0 1,0 0 0,0 0 0,0 0 0,1 0 0,-1 1 0,1-1-1,0 1 1,0 0 0,0-1 0,0 1 0,1 0 0,-1 0-1,1 0 1,0 0 0,0 5 0,1-7-88,1-1 1,0 1-1,0-1 0,0 0 1,-1 0-1,1 1 1,0-1-1,0 0 0,1 0 1,-1 0-1,0 0 0,0 0 1,0 0-1,1 0 1,-1-1-1,0 1 0,1 0 1,-1-1-1,1 1 0,-1-1 1,1 1-1,-1-1 1,1 0-1,1 0 0,50 11-543,-38-9 275,-2 1 261,43 10-89,-53-12 175,0 0-1,-1 0 1,1 0 0,0 0 0,0 0 0,0 1-1,-1-1 1,1 1 0,-1 0 0,0 0 0,1 0-1,-1 0 1,0 0 0,3 4 0,-5-5 30,1 1 0,-1-1 0,0 0 1,0 0-1,1 0 0,-1 0 0,0 1 0,0-1 0,0 0 1,-1 0-1,1 0 0,0 1 0,0-1 0,-1 0 0,1 0 1,0 0-1,-1 0 0,1 0 0,-1 0 0,0 0 1,1 0-1,-1 0 0,0 0 0,1 0 0,-1 0 0,0 0 1,0 0-1,0-1 0,0 1 0,0 0 0,-2 0 1,-36 21 1267,35-20-1191,-7 4-114,0-1 1,0 0 0,0-1 0,-1 0 0,0-1-1,0-1 1,0 1 0,0-2 0,0 0-1,-19 0 1,30-2-323,-1 1 0,1 0-1,0-1 1,1 1 0,-1 0 0,0-1-1,0 1 1,0-1 0,0 1 0,0-1-1,0 0 1,0 1 0,1-1 0,-1 0-1,0 0 1,1 1 0,-1-1 0,0 0-1,1 0 1,-1 0 0,1 0 0,0 0-1,-1 0 1,1 0 0,-1 0 0,1 0-1,0 0 1,0 0 0,0-1 0,0 2 194,-2-21-12221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15022,'0'0'5349,"10"-1"-3486,1 0-1451,0-1-1,0-1 1,0 0-1,0 0 1,-1-1-1,18-10 0,-23 12-300,-1 0 0,0 0 0,0-1 0,0 0 0,0 0 0,0 0 0,-1 0 1,0 0-1,1-1 0,-1 0 0,0 1 0,-1-1 0,1 0 0,-1-1 0,1 1 0,-1 0 0,-1-1 0,1 1 0,-1-1 0,1 1 0,0-8 0,-2 11-78,0 0-1,0 0 1,0 0 0,0 0 0,0 0 0,0 0-1,0 0 1,0 0 0,0 0 0,0 0 0,0 0-1,-1 0 1,1 0 0,0 0 0,-1 0 0,1 0-1,-1 0 1,1 0 0,-1 0 0,1 1 0,-1-1 0,0 0-1,1 0 1,-1 1 0,0-1 0,-1-1 0,0 2-31,1 0 0,-1-1 1,1 1-1,-1 0 0,0 0 1,1 0-1,-1 0 0,1 0 1,-1 0-1,1 1 0,-1-1 1,1 0-1,-1 1 0,1-1 1,-3 2-1,-2 1-48,-1 1 1,1-1-1,-1 1 0,1 0 0,1 1 1,-11 9-1,4 0 17,0 0 1,1 1-1,-12 21 0,21-31 17,-1 0-1,0 0 1,1 0-1,0 0 1,1 0-1,-1 1 1,1-1-1,0 0 1,0 1-1,0-1 1,1 1-1,0 0 1,0-1-1,0 1 1,3 8-1,-2-12 11,0 0 1,1 0-1,-1 0 1,1 0-1,-1 0 1,1-1-1,0 1 1,0 0-1,0-1 1,0 0-1,0 1 1,0-1-1,0 0 1,0 0-1,0 0 1,0-1-1,1 1 1,-1 0-1,0-1 0,1 1 1,-1-1-1,0 0 1,1 0-1,-1 0 1,1 0-1,-1 0 1,4-1-1,4 0 1,-1 0-1,1 0 0,-1-1 0,1-1 0,14-4 1,-5-4 10,0-1 1,0 0 0,-1-1-1,-1-1 1,22-21 0,35-28 17,-73 64-7,-1 0 1,1 0-1,0 1 1,-1-1-1,1 0 1,0 0-1,-1 1 1,0-1-1,1 0 0,-1 1 1,0-1-1,1 0 1,-1 1-1,0-1 1,0 1-1,0-1 1,-1 0-1,1 1 0,0 1 1,5 33 392,-2-35-392,1 1 0,-1 0 0,0-1 0,1 0 0,-1 0 0,1 0 0,-1 0 0,1 0 0,0-1 0,-1 1 0,1-1 0,0 0 0,-1 0 0,1-1 0,0 1 0,-1-1 0,6-1 1,59-19 165,38-27-529,-99 58 31,-7-9 311,1 1-1,-1-1 1,1 1 0,0-1 0,-1 1 0,1-1-1,0 0 1,0 1 0,0-1 0,0 0-1,0 0 1,0 0 0,0 0 0,2 1-1,2 0 10,1 0 0,0 0 0,0-1-1,-1 1 1,1-1 0,0-1 0,0 1-1,0-1 1,1 0 0,-1-1 0,0 0-1,-1 1 1,7-3 0,7-3-216,0 0-1,29-16 1,-32 15-36,0 0-1,1 0 1,23-5-1,-40 12 267,1-1 0,0 1 1,0 0-1,0 0 0,0-1 0,0 1 0,0 0 1,0 0-1,-1 0 0,1 0 0,0 0 0,0 0 1,0 0-1,0 1 0,0-1 0,0 0 0,0 0 1,0 1-1,-1-1 0,1 1 0,0-1 0,0 1 0,0-1 1,-1 1-1,1-1 0,0 1 0,-1-1 0,1 1 1,0 0-1,-1 0 0,1-1 0,-1 1 0,1 0 1,-1 0-1,0 0 0,1-1 0,-1 1 0,0 0 1,1 0-1,-1 0 0,0 0 0,0 0 0,0 0 1,0 0-1,0-1 0,0 1 0,0 0 0,0 0 1,0 0-1,-1 2 0,1-2-189,0 0 0,0 0-1,0 0 1,0 0 0,0 0 0,0 1 0,0-1 0,0 0 0,1 0-1,-1 0 1,0 0 0,1 0 0,-1 0 0,1 0 0,-1 0 0,1 0-1,-1 0 1,1 0 0,0 0 0,0 0 0,-1 0 0,1 0-1,0 0 1,0-1 0,0 1 0,0 0 0,0-1 0,1 2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9673,'0'0'14830,"24"54"-14510,-29-12-255,1 2-1,-1 2-32,-1-2-513,0-5-1441,1-4-2274,-10-9-2434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14414,'7'-11'2519,"-1"3"-2108,1-1 0,0 1-1,0 1 1,0-1 0,1 1-1,0 1 1,0-1 0,1 1-1,0 1 1,0 0 0,0 0-1,1 1 1,15-6 0,-1 4 68,0 0-1,1 2 1,-1 1 0,36 0 0,-50 2-431,0 1 0,-1 1 1,1 0-1,0 0 0,-1 1 0,1 0 1,-1 1-1,0 0 0,0 1 0,0-1 1,0 2-1,0-1 0,14 12 0,-21-15-43,0 1 0,0 0-1,0 0 1,0-1-1,0 1 1,-1 1 0,1-1-1,-1 0 1,1 0-1,-1 1 1,0-1-1,0 0 1,0 1 0,0-1-1,-1 1 1,1 0-1,-1-1 1,1 1 0,-1-1-1,0 1 1,0 0-1,0-1 1,0 1 0,0 0-1,-1-1 1,0 1-1,1-1 1,-1 1 0,0-1-1,0 1 1,0-1-1,0 0 1,0 1 0,-1-1-1,1 0 1,-1 0-1,0 0 1,1 0 0,-4 2-1,-7 8 81,0 0 0,-2-1 0,1 0 0,-26 14-1,29-18-35,-56 33 154,66-40-228,0 1-1,0-1 1,0 0 0,0 0 0,0 1 0,1-1-1,-1 0 1,0 1 0,0-1 0,1 0-1,-1 0 1,0 1 0,0-1 0,1 0 0,-1 0-1,0 1 1,0-1 0,1 0 0,-1 0-1,0 0 1,1 0 0,-1 0 0,0 0 0,1 1-1,-1-1 1,1 0 0,-1 0 0,0 0 0,1 0-1,-1 0 1,0 0 0,1 0 0,-1-1-1,0 1 1,1 0 0,-1 0 0,0 0 0,1 0-1,-1 0 1,1-1 0,20 2-553,-2-1 171,1 1-1,-1 1 1,0 0 0,0 2 0,24 7 0,-37-9 321,-1 0 1,0 0-1,0 0 0,0 1 1,-1 0-1,1 0 1,-1 0-1,1 0 0,-1 1 1,5 6-1,-7-8 32,0 1 0,0 0 0,-1 0 0,1 0 0,-1 0 0,1 0 0,-1 0 1,0 0-1,0 1 0,-1-1 0,1 0 0,-1 1 0,0-1 0,1 0 0,-1 1 0,-1-1 0,1 1 0,-1 4 0,-1-3 147,0-1 0,1 1 0,-2-1 0,1 1 0,0-1 0,-1 0-1,0 0 1,0 0 0,0 0 0,0 0 0,-1-1 0,1 1 0,-1-1 0,0 0 0,0 0-1,0-1 1,-5 4 0,-13 5 814,1 0-1,-28 8 1,36-14-452,-12 5 72,-1-2-1,0 0 0,-1-2 0,1-1 0,-1-1 1,-32 1-1,58-5-647,-1 0 0,1 0 1,-1 0-1,1 0 0,-1 0 0,1-1 0,-1 1 1,1-1-1,0 1 0,-1-1 0,1 1 1,0-1-1,-1 0 0,1 1 0,-2-3 0,1 1-315,1 1-1,0 0 0,1-1 0,-1 0 0,0 1 0,0-1 0,1 1 0,-1-1 0,1 0 0,-1 0 0,1 1 0,0-1 0,-1 0 0,1 0 0,0 0 0,0 1 0,0-1 0,1 0 0,-1-2 0,5-18-6033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18161,'0'0'3609,"8"-2"-2093,4 0-1256,-1-2 0,0 0 0,0 0 0,0-1-1,-1 0 1,1-1 0,-1 0 0,-1-1 0,1 0 0,-1-1 0,12-12 0,-15 15-183,-1-1 0,0 1 0,0-1 0,0 0 1,-1-1-1,0 1 0,0-1 0,0 0 1,-1 1-1,0-2 0,-1 1 0,0 0 1,0 0-1,0-1 0,-1 1 0,0-1 1,0 0-1,-1 1 0,0-1 0,-1-8 1,1 15-82,-1 0 0,1-1 0,0 1 0,-1 0 0,0 0 0,1-1 0,-1 1 0,0 0 0,1 0 0,-1 0 0,0 0 0,0 0 0,0 0 0,0 0 0,0 0 0,0 0 0,0 0 1,-1 0-1,1 1 0,0-1 0,0 1 0,-1-1 0,1 1 0,0-1 0,-1 1 0,1-1 0,0 1 0,-1 0 0,1 0 0,0 0 0,-1 0 0,1 0 0,-1 0 0,1 0 0,0 0 0,-1 1 1,1-1-1,0 0 0,-1 1 0,1-1 0,0 1 0,0 0 0,-2 1 0,-4 0-48,0 1 1,1 1 0,-1-1-1,1 1 1,0 0-1,-10 9 1,8-6 33,1 1 1,1 0-1,0 0 1,0 1-1,0 0 1,1 0 0,0 0-1,1 1 1,0-1-1,0 1 1,1 0-1,1 0 1,0 0 0,-2 17-1,4-25 13,0-1 0,1 1 1,-1 0-1,0 0 0,1-1 0,0 1 0,-1 0 0,1-1 1,0 1-1,0-1 0,0 1 0,0-1 0,0 1 0,0-1 1,0 0-1,0 1 0,1-1 0,-1 0 0,1 0 0,-1 0 1,0 0-1,1 0 0,0 0 0,-1 0 0,1-1 0,0 1 0,-1 0 1,1-1-1,0 0 0,0 1 0,-1-1 0,3 0 0,10 2 1,0-1-1,-1 0 0,19-2 1,-12 0 38,68-6-76,-65 4-55,0 1-1,1 1 0,34 3 1,-58-2 129,1 0 1,0 1 0,-1-1 0,1 0 0,-1 0 0,1 0 0,0 1 0,-1-1 0,1 0 0,-1 1 0,1-1 0,-1 0 0,1 1-1,-1-1 1,1 1 0,-1-1 0,1 1 0,-1-1 0,0 1 0,1-1 0,-1 1 0,0-1 0,0 1 0,1-1 0,-1 2 0,-1-18 2308,13-113-2110,-3 50-1636,-9 79 1368,0 0 1,0 0 0,0-1-1,0 1 1,0 0 0,0 0-1,0 0 1,0-1 0,0 1-1,0 0 1,1 0 0,-1-1-1,0 1 1,0 0 0,0 0-1,0 0 1,0-1 0,0 1-1,1 0 1,-1 0 0,0 0-1,0 0 1,0-1 0,0 1-1,1 0 1,-1 0 0,0 0-1,0 0 1,1 0 0,-1 0-1,0 0 1,0-1 0,0 1-1,1 0 1,-1 0 0,0 0-1,0 0 1,1 0-1,-1 0 1,0 0 0,0 0-1,1 0 1,-1 0 0,0 1-1,0-1 1,0 0 0,1 0-1,-1 0 1,0 0 0,0 0-1,1 0 1,-1 0 0,0 0-1,0 1 1,0-1 0,0 0-1,1 0 1,-1 0 0,0 0-1,0 1 1,0-1 0,0 0-1,0 0 1,1 1 0,-1-1-1,0 0 1,16 18-414,-11-12 324,-1-3 132,-1 1 1,1-1-1,-1 0 1,1 0-1,0 0 1,0-1-1,1 1 1,-1-1-1,0 0 1,1 0-1,-1-1 0,1 1 1,0-1-1,-1 0 1,1 0-1,0-1 1,0 1-1,0-1 1,0 0-1,-1 0 1,1-1-1,6-1 0,-7 1 31,1-1 0,-1 0 0,0 0 0,0 0 0,0 0 0,0-1 0,0 0 0,-1 1 0,1-2 0,-1 1 0,0 0 0,0-1 0,0 1 0,0-1 0,-1 0 0,1 0 0,-1 0 0,0 0 0,0 0 0,0 0 0,-1-1 0,0 1 0,2-8 0,-3 0-104,-8 16-230,-8 20-23,12-16 298,1 0 0,0 1 0,0-1 0,0 1 0,1 0 0,1 0 0,0 0 0,0 0 0,1 12 0,0-18 25,0-1 0,1 1 0,-1 0 0,1 0 0,0-1 1,0 1-1,0-1 0,0 1 0,0-1 0,0 1 0,1-1 0,-1 0 0,1 1 0,0-1 0,0 0 0,0 0 1,0 0-1,0-1 0,0 1 0,0 0 0,1-1 0,-1 0 0,0 1 0,1-1 0,-1 0 0,1 0 0,0 0 1,-1 0-1,1-1 0,0 1 0,-1-1 0,1 0 0,0 0 0,3 0 0,3 1 46,0-1 0,0-1 0,0 0 0,0 0 0,-1-1 0,1 1 1,0-2-1,-1 0 0,0 0 0,0 0 0,0-1 0,0 0 0,0-1 0,-1 1 0,11-10 0,-8 5-59,-1 0 0,0 0-1,0-1 1,-1 0 0,-1-1 0,0 1 0,0-2-1,-1 1 1,-1-1 0,6-14 0,-15 35-115,0 2 87,1-1-1,-1 1 0,2 0 1,-1 0-1,2 0 0,-2 17 1,4-23 68,-1 0 0,1 0 0,0 0 0,0 0 0,1 0 0,-1 0 0,1 0-1,0-1 1,0 1 0,1-1 0,4 8 0,-6-10-112,0-1 0,1 1 0,-1 0 0,0-1 0,1 1 0,-1-1 0,1 0 0,0 1 0,-1-1 0,1 0 0,0 0-1,0 0 1,0 0 0,-1-1 0,1 1 0,0 0 0,0-1 0,0 1 0,0-1 0,0 0 0,0 1 0,1-1 0,-1 0 0,0 0 0,0-1-1,0 1 1,0 0 0,0-1 0,0 1 0,0-1 0,0 0 0,3-1 0,6-11-4840,-5-12-3262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53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44 9897,'0'0'8360,"8"-8"-6160,23-24-444,-22 28 1094,-9 15-2142,-9 14-358,-9 11 258,10-21-474,-1 1-1,2 0 1,0 0-1,1 1 1,1 0-1,0 0 0,1 0 1,1 1-1,-1 22 1,4-38-134,0 0 1,1 0 0,-1 0-1,1 0 1,0-1 0,-1 1-1,1 0 1,0 0-1,0-1 1,0 1 0,0 0-1,0-1 1,0 1-1,1-1 1,-1 0 0,0 1-1,1-1 1,-1 0 0,1 0-1,0 0 1,-1 0-1,1 0 1,0 0 0,-1 0-1,1-1 1,0 1-1,0-1 1,0 1 0,0-1-1,0 0 1,0 1 0,-1-1-1,1 0 1,4-1-1,33-4-2785,-36 5 2157,-1-1-1,1 0 0,-1 0 1,0 0-1,0 0 1,1-1-1,-1 1 0,0-1 1,0 1-1,3-4 0,8-14-5462,-1-3-2199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17905,'0'0'3780,"6"49"-3716,11-24-96,1 1-2819,5-3-2626,3-1-5670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69 428 4644,'0'0'12401,"-8"11"-10174,3-5-1760,-28 35 1556,30-38-1779,0 0 1,1 1 0,0 0 0,-1 0 0,2-1 0,-1 1 0,0 0 0,1 1-1,-1-1 1,0 6 0,3-10-237,-1 1-1,1-1 1,0 1 0,-1 0-1,1-1 1,0 0 0,-1 1-1,1-1 1,0 1 0,-1-1-1,1 0 1,0 0 0,0 1-1,0-1 1,-1 0 0,1 0-1,0 0 1,0 0 0,0 0-1,-1 0 1,1 0 0,0 0-1,0 0 1,0 0-1,-1-1 1,1 1 0,0 0-1,1-1 1,26-6 251,-13-1-209,0-1 0,-1-1 1,0 0-1,0-1 0,-1-1 1,-1 0-1,0 0 0,-1-2 1,0 1-1,-1-1 0,10-17 1,4-12-107,-1-1 1,27-75-1,-44 103 12,0 0 0,-1 0 0,-1-1-1,0 0 1,-1 0 0,0-24 0,-3 40 41,0 0 1,0-1 0,0 1-1,-1 0 1,1 0 0,0 0-1,-1-1 1,1 1 0,0 0-1,-1 0 1,0 0 0,1 0-1,-1 0 1,0 0 0,1 0 0,-1 0-1,0 0 1,0 0 0,0 0-1,0 1 1,0-1 0,0 0-1,0 1 1,0-1 0,0 0-1,0 1 1,0 0 0,0-1-1,-1 1 1,1-1 0,0 1-1,0 0 1,0 0 0,-1 0-1,1 0 1,0 0 0,0 0-1,-1 0 1,1 0 0,0 0-1,0 1 1,0-1 0,-2 1-1,-5 1-38,0-1-1,0 2 0,1-1 1,-1 1-1,-11 6 0,-6 6 59,-1 1-1,-22 19 1,39-27 13,0-1 1,0 2-1,1-1 1,0 1-1,0 0 1,1 1-1,-10 18 1,16-26-35,-1 0 0,1 1 1,1-1-1,-1 0 0,0 0 0,0 1 0,1-1 0,-1 0 1,1 1-1,0-1 0,0 0 0,0 1 0,0-1 0,0 0 1,0 1-1,1-1 0,-1 0 0,1 1 0,0-1 1,0 0-1,-1 0 0,1 1 0,1-1 0,-1 0 0,0 0 1,0 0-1,1 0 0,-1-1 0,1 1 0,0 0 1,-1-1-1,1 1 0,0-1 0,0 1 0,0-1 0,0 0 1,0 0-1,4 2 0,9 3-112,1 0 1,-1-2-1,1 1 0,27 2 1,-17-2-231,0 1-19,-3-3 297,0 2 1,-1 1-1,1 0 1,-1 2-1,-1 0 0,30 17 1,-49-23 155,0 0 1,1 0 0,-1 1-1,0-1 1,0 1-1,-1-1 1,1 1-1,0 0 1,-1-1-1,0 1 1,1 0 0,-1 0-1,-1 0 1,1 0-1,0 0 1,-1 0-1,1 0 1,-1 1-1,0-1 1,0 0 0,0 0-1,0 0 1,-1 0-1,1 0 1,-1 0-1,0 0 1,-2 6-1,0 0-295,-1 0 0,1 0 0,-1 0 0,-1-1 0,0 1-1,0-1 1,-12 14 0,4-11-5580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8680,'21'-110'6840,"-18"78"403,-25 533-6747,21-420-165,1-80-323,0-1-1,0 1 1,0 0-1,0-1 1,0 1-1,0-1 1,0 1-1,0 0 0,0-1 1,1 1-1,-1 0 1,0-1-1,0 1 1,1-1-1,-1 1 1,0-1-1,1 1 1,-1-1-1,1 1 1,-1-1-1,1 1 0,-1-1 1,1 1-1,-1-1 1,1 0-1,-1 1 1,1-1-1,-1 0 1,1 1-1,0-1 1,-1 0-1,1 0 1,-1 0-1,1 0 1,0 1-1,-1-1 0,1 0 1,0 0-1,-1 0 1,1 0-1,0-1 1,-1 1-1,1 0 1,0 0-1,-1 0 1,1 0-1,-1-1 1,1 1-1,0 0 0,-1 0 1,1-1-1,30-20 662,-12 2-140,-1-1 0,-1-1 0,-1-1 0,23-40 0,43-102 232,15-93-1150,-93 248-1427,-2 13-1944,-5 14-1507,-7 4-1721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12620,'0'0'2114,"6"57"-416,3-24-161,2 1-1185,3-3-192,8-4-95,4-8-1315,4-9-2273,4-10-1794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6470,'0'0'7896,"-10"0"-6183,7 0-1636,-1 0 0,1 1 0,-1-1 0,1 0 0,-1 1 0,1 0 0,0 0 0,-1 0 0,1 0 0,0 1-1,0-1 1,0 1 0,-6 3 0,3 1 36,1 0-1,-1 0 0,1 0 0,0 0 1,1 1-1,-7 11 0,5-9 182,0 0 1,1 0-1,0 1 0,1 0 0,0 0 0,1 0 0,0 0 0,0 1 1,-1 18-1,4-29-289,0 1 1,0 0-1,0-1 1,0 1 0,0 0-1,1-1 1,-1 1-1,0 0 1,1-1-1,-1 1 1,0 0 0,1-1-1,-1 1 1,1-1-1,-1 1 1,1-1-1,-1 1 1,1-1 0,-1 1-1,1-1 1,-1 0-1,1 1 1,0-1-1,-1 0 1,1 1-1,0-1 1,-1 0 0,1 0-1,0 0 1,-1 1-1,1-1 1,0 0-1,-1 0 1,1 0 0,0 0-1,-1 0 1,1 0-1,0-1 1,0 1-1,-1 0 1,1 0 0,0 0-1,-1-1 1,2 1-1,33-13 284,-8-4-99,48-37 0,-47 33-172,41-25 0,-67 45-19,-1-1 0,1 1-1,0 0 1,0 0 0,0 0-1,-1 0 1,1 1 0,0-1-1,0 0 1,0 1 0,0-1-1,1 1 1,-1 0 0,0 0-1,0 0 1,0 0 0,0 0-1,0 0 1,0 0 0,0 1-1,0-1 1,0 1 0,0 0-1,3 0 1,-3 2 12,0-1 0,0 0 0,-1 1 0,1-1 0,0 1 1,-1-1-1,0 1 0,0 0 0,0-1 0,0 1 0,0 0 0,0 0 0,0 0 0,-1 0 0,1 5 0,-1-7 20,0 0-1,0 0 1,0 0-1,0 0 1,0 0-1,1 0 0,-1 0 1,0 1-1,1-1 1,-1 0-1,1 0 1,-1 0-1,1-1 0,0 1 1,-1 0-1,1 0 1,0 0-1,0 0 1,-1 0-1,1-1 1,0 1-1,0 0 0,0-1 1,0 1-1,0-1 1,2 2-1,-1-2 14,1 0 1,-1 0-1,0 0 1,0 0-1,1 0 0,-1 0 1,0-1-1,1 1 0,-1-1 1,0 0-1,0 1 0,4-3 1,8-5 76,0 0 0,-1 0 1,15-13-1,-18 14-125,9-8 0,-13 10-148,-1 0 0,1 0 0,0 0 0,1 1 1,-1 0-1,1 1 0,-1-1 0,1 1 0,0 1 0,1-1 1,9-1-1,-16 4 134,0 1 1,0 0-1,-1 0 1,1-1 0,-1 1-1,1 0 1,0 0-1,-1 0 1,0 0-1,1 0 1,-1 0-1,1 0 1,-1 0-1,0 0 1,0 0-1,0 0 1,0 0 0,1 0-1,-1 0 1,-1 0-1,1 0 1,0 0-1,0 2 1,-2 29 108,2-31-94,-7 63-136,12-63-4704,5-8 2604,8-12-939,-2-7-1787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6470,'0'0'12583,"-1"9"-11318,-13 62 28,8-45-210,1-1 1,-4 51-1,9-75-1079,0-1 0,0 1 0,0 0 0,0-1 0,0 1 0,0-1 0,0 1 0,0-1 0,0 1 0,0-1 0,0 1 0,0 0 0,1-1 1,-1 1-1,0-1 0,0 1 0,1-1 0,-1 1 0,0-1 0,1 0 0,-1 1 0,1-1 0,-1 1 0,0-1 0,1 0 0,-1 1 0,1-1 0,-1 0 0,1 1 0,-1-1 0,1 0 0,-1 0 0,2 1 1,22-6 144,19-22 76,35-49-247,-52 50-389,0 0 0,33-23 1,-59 49 394,0-1 0,1 1 1,-1-1-1,0 1 1,1 0-1,-1-1 0,1 1 1,-1 0-1,0-1 0,1 1 1,-1 0-1,1 0 0,-1-1 1,1 1-1,-1 0 0,1 0 1,-1 0-1,1-1 0,-1 1 1,1 0-1,-1 0 0,1 0 1,-1 0-1,1 0 0,-1 0 1,1 0-1,-1 0 0,1 0 1,-1 1-1,1-1 0,-1 0 1,1 0-1,-1 0 0,1 0 1,-1 1-1,1-1 0,-1 0 1,1 1-1,-1-1 0,0 0 1,1 1-1,-1-1 0,0 0 1,1 2-1,0 29 54,-19 38 346,17-67-385,-5 14 288,0-1-1,1 1 1,1 0 0,0 1-1,-2 28 1,6-44-340,0-1 0,0 0 1,1 1-1,-1-1 0,0 1 0,0-1 1,1 0-1,-1 1 0,0-1 0,0 0 1,1 1-1,-1-1 0,0 0 0,1 0 1,-1 1-1,0-1 0,1 0 0,-1 0 1,1 0-1,-1 1 0,0-1 0,1 0 1,-1 0-1,1 0 0,-1 0 0,1 0 1,-1 0-1,0 0 0,1 0 0,-1 0 1,1 0-1,-1 0 0,1 0 0,-1 0 1,0 0-1,1 0 0,-1-1 0,1 1 0,-1 0 1,0 0-1,1 0 0,-1-1 0,1 1 1,-1 0-1,1-1 0,21-11-6649,-3-7-1941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2 103 13357,'0'0'5546,"0"9"-3357,0-3-1964,-1-5-169,1 1 0,0-1 1,-1 1-1,1-1 1,0 1-1,0-1 0,0 1 1,0-1-1,0 1 1,1-1-1,-1 1 0,0-1 1,1 1-1,-1-1 1,1 0-1,-1 1 1,1-1-1,0 1 0,-1-1 1,1 0-1,0 0 1,0 1-1,0-1 0,0 0 1,0 0-1,0 0 1,1 0-1,-1 0 0,0 0 1,0 0-1,1-1 1,-1 1-1,0 0 0,1-1 1,-1 1-1,1-1 1,-1 0-1,1 1 0,-1-1 1,1 0-1,-1 0 1,1 0-1,1 0 1,5 0 39,0-1 0,0 0 1,0-1-1,0 1 1,0-1-1,-1-1 0,1 0 1,-1 0-1,0 0 1,1-1-1,-2 0 0,11-8 1,-14 10-84,1-1 1,-1 1-1,0-1 1,0 0-1,0-1 1,0 1-1,0 0 1,-1-1-1,0 0 1,0 1-1,0-1 1,0 0-1,0 0 1,-1 0-1,1 0 1,-1 0-1,0-1 1,-1 1-1,1 0 1,-1-1-1,0 1 1,0 0-1,0 0 1,-2-9-1,2 12-15,0-1 0,-1 1 0,0 0 0,1 0 0,-1 0-1,0-1 1,1 1 0,-1 0 0,0 0 0,0 0-1,0 0 1,0 0 0,0 0 0,0 1 0,0-1 0,0 0-1,0 0 1,-1 1 0,1-1 0,0 1 0,0-1 0,-1 1-1,1 0 1,0-1 0,-1 1 0,1 0 0,0 0 0,-1 0-1,1 0 1,0 0 0,-1 0 0,1 0 0,0 0 0,-1 1-1,1-1 1,0 0 0,-1 1 0,1-1 0,0 1 0,0-1-1,-2 2 1,-3 1-39,0-1 0,0 1-1,1 0 1,0 0 0,-1 1-1,1-1 1,-8 9 0,4-2 43,1 0 0,0 1 0,1 0 1,0 0-1,1 0 0,0 1 0,1 0 0,0 0 1,1 1-1,0-1 0,-3 22 0,7-33 0,0 0 0,0 1 0,-1-1 0,1 0 0,0 1 0,0-1 0,1 1 0,-1-1 0,0 0 0,0 1 0,1-1 0,-1 0 0,1 1 0,-1-1 0,1 0 0,0 1 0,-1-1 0,1 0-1,0 0 1,0 0 0,0 0 0,0 0 0,0 0 0,0 0 0,0 0 0,0 0 0,2 0 0,0 1 9,0-1-1,1 0 1,-1 1-1,1-2 1,0 1-1,-1 0 1,1-1-1,0 0 1,-1 0 0,6 0-1,5-2 40,1 0 0,-1 0 1,0-2-1,20-6 0,168-84 89,-201 94-140,1-1 0,-1 0 1,1 0-1,-1 1 0,1-1 0,-1 1 1,1-1-1,0 1 0,-1 0 1,1 0-1,-1 0 0,1-1 0,0 2 1,-1-1-1,1 0 0,1 0 0,-2 1 22,0 1-1,0-1 1,0 0-1,0 0 0,-1 1 1,1-1-1,0 0 1,-1 1-1,1-1 0,-1 1 1,0-1-1,1 0 1,-1 1-1,0 2 0,0-3-9,1 0-1,-1 0 1,0 0-1,0-1 1,1 1-1,-1 0 1,1 0-1,-1 0 1,0 0-1,1-1 1,0 1-1,-1 0 1,1-1-1,-1 1 0,1 0 1,0-1-1,0 1 1,-1-1-1,1 1 1,0-1-1,0 1 1,0-1-1,-1 1 1,1-1-1,0 0 1,1 1-1,29-3 197,27-21 13,-56 23-214,16-9-6,-10 4-159,0 0 1,1 1-1,0 0 1,0 0-1,0 1 1,0 0-1,0 1 1,1 0-1,-1 0 1,1 1-1,0 1 1,17 0-1,-25 1 162,0-1-1,0 1 0,0 0 1,0 0-1,0 0 1,0 1-1,-1-1 1,1 0-1,-1 1 0,1-1 1,-1 1-1,1-1 1,-1 1-1,0 0 0,0-1 1,1 1-1,-1 0 1,-1 0-1,2 3 1,0-1-266,0 1 0,0 0 0,-1 0 0,0 0 0,0 0 0,0 1 0,0 4 0,-4-7-3292,-11-3-1501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2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15407,'0'0'4836,"35"-53"-2818,1 39-1025,5 2-352,7 5-481,12 4-128,9 0-1410,2-3-4259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256 140 13068,'0'-9'4816,"2"-2"-4045,-1 5-82,0 0 1,-1 0 0,0-1 0,0 1-1,0 0 1,-1-7 0,0 11-558,1 0 0,-1 0 0,1 1 1,-1-1-1,0 0 0,0 1 0,0-1 0,0 0 1,0 1-1,0-1 0,0 1 0,0 0 0,-1-1 1,1 1-1,0 0 0,-1 0 0,1 0 0,-1 0 1,1 0-1,-1 0 0,0 0 0,1 0 0,-1 1 1,0-1-1,0 1 0,0-1 0,1 1 0,-4 0 1,-1-1-127,-1 1 1,0 0-1,1 1 1,-1-1 0,1 1-1,-1 1 1,1-1 0,-1 1-1,1 0 1,0 1 0,0 0-1,0 0 1,0 0-1,0 0 1,1 1 0,-1 0-1,-6 6 1,-3 4-81,1 0 0,0 1 0,1 1 0,-15 24 0,26-38-2,0 0 1,1 0-1,-1 0 1,1 0-1,-1 0 1,1 1-1,0-1 1,0 1-1,0-1 1,1 1-1,-1-1 1,1 1-1,-1-1 1,1 1-1,0-1 1,0 1-1,0 0 1,0-1-1,1 4 1,0-4-17,0-1 1,0 1 0,1-1 0,-1 1-1,1-1 1,-1 1 0,1-1 0,0 0 0,0 0-1,0 0 1,-1 0 0,1 0 0,0 0-1,0 0 1,0-1 0,0 1 0,0-1-1,0 1 1,1-1 0,-1 0 0,0 0 0,0 0-1,3 0 1,47 0-488,-41-1 547,1 1 1,0-1-1,0 2 0,-1 0 0,1 0 0,0 1 1,-1 1-1,1 0 0,15 6 0,-26-8 35,1 0-1,-1-1 1,0 1-1,0 0 1,0-1 0,1 1-1,-1 0 1,0 0-1,0 0 1,-1 0-1,1 0 1,0 0-1,0 0 1,0 0-1,-1 1 1,1-1 0,0 0-1,-1 0 1,1 1-1,-1-1 1,0 0-1,1 1 1,-1-1-1,0 0 1,0 1-1,0 1 1,0 0 53,-1 0-1,0 0 1,0-1-1,0 1 1,0 0 0,-1-1-1,1 1 1,-1-1-1,1 1 1,-1-1 0,-4 4-1,-4 5 127,-2-1 0,1-1-1,-21 14 1,22-17-145,3 0 33,-1-1-1,-1 1 0,1-2 1,0 1-1,-1-1 1,0 0-1,0-1 1,-1 0-1,-12 2 0,27-13-357,24-15-240,0 1-1,35-19 1,40-31 95,-79 52 352,0-2 0,-2 0-1,-1-2 1,0 0 0,-2-2 0,-1 0-1,-1-1 1,14-30 0,-25 36 403,-16 23 628,-18 30-316,18-18-516,1 0 1,1 1 0,0 0 0,1 0-1,0 0 1,1 1 0,1 0 0,1 0 0,0 0-1,1 0 1,0 27 0,2-42-114,-1 0 1,1 0-1,0 0 1,0 0-1,0 0 1,-1 0-1,1 0 1,0-1-1,0 1 0,1 0 1,-1 0-1,0 0 1,0 0-1,0 0 1,1 0-1,-1 0 1,0 0-1,1 0 0,-1-1 1,1 1-1,-1 0 1,1 0-1,-1 0 1,1-1-1,-1 1 1,1 0-1,0-1 1,-1 1-1,1 0 0,0-1 1,0 1-1,0-1 1,-1 1-1,1-1 1,0 0-1,0 1 1,0-1-1,0 0 0,0 0 1,0 1-1,0-1 1,0 0-1,0 0 1,0 0-1,-1 0 1,1 0-1,0 0 0,0-1 1,0 1-1,0 0 1,0 0-1,0-1 1,0 1-1,0 0 1,0-1-1,1 0 1,3-2 15,-1 1 1,0-1 0,1 0 0,-1 0 0,0-1-1,0 1 1,-1-1 0,1 0 0,3-4-1,-1-2-668,0-1-1,0 0 0,6-19 1,0-16-4973,-2-4-4096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13965,'0'0'3588,"26"57"-4934,-11-43-2497,7-1-6119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54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12075,'0'0'9775,"-2"10"-8440,-19 108 1399,0-6-2269,16-80-2390,0 48-1,5-74-2168,5-5-2238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54 438 12492,'0'0'1110,"-4"10"609,-7 14-831,-17 40 2400,26-58-3063,0-1-1,0 1 1,1-1 0,0 1-1,0 0 1,0 0-1,1-1 1,0 1 0,1 10-1,0-16-219,-1 1 0,1 0 0,0 0 0,0-1 0,-1 1 0,1 0 0,0-1 0,0 1 0,0-1 0,0 1 0,0-1 0,0 0 0,0 1 0,0-1 0,0 0 0,0 0 0,0 1 0,0-1 0,0 0 0,0 0 0,0 0 0,0 0-1,0 0 1,0-1 0,0 1 0,0 0 0,0 0 0,0-1 0,0 1 0,1-1 0,34-12 530,-17-1-476,-1 0 0,-1-2 1,0 0-1,-1 0 0,-1-2 0,-1 0 0,22-36 1,-13 16-68,-2-2 0,-2 0 1,15-47-1,-27 70 9,-2 0-1,1-1 1,-2 0-1,-1 0 1,0 0 0,-1 0-1,-1 0 1,-2-37-1,1 54 4,0 0 0,0-1 0,-1 1 0,1 0 0,0 0 0,-1-1 0,1 1 0,-1 0 0,1 0 0,-1 0 0,0 0 0,1-1 0,-1 1 0,0 0 0,0 0 0,0 1 0,0-1 0,0 0-1,0 0 1,0 0 0,0 1 0,0-1 0,0 0 0,0 1 0,-3-2 0,1 2-1,1 0 1,-1 0-1,0-1 0,1 2 1,-1-1-1,0 0 0,1 1 0,-1-1 1,0 1-1,1-1 0,-5 3 1,-4 2-6,1 0 0,0 1 0,1 0 1,-17 14-1,3 0 132,1 0 0,-30 39 1,47-53-118,1-1 1,0 1 0,0 0 0,0 1-1,0-1 1,1 1 0,0-1 0,1 1-1,-1 0 1,1 0 0,1 0 0,-1 0-1,1 1 1,1-1 0,-1 0 0,2 13-1,0-17-15,0 0-1,0-1 0,1 1 1,-1 0-1,1-1 0,0 1 0,0-1 1,-1 1-1,2-1 0,-1 0 1,0 0-1,0 0 0,1 0 0,4 3 1,48 26-166,-24-14 3,-21-11 238,0 1-1,0 0 1,-1 1 0,0 0 0,15 18 0,-3 13-1328,-19-33 96,0 0-1,-1 0 1,0 0 0,0 0 0,0 11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7175,'0'0'14227,"1"12"-13016,-1 9-539,0 0 0,-2 0-1,0 0 1,-9 35-1,8-45-377,-2 4-24,0 0 0,1 0 0,1 1 0,-2 27 0,5-42-270,0-1-1,0 1 0,0 0 0,1-1 0,-1 1 0,0 0 0,0-1 0,1 1 0,-1 0 0,0-1 0,1 1 0,-1 0 1,1-1-1,-1 1 0,1-1 0,-1 1 0,1-1 0,-1 1 0,1-1 0,-1 1 0,1-1 0,0 0 0,-1 1 0,1-1 1,0 0-1,-1 0 0,2 1 0,29 3-203,30-11-842,-40 1 359,-10 2 225,1 1 1,-1 1-1,1 0 0,13-1 1,-25 4 441,1-1 0,-1 0 0,1 1 0,-1-1 0,1 0 0,-1 1 0,0-1 1,1 1-1,-1-1 0,0 1 0,1-1 0,-1 1 0,0-1 0,1 1 0,-1-1 0,0 1 0,0-1 1,0 1-1,0-1 0,1 1 0,-1 0 0,0-1 0,0 1 0,0-1 0,0 1 0,0-1 0,0 1 1,0 0-1,-1-1 0,1 1 0,0-1 0,0 1 0,0-1 0,-1 1 0,1-1 0,0 1 0,-1 0 1,-9 24 780,4-16-498,-1-1-1,0 0 1,0-1-1,-1 0 1,0 0-1,0 0 1,-11 5 0,15-9-343,0 0 1,0-1 0,0 0 0,0 0 0,0 0 0,-1 0 0,1-1 0,-1 0 0,0 1 0,1-2 0,-1 1 0,0-1-1,0 1 1,1-1 0,-1 0 0,0-1 0,0 1 0,-5-2 0,-2-9-4331,3-6-3309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13773,'0'0'3870,"10"0"-31,-5 0-3590,0 1 1,0-1 0,0 0 0,0 0 0,0-1-1,0 0 1,0 0 0,0 0 0,0 0 0,0-1-1,0 0 1,-1 0 0,1 0 0,-1 0 0,1-1-1,-1 0 1,0 0 0,0 0 0,0 0-1,0-1 1,-1 1 0,0-1 0,5-6 0,-5 6-235,-1-1-1,0 1 1,0-1 0,0 0 0,0 0 0,-1 0 0,0 0 0,0 0-1,0 0 1,-1-1 0,1 1 0,-1 0 0,-1-7 0,1 10-41,0 1 0,-1-1 0,1 1 0,-1-1 1,1 1-1,-1-1 0,1 1 0,-1-1 0,0 1 0,0 0 0,1-1 1,-1 1-1,0 0 0,0 0 0,-1 0 0,1 0 0,0-1 0,0 2 1,-2-2-1,1 1-41,0 0 0,0 1 0,0-1 0,0 1 0,0 0 0,0-1 0,0 1 1,-1 0-1,1 0 0,0 0 0,0 1 0,0-1 0,0 0 0,0 1 0,0 0 0,0-1 0,0 1 0,-2 1 1,0 0 33,-1 1 0,1 0 0,0 0 1,1 0-1,-1 1 0,1-1 1,-1 1-1,1 0 0,0 0 0,0 0 1,1 0-1,-1 0 0,1 1 1,0-1-1,0 1 0,-2 6 1,1-2 21,1 0 0,-1-1 1,1 1-1,1 0 1,0 1-1,0-1 0,1 0 1,1 12-1,-1-18 10,1-1-1,-1 0 0,1-1 1,0 1-1,-1 0 0,1 0 1,0 0-1,0 0 1,0 0-1,0-1 0,1 1 1,-1-1-1,0 1 0,1-1 1,-1 1-1,1-1 0,0 0 1,-1 1-1,1-1 1,2 1-1,1 0 17,0 0 0,0 0 0,0 0 0,1-1 1,-1 0-1,0 0 0,10 0 0,-2 0 83,0-2-1,0 0 1,0 0 0,0-1-1,25-7 1,-23 3-52,0-1 0,0 0 0,-1-1 0,0-1 0,0 0 0,-1-1 0,-1 0 0,1-1 0,-1 0 0,-1-1 0,0-1 0,14-21 0,-18 20-22,-10 16-192,-13 23-83,13-19 229,0 1-1,0-1 1,1 1 0,0 0 0,0 0 0,1 0-1,0 0 1,0 0 0,1 0 0,0 1 0,0-1 0,2 12-1,-2-18-103,1 0 0,-1 0-1,1 0 1,-1-1 0,1 1-1,-1 0 1,1 0-1,0-1 1,-1 1 0,1-1-1,0 1 1,-1 0 0,1-1-1,0 1 1,0-1 0,0 0-1,-1 1 1,1-1-1,0 0 1,0 1 0,0-1-1,0 0 1,0 0 0,0 0-1,0 0 1,0 1-1,-1-2 1,1 1 0,2 0-1,16-8-7564,-5-8-1534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15855,'0'0'801,"-9"54"-865,20-27-289,12 0-1376,-5-1-545,10-5-2435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137 177 11723,'0'0'4351,"-12"3"-3022,6-2-1093,-1 1-1,1 0 1,-1 0-1,1 0 1,0 1-1,0 0 1,0 0-1,1 1 1,-1 0-1,1 0 1,0 0-1,0 0 1,0 1-1,1 0 1,-1 0-1,1 0 1,0 0-1,1 1 1,-1 0-1,1 0 1,0 0-1,0 0 1,1 0-1,0 0 1,-2 10-1,3-14-200,1 0-1,-1 0 0,1 0 0,0 0 1,-1 0-1,1 0 0,0 0 0,0 0 1,0 0-1,1 0 0,-1 0 0,0 0 1,1 0-1,-1 0 0,1 0 0,0 0 1,0 0-1,-1 0 0,1-1 1,0 1-1,1 0 0,-1-1 0,0 1 1,0 0-1,1-1 0,-1 0 0,1 1 1,2 1-1,0-1 19,0-1 0,0 0 0,0 0 0,0-1 0,-1 1 0,1-1 0,0 1 0,0-1 0,0-1 0,0 1 0,0 0 0,0-1 0,0 0 0,0 0 0,4-1 0,5-3 39,-1 0-1,0-1 1,0-1 0,0 0-1,-1 0 1,0-1 0,0 0-1,-1-1 1,0-1 0,0 1-1,10-15 1,0-1 37,-2-1 1,-1 0-1,25-51 1,-37 66-111,0 0 1,-1-1 0,0 1 0,-1-1 0,0 0-1,1-12 1,-7 19-216,-6 11 68,-5 9-44,7-2 177,0 0 1,0 1-1,1-1 0,1 1 1,0 1-1,1-1 0,1 1 1,0 0-1,1-1 0,1 1 1,0 0-1,2 28 0,0-40 2,-1 1-1,1-1 1,0 0-1,0 0 1,0 0-1,1 0 0,-1 0 1,1 0-1,-1-1 1,1 1-1,0 0 1,0-1-1,0 1 1,0-1-1,1 0 1,-1 1-1,1-1 0,-1-1 1,1 1-1,0 0 1,-1 0-1,1-1 1,0 0-1,0 1 1,0-1-1,1-1 0,-1 1 1,0 0-1,0-1 1,0 1-1,0-1 1,6 0-1,0 0 31,0 0-1,0 0 1,0-1-1,0 0 0,0-1 1,0 1-1,0-2 1,-1 1-1,1-2 1,14-6-1,-8 0 48,0 0 0,-1-1-1,-1 0 1,1-1 0,13-17-1,-22 24-39,-1 0 0,0-1 0,0 1 0,0-1 0,0 0 0,-1 0 0,0 0 0,-1-1 0,1 1 0,-1-1 0,0 0 0,-1 1 0,0-1 0,0 0-1,0 0 1,-1-9 0,0 15-43,0 0 0,0 0 0,0 1 0,0-1 0,-1 0 0,1 0 0,0 0 0,0 0 0,-1 0-1,1 0 1,-1 0 0,1 1 0,0-1 0,-1 0 0,0 0 0,1 1 0,-1-1 0,1 0 0,-1 1 0,0-1-1,0 0 1,1 1 0,-1-1 0,0 1 0,0-1 0,0 1 0,-1-1 0,0 1-16,-1-1 1,1 1 0,0 0-1,0 0 1,-1 1 0,1-1-1,0 0 1,0 1-1,0-1 1,0 1 0,-4 1-1,-1 1-25,1 0 0,-1 0 0,1 1 0,-1 0 0,1 1 0,-8 6 0,9-4 34,-1 0-1,1 0 0,0 0 1,1 0-1,0 1 1,0-1-1,1 1 0,0 0 1,0 1-1,-3 13 0,5-18 7,1 0 0,-1 1 0,1-1-1,-1 0 1,1 0 0,1 1-1,-1-1 1,0 0 0,1 1-1,0-1 1,0 0 0,0 0 0,1 0-1,0 0 1,-1 0 0,1 0-1,0 0 1,1-1 0,-1 1-1,1-1 1,0 1 0,-1-1-1,5 3 1,2 1-99,1-1 0,-1 1 0,1-2 0,0 0 0,14 5 0,30 5-3028,-5-11-2916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17072,'0'0'6791,"5"67"-5959,-3-25-159,-2 6-385,6-2-160,3-3-64,-3-5 1,1-5-33,-1-3-64,-4-6-769,3-6-769,-5-3-1793,0-8-2306,-7-7-3236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12364,'0'0'4932,"56"34"-2657,-20-34-578,14 0 289,4-10-801,1-6-672,4-1-353,-3-5-96,-7 6-64,-6-4-128,-11 2-1154,-12-1-1856,-14-2-3429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11659,'0'0'10890,"19"-53"-10409,11 35-33,3 2-95,7 2-193,-1 5-160,2 5 0,4 4-513,-4 0-2145,-9 0-3812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13645,'0'0'2610,"-2"9"-330,0 1-1741,1-5-170,0 1 1,0-1 0,0 1-1,1-1 1,-1 1 0,1-1-1,2 8 1,-2-11-338,0 0 0,1-1-1,0 1 1,-1-1 0,1 1 0,0-1 0,0 0 0,0 1 0,0-1 0,0 0 0,0 1-1,0-1 1,0 0 0,1 0 0,-1 0 0,0 0 0,1 0 0,-1 0 0,1-1 0,-1 1-1,1 0 1,-1-1 0,1 1 0,0-1 0,-1 1 0,1-1 0,-1 0 0,1 0 0,0 0 0,-1 0-1,1 0 1,3 0 0,1 0 60,0-1-1,1 0 1,-1 0-1,1 0 1,-1-1-1,0 0 1,0 0-1,0-1 1,0 1 0,0-1-1,6-5 1,56-48 222,-19 15 115,-49 40-426,1 0 1,-1 1-1,1-1 1,0 1-1,-1 0 1,1-1-1,0 1 1,-1-1-1,1 1 1,0 0-1,-1 0 1,1-1-1,0 1 1,-1 0-1,1 0 1,0 0-1,0 0 1,0 0-1,-1 0 1,1 0-1,0 0 1,0 0-1,-1 0 1,1 0-1,0 0 1,-1 0-1,1 1 1,0-1-1,0 0 1,-1 1-1,1-1 1,0 0-1,-1 1 1,1-1-1,-1 1 1,1-1-1,-1 1 1,1-1-1,0 1 1,-1 0-1,0-1 1,1 1-1,-1 0 1,1-1-1,-1 1 1,0 0-1,0-1 1,1 1-1,-1 0 1,0-1-1,0 1 1,0 1-1,8 55-20,-5-34 20,-2-16-106,12 35 115,1-32-2164,-13-10 1843,0-1 0,0 1-1,0 0 1,1 0 0,-1 0 0,0-1-1,0 1 1,0 0 0,0-1-1,0 1 1,0-1 0,0 0-1,0 1 1,0-1 0,0 0-1,0 1 1,1-2 0,11-13-4934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78 184 14798,'0'0'1874,"-8"11"-177,4-5-1614,-8 11 924,0 0 0,-12 26 0,21-38-838,1-1 1,0 1-1,0 0 0,0 0 0,0 0 0,1 1 0,0-1 0,0 0 0,0 1 1,1-1-1,0 0 0,0 1 0,0-1 0,1 1 0,-1-1 0,4 9 0,-4-13-155,1 0 0,0 1 0,0-1 0,0 0 0,0 0 0,0 0 1,0 0-1,0 0 0,0 0 0,0-1 0,0 1 0,0 0 0,1 0 0,-1-1 0,0 1 0,0-1 0,1 1 0,-1-1 0,1 0 0,-1 1 0,0-1 0,1 0 0,-1 0 0,1 0 0,-1 0 0,0 0 0,1 0 0,-1-1 0,1 1 0,-1 0 0,0-1 0,3 0 0,1-1 132,-1 1 0,1-1 0,-1 0 0,1 0 1,-1 0-1,0-1 0,0 1 0,5-5 0,7-10-119,-1-1-1,0 0 1,-1-1 0,-1-1 0,-1 0-1,-1-1 1,-1 0 0,0-1-1,-2 0 1,12-45 0,-21 57-673,-9 29 379,-12 34 160,18-35 204,0 0 0,0 1 0,2-1 0,0 1 0,2 24 0,-1-41-89,1 0-1,0 0 1,1 0 0,-1 0 0,0 0-1,0-1 1,1 1 0,-1 0 0,1 0-1,-1 0 1,1-1 0,0 1 0,0 0-1,0 0 1,0-1 0,0 1 0,0-1-1,0 1 1,1-1 0,-1 0 0,0 1-1,1-1 1,-1 0 0,1 0 0,0 0-1,-1 0 1,1 0 0,0 0 0,-1 0-1,1-1 1,0 1 0,0-1 0,0 1-1,0-1 1,-1 0 0,1 0 0,0 0-1,0 0 1,0 0 0,0 0 0,0 0-1,0 0 1,0-1 0,-1 1 0,3-2 0,5 0 36,-1 0 1,1 0-1,-1-1 1,0 0 0,0-1-1,-1 0 1,1 0-1,13-11 1,-10 4-24,-1 0 0,0-1-1,-1 0 1,0-1 0,-1 0 0,-1 0 0,0 0 0,0-1-1,8-27 1,-17 54-103,1 1-1,0-1 0,2 1 1,1 15-1,0 14 299,-2-34-210,-1-2 69,1 0 0,1 1-1,-1-1 1,1 0 0,2 8-1,-2-13-111,-1-1 0,1 1 0,-1-1-1,1 0 1,0 1 0,-1-1 0,1 0 0,0 0-1,0 1 1,0-1 0,0 0 0,0 0-1,0 0 1,0 0 0,1 0 0,-1 0 0,0 0-1,0-1 1,1 1 0,-1 0 0,1-1-1,-1 1 1,0-1 0,1 1 0,-1-1 0,1 0-1,-1 0 1,1 0 0,2 0 0,-3 0-144,0 0 0,-1 0 0,1 0 0,0 0 0,-1 0 0,1 0 0,-1-1 0,1 1 0,0 0 0,-1 0 0,1-1 0,-1 1 0,1 0 0,-1-1 0,1 1 0,-1 0 0,1-1 0,-1 1 0,0-1 0,1 1 0,-1-1 0,1 1 0,-1-1 0,0 1 0,0-1 0,1 0 0,-1 1 0,0-1 0,0 1 0,0-1 0,1 0 0,-1 1 0,0-2 0,1-2-1417,8-18-7642</inkml:trace>
  <inkml:trace contextRef="#ctx0" brushRef="#br0" timeOffset="1">461 1 18642,'0'0'6310,"36"58"-16208,-29-44-608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54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2 13581,'0'0'5178,"-9"0"-2557,-9-1-1809,0 0 2375,40 3-1575,10 1-1601,-1 1 1,1 2-1,-1 1 0,0 1 1,-1 2-1,0 1 0,40 21 1,-69-32-20,-1 0 1,1 1-1,0-1 1,-1 0-1,1 1 1,-1-1-1,1 0 1,-1 1-1,1-1 1,-1 1-1,1-1 1,-1 1-1,1-1 1,-1 1-1,0 0 1,1-1-1,-1 1 1,0-1-1,1 1 1,-1 0-1,0-1 1,0 1-1,0 0 1,0-1 0,1 1-1,-1 0 1,0-1-1,0 1 1,0 0-1,-1 0 1,-14 18-23,-32 8 363,45-26-292,-70 29 856,44-19-395,1 1-1,-30 17 1,47-21-5898,10-8 5246,1 0-1,-1 0 0,0 0 1,0 0-1,0 0 1,0 0-1,0 0 0,1 0 1,-1 0-1,0 0 1,0 0-1,0 0 1,0 0-1,0 0 0,1 0 1,-1 0-1,0 0 1,0 0-1,0 0 0,0 0 1,0 0-1,1 0 1,-1 0-1,0 0 0,0 0 1,0 0-1,0 0 1,0 1-1,0-1 0,1 0 1,-1 0-1,0 0 1,0 0-1,0 0 0,0 0 1,0 1-1,0-1 1,0 0-1,0 0 1,0 0-1,0 0 0,0 0 1,0 1-1,0-1 1,0 0-1,0 0 0,1 0 1,-1 0-1,-1 0 1,1 1-1,0-1 0,0 0 1,0 0-1,0 0 1,0 0-1,0 0 0,0 1 1,0-1-1,0 0 1,0 0-1,0 0 0,0 0 1,0 0-1,0 0 1,0 1-1,-1-1 0,1 0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11371,'0'0'4521,"11"-8"-1739,-5 4-2600,45-25 2842,-47 27-2829,1 0 0,-1 0-1,1 1 1,0-1 0,0 1 0,0 0 0,0 1-1,0-1 1,-1 1 0,1 0 0,0 0 0,7 2-1,-10-2-176,-1 1-1,1 0 0,-1 1 0,0-1 1,1 0-1,-1 0 0,0 0 1,0 1-1,0-1 0,0 1 0,0-1 1,0 1-1,0-1 0,-1 1 0,1-1 1,-1 1-1,1 0 0,-1-1 0,1 1 1,-1 0-1,0-1 0,0 1 1,0 0-1,0 0 0,0-1 0,0 1 1,0 0-1,-1-1 0,1 1 0,-2 2 1,-12 54 391,9-48-274,1 1 0,0-1 1,0 1-1,1 1 0,1-1 0,0 0 0,0 0 0,1 1 0,1 13 0,0-24-128,1 0 1,-1 0-1,1 0 0,0 0 1,0 0-1,-1 0 1,1 0-1,0 0 0,0 0 1,0-1-1,0 1 1,0 0-1,0-1 0,0 1 1,0-1-1,0 1 1,0-1-1,0 1 0,0-1 1,1 0-1,-1 1 0,0-1 1,0 0-1,0 0 1,0 0-1,1 0 0,-1 0 1,0 0-1,0 0 1,2-1-1,39-5 559,-32 2-494,1-1 0,-2 0 0,1-1 0,0 1 0,-1-2 0,0 1 0,-1-1 0,0-1 0,0 0 0,0 0 0,-1 0 0,0-1 0,0 0 0,6-12 0,-7 10-85,0 0 1,-1 0 0,0-1-1,0 1 1,-1-1-1,-1 0 1,0 0 0,-1-1-1,0 1 1,-1 0-1,0-1 1,-1-18 0,0 31 4,0-1 0,0 0 0,0 1 1,-1-1-1,1 0 0,0 1 1,0-1-1,0 0 0,-1 1 1,1-1-1,0 0 0,0 1 1,-1-1-1,1 1 0,-1-1 0,1 1 1,0-1-1,-1 1 0,1-1 1,-1 1-1,1-1 0,-1 1 1,0-1-1,1 1 0,-1 0 1,1-1-1,-1 1 0,0 0 0,1 0 1,-1-1-1,0 1 0,1 0 1,-1 0-1,0 0 0,1 0 1,-1 0-1,0 0 0,1 0 1,-1 0-1,0 0 0,1 0 1,-1 0-1,0 1 0,0-1 0,-1 0-8,1 1 0,-1 0 0,1-1 0,-1 1 0,1 0 0,-1 0 0,1 0 0,0 0 0,-1 0 0,1 0 0,0 0 0,0 0 0,0 1 0,0-1-1,0 0 1,0 1 0,-1 2 0,0-1 13,1 0-1,0 0 0,0 1 1,0-1-1,0 1 0,0-1 1,1 0-1,-1 1 0,1 0 1,0-1-1,0 1 0,0-1 1,1 1-1,1 6 0,-1-8 6,0-1-1,1 1 1,-1-1-1,1 1 1,-1-1 0,1 1-1,0-1 1,0 0-1,-1 1 1,1-1-1,0 0 1,0 0 0,0-1-1,0 1 1,0 0-1,0-1 1,1 1-1,-1-1 1,0 0-1,0 1 1,0-1 0,0 0-1,1 0 1,3-1-1,1 1 12,-1-1 0,1 0 0,0 0 0,0-1 0,-1 1 0,1-1-1,-1-1 1,1 1 0,-1-1 0,0 0 0,9-7 0,4-3 40,-2-2 1,20-18 0,-12 8 63,-24 25-120,-1 0 1,0 0-1,0 0 1,1 1-1,-1-1 1,0 0-1,0 0 0,1 0 1,-1 0-1,0 0 1,0 0-1,0 1 1,1-1-1,-1 0 1,0 0-1,0 0 1,0 1-1,0-1 1,1 0-1,-1 0 1,0 0-1,0 1 1,0-1-1,0 0 1,0 0-1,0 1 1,0-1-1,0 0 1,0 0-1,0 1 0,0-1 1,0 0-1,0 0 1,0 1-1,0-1 1,0 0-1,0 0 1,0 1-1,0-1 1,0 0-1,0 0 1,0 1-1,0-1 1,0 0-1,-1 0 1,1 0-1,0 1 1,0-1-1,-1 0 1,-1 18-43,-3 7 15,1 1-1,-2 50 1,13-59-1944,-6-17 1771,-1 0-1,0 1 1,1-1-1,-1 0 0,0 0 1,0 0-1,1 0 1,-1 1-1,0-1 0,1 0 1,-1 0-1,0 0 0,1 0 1,-1 0-1,0 0 1,1 0-1,-1 0 0,0 0 1,1 0-1,-1 0 0,0 0 1,1 0-1,-1-1 1,0 1-1,1 0 0,-1 0 1,0 0-1,1 0 0,-1 0 1,0-1-1,0 1 1,1 0-1,-1 0 0,0-1 1,0 1-1,1-1 0,4-8-5961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10602,'0'0'12140,"41"51"-17329,-16-28 1313,3-1-1986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146 284 15118,'0'0'5435,"-11"-4"-4570,8 3-815,0 0-7,0-1 0,0 1 0,0 0 0,0 0 0,-1 0 0,1 1 0,0-1 0,0 1 0,0 0 0,-1 0 0,1 0 0,0 0 0,0 0 0,-1 1 0,1-1 0,0 1 0,0 0 0,0 0 0,0 0 0,0 1 0,0-1 0,0 1 0,0-1 0,1 1 0,-1 0 0,0 0 0,1 0 0,0 0 0,-4 4 0,2-1 170,0-1 1,1 1 0,-1 0 0,1 0 0,0 0 0,0 0 0,0 1 0,1 0 0,0-1-1,0 1 1,0 0 0,1 0 0,0 0 0,-1 8 0,2-14-210,0 1 0,0 0-1,0 0 1,0-1 0,1 1 0,-1 0 0,0-1 0,0 1-1,0 0 1,1 0 0,-1-1 0,0 1 0,1 0 0,-1-1-1,1 1 1,-1-1 0,1 1 0,-1-1 0,1 1 0,-1 0-1,1-1 1,-1 0 0,1 1 0,0-1 0,-1 1 0,1-1-1,0 0 1,-1 1 0,2-1 0,29 1 328,-22-3-144,0 0 0,0-1 1,0 1-1,12-7 0,1-5-147,-1-1-1,-1-1 1,-1-1 0,0 0-1,-1-1 1,-1-1 0,0-1 0,-2-1-1,0 0 1,-2-1 0,0 0-1,-1-1 1,-2 0 0,0-1-1,10-38 1,-18 34-206,-3 28 158,1-1 0,0 1 0,0 0 0,0-1 0,-1 1 0,1 0 0,0 0 0,0 0 0,-1-1 0,1 1 0,0 0 0,0 0 0,-1 0 0,1 0-1,0-1 1,-1 1 0,1 0 0,0 0 0,-1 0 0,1 0 0,0 0 0,-1 0 0,1 0 0,0 0 0,-1 0 0,1 0 0,0 0 0,-1 0 0,1 0 0,0 0-1,-1 0 1,1 0 0,0 0 0,0 1 0,-1-1 0,1 0 0,0 0 0,-1 1 0,-3 1-30,0 1 1,1 0-1,-1 0 1,1 0-1,0 0 1,0 0-1,0 1 1,-4 5-1,-1 5 118,0-1 0,1 1 0,1 0 0,0 0 0,1 1-1,0 0 1,1 0 0,1 0 0,0 0 0,1 0 0,1 1-1,0-1 1,3 29 0,-1-41-70,-1 0-1,1 0 1,0 0 0,0 0-1,0-1 1,0 1-1,0 0 1,0-1-1,1 1 1,-1-1 0,1 1-1,0-1 1,0 0-1,0 0 1,0 0 0,0 0-1,0 0 1,0 0-1,1 0 1,-1-1 0,1 1-1,-1-1 1,1 0-1,0 0 1,-1 0-1,1 0 1,0 0 0,0 0-1,0-1 1,0 0-1,0 1 1,-1-1 0,1 0-1,0 0 1,0-1-1,0 1 1,4-1 0,2-1 60,1 0 1,0 0 0,-1-1 0,1 0 0,-1 0 0,0-1 0,0 0-1,0-1 1,14-10 0,-7 0-51,0 0-1,-1-1 0,-1-1 0,0 0 1,-2-1-1,0-1 0,-1 1 1,0-2-1,10-30 0,-19 47-560,-6 17 267,-3 11 297,1-1-1,-5 42 1,11-65-18,0 1-1,-1 0 1,1-1-1,1 1 1,-1 0-1,0-1 1,0 1 0,1-1-1,-1 1 1,0-1-1,1 1 1,0-1-1,-1 1 1,1-1-1,0 1 1,0-1 0,0 0-1,0 1 1,0-1-1,0 0 1,0 0-1,0 0 1,0 0-1,2 2 1,0-2 12,0-1 0,0 1-1,0 0 1,0-1 0,-1 0 0,1 0-1,0 1 1,0-2 0,0 1 0,0 0 0,0-1-1,0 1 1,0-1 0,2-1 0,5-2 10,0 0 0,0-1 0,0 0 0,-1 0 0,1-1 0,-1-1 0,-1 1 0,1-1 0,-1-1 0,10-12 0,-5 5-33,-1 0 0,0-1 0,-1 0 0,17-35 0,-34 66-76,1 1 1,1-1-1,0 1 1,-2 19-1,6-29 31,-1 0 0,1-1-1,0 1 1,1 0-1,-1-1 1,1 1 0,0-1-1,1 1 1,3 9-1,-4-13-106,0 1-1,0-1 1,1 0 0,0 1-1,-1-1 1,1 0-1,0 0 1,0 0 0,0 0-1,0-1 1,0 1-1,1-1 1,-1 1-1,1-1 1,-1 0 0,1 1-1,-1-1 1,1-1-1,-1 1 1,1 0 0,0-1-1,3 1 1,43-1-9132,-21-6 737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8360,'0'0'18716,"9"7"-18155,-4-3-504,1 0 0,-1 0 0,1-1 0,0 0 0,1 0 0,-1 0 0,0-1 0,1 0 0,-1 0 0,1 0 0,0-1 0,0 0 0,-1 0 0,1-1 0,0 0 0,0 0 0,0-1 0,0 1 0,-1-2 0,1 1 0,7-3 0,-5 0-17,0 0 1,0 0-1,-1-1 0,0 0 0,0 0 0,0-1 0,-1 0 0,10-10 0,-14 14-36,0-1-1,-1 0 1,1 0-1,-1 0 1,0 0-1,0 0 1,0 0-1,-1-1 1,1 1-1,-1 0 1,0-1-1,0 0 1,0 1-1,0-1 1,0 1-1,-1-1 1,0 0-1,0 0 1,0 1-1,0-1 1,0 0-1,-1 1 1,0-1-1,-1-6 1,1 8-45,0 1 0,0-1-1,0 1 1,0-1 0,-1 1 0,1 0 0,0-1 0,0 1 0,-1 0 0,1 0 0,-1 0-1,1 0 1,-1 0 0,0 0 0,1 1 0,-1-1 0,0 0 0,1 1 0,-1-1 0,0 1-1,0 0 1,1-1 0,-1 1 0,0 0 0,0 0 0,0 0 0,0 1 0,1-1 0,-1 0-1,0 1 1,0-1 0,-1 1 0,-3 1 0,0-1 0,1 1 0,0 0 0,-1 1 0,1-1 0,0 1 0,0 0 0,1 0 0,-6 5 0,2 0 52,0 0 0,1 1 1,0 0-1,-10 17 0,15-22 36,-1 1-1,1 0 1,0 0-1,0 0 1,0 0 0,1 0-1,0 0 1,0 0-1,0 1 1,0-1 0,1 0-1,0 7 1,1-9-42,0-1 1,-1 0 0,1 0 0,0 0-1,0 0 1,0 0 0,1 0-1,-1 0 1,0 0 0,1-1-1,-1 1 1,1 0 0,0-1-1,-1 1 1,1-1 0,0 0 0,0 1-1,0-1 1,0 0 0,0 0-1,0 0 1,0-1 0,0 1-1,1 0 1,-1-1 0,0 1 0,0-1-1,3 0 1,11 2 29,0-1 0,31-1 1,-29 0-3,13-4-170,1 0 0,-1-2 0,-1-2 0,1 0 1,-1-2-1,46-22 0,-68 28 102,-7 3 19,0 1 0,0-1-1,0 1 1,0-1 0,-1 1 0,1-1-1,0 1 1,0 0 0,0 0 0,0-1-1,0 1 1,0 0 0,0 0-1,0 0 1,0 0 0,0 0 0,0 0-1,0 0 1,0 0 0,0 0 0,0 0-1,0 1 1,0-1 0,2 1 0,-5 19-252,-2 2 670,5-21-393,-1-1 1,1 1 0,-1 0-1,1-1 1,0 1 0,-1-1 0,1 1-1,0-1 1,-1 1 0,1-1-1,0 1 1,0-1 0,-1 0-1,1 1 1,0-1 0,0 0-1,0 1 1,-1-1 0,1 0-1,0 0 1,0 0 0,0 0-1,0 0 1,0 0 0,-1 0-1,2-1 1,30 1 126,-28 0-111,8-2-270,0 0 1,-1-1-1,1 0 1,-1 0 0,16-8-1,-17 6-153,1 1 0,-1 1-1,1-1 1,-1 2 0,1-1-1,17 0 1,-28 5 514,0-1 0,0 1-1,0 0 1,0 0 0,0-1 0,-1 1 0,1 0 0,0 0 0,-1-1 0,1 1-1,-1 0 1,0-1 0,0 1 0,1-1 0,-3 3 0,3-4-54,-3 7-290,-4 4-494,1-6-5999,-3-4-6064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141 294 13901,'0'0'6358,"-10"-1"-4436,6 1-1827,0 0-1,0 0 1,0 0-1,-1 0 1,1 1-1,0 0 1,0 0-1,0 0 1,0 0-1,0 0 1,1 1-1,-1 0 1,-6 3-1,5-1-46,0 1-1,0-1 0,1 1 0,-1-1 0,1 1 0,0 0 0,1 1 0,-1-1 1,1 1-1,-4 7 0,4-8-18,1 1 0,-1 0 0,1 0 0,0 0 0,0 0 0,0 0 0,1 0 0,0 0 0,0 0 0,1 1 0,0-1-1,0 0 1,2 12 0,-2-17-26,1 0-1,0 0 0,0 0 0,-1 0 0,1-1 0,0 1 0,0 0 0,0-1 0,0 1 1,0 0-1,0-1 0,0 1 0,0-1 0,0 0 0,1 1 0,-1-1 0,0 0 0,0 0 1,0 1-1,0-1 0,1 0 0,-1 0 0,0 0 0,1-1 0,31-3 138,-20 0-83,0-1 0,-1-1 0,1 0 0,-1-1 1,0 0-1,-1-1 0,1 0 0,11-12 0,79-82-23,-99 98-33,32-35-32,38-56 0,-60 77-41,-2-1 1,0-1 0,-1 0-1,0 0 1,9-34-1,-19 44-31,-7 14 5,-10 14-53,-5 11 222,1 1-1,2 1 1,1 1 0,1 1 0,2 0-1,1 1 1,-10 40 0,22-67-46,0 0 1,1 1 0,0 0-1,0-1 1,1 1-1,0 0 1,1 9-1,0-15-4,-1 0 0,1 0 0,-1-1 0,1 1 0,0 0 0,0-1 0,0 1 0,0 0 0,0-1 0,0 1 0,0-1 0,0 0 0,1 1 0,-1-1 0,0 0 0,1 0 0,-1 0 0,1 0 0,0 0 0,-1 0 0,1 0 0,0 0 0,0-1 0,-1 1 0,1-1 0,0 1 0,0-1 0,0 0 0,0 0 0,-1 1 0,1-1 0,0-1 0,3 1 0,3-1 112,-1-1 1,1 1-1,-1-1 1,1-1-1,-1 1 0,0-1 1,0-1-1,0 1 1,0-1-1,-1 0 0,1-1 1,-1 1-1,0-1 1,9-11-1,3-2-118,-1-2 0,-1 0 0,16-27 0,-18 25-263,-1-1 0,-1 0 1,-1 0-1,16-50 0,-29 69 29,-4 9 79,-6 10-72,3-2 287,1 1 0,0 0 1,1 1-1,1 0 0,0 0 0,1 0 1,0 1-1,2 0 0,-1-1 0,0 30 0,4-44-69,0 1-1,0-1 1,0 0 0,0 1-1,0-1 1,1 1-1,-1-1 1,1 1-1,-1-1 1,1 0-1,0 1 1,-1-1-1,1 0 1,0 0-1,0 0 1,0 1-1,0-1 1,0 0-1,0 0 1,0 0-1,0 0 1,0-1-1,0 1 1,1 0-1,-1 0 1,0-1-1,0 1 1,1-1-1,-1 1 1,1-1-1,-1 1 1,0-1 0,1 0-1,-1 0 1,1 0-1,-1 0 1,1 0-1,-1 0 1,1 0-1,-1 0 1,0-1-1,1 1 1,-1 0-1,2-1 1,5-1 50,-1 0 0,0 0 1,1 0-1,-1-1 1,0 0-1,0 0 0,8-6 1,56-47 193,-66 52-261,0-1 0,0 1-1,-1-1 1,0 0 0,0-1 0,0 1 0,0-1 0,-1 1 0,0-1 0,0 0 0,2-10 0,-23 31-822,-7 15 743,21-23 93,0 0 0,1 0 0,0 1 0,0 0 0,0 0-1,1 0 1,0 0 0,-1 14 0,3-21 11,0-1 0,0 1-1,0-1 1,0 1-1,1-1 1,-1 1 0,0-1-1,0 1 1,0-1-1,1 1 1,-1-1 0,0 1-1,0-1 1,1 0 0,-1 1-1,0-1 1,1 1-1,-1-1 1,1 0 0,-1 1-1,1-1 1,-1 0-1,0 0 1,1 1 0,-1-1-1,1 0 1,-1 0-1,1 0 1,-1 1 0,2-1-1,23 0 470,21-11 59,-32 5-505,-1-1 0,0 0 0,0-1 0,0 0 0,-1-1-1,0 0 1,-1-1 0,16-17 0,-21 20-2,-1-1 0,1 0 0,-1 0-1,-1 0 1,0 0 0,0-1 0,0 0 0,-1 0-1,0 0 1,-1 0 0,0 0 0,-1-1 0,1 1-1,-1-14 1,-4 2 193,3 22-323,0-1-1,1 0 1,-1 0 0,0 0 0,0 0 0,1 0 0,-1 1 0,0-1 0,0 0 0,1 0-1,-1 0 1,0 0 0,1 0 0,-1 0 0,0 0 0,0 0 0,1 0 0,-1 0 0,0 0-1,0 0 1,1 0 0,-1 0 0,0-1 0,1 1 0,-1 0 0,0 0 0,0 0 0,1 0-1,-1 0 1,0-1 0,0 1 0,0 0 0,1 0 0,-1 0 0,0 0 0,0-1 0,0 1-1,1 0 1,-1 0 0,0-1 0,0 1 0,0 0 0,0 0 0,0-1 0,0 1 0,0 0-1,0-1 1,1 1 0,-1 0 0,0 0 0,0-1 0,0 1 0,0 0 0,0-1 0,-1 1-1,1 0 1,0 0 0,0-1 0,0 1 0,0 0 0,0-1 0,81 27-8943,-44-19 5045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182 382 12460,'0'0'1890,"-10"-1"320,5-1-2048,-1 1 0,1 0 0,-1 1 0,0-1 0,1 1 0,-1 0 0,1 1 0,-1-1 0,0 1 0,1 0 0,-1 0 0,1 1 0,0 0 0,-1 0 0,1 0 0,0 0 0,0 1 0,0 0 0,1 0 0,-1 0 0,1 1 0,-7 6 0,5-3 335,0 1 0,0-1 0,1 1 0,1 0 1,-7 15-1,10-22-471,0 0 0,0 1 0,1-1 0,-1 0 0,0 1 0,1-1 1,-1 0-1,1 1 0,0-1 0,-1 1 0,1-1 0,0 1 0,0-1 0,0 1 0,0-1 1,0 0-1,1 1 0,-1-1 0,0 1 0,0-1 0,1 1 0,-1-1 0,1 0 0,0 1 1,-1-1-1,1 0 0,0 0 0,0 1 0,0-1 0,-1 0 0,1 0 0,1 0 1,-1 0-1,0 0 0,0 0 0,0 0 0,0 0 0,1-1 0,-1 1 0,0 0 0,1-1 1,-1 1-1,2 0 0,6 0 187,-1 1 1,1-1-1,-1-1 0,1 0 1,-1 0-1,1 0 1,0-1-1,-1 0 1,1-1-1,-1 0 0,12-5 1,-6 2-118,0-1 0,-1-1-1,0-1 1,0 0 0,-1 0 0,14-13 0,-6 3-67,0-2 1,-2-1-1,0 0 0,-1-1 1,-1-1-1,21-41 1,-28 48-29,-2-1 0,0 0 0,-1 0 0,0-1 0,-2 0 0,0 0 0,-1 0 0,-1 0 0,0-29 0,-2 44-36,0 0-1,0 1 0,0-1 1,0 1-1,-1-1 1,1 1-1,-1-1 0,1 1 1,-1-1-1,0 1 1,0-1-1,0 1 0,-1 0 1,1 0-1,-1 0 0,1-1 1,-1 1-1,1 1 1,-1-1-1,0 0 0,0 0 1,0 1-1,0-1 0,0 1 1,-1-1-1,1 1 1,0 0-1,-1 0 0,1 0 1,-1 0-1,1 1 0,-1-1 1,1 0-1,-1 1 1,1 0-1,-1 0 0,1 0 1,-1 0-1,0 0 0,-3 1 1,-3 0-37,1 0-1,0 1 1,0 0 0,0 0 0,0 1-1,0 0 1,0 1 0,1 0 0,-1 0-1,1 0 1,-11 9 0,13-8 51,0-1 1,1 1 0,0-1-1,-1 1 1,2 1-1,-1-1 1,1 0 0,-1 1-1,1 0 1,1 0-1,-1 0 1,-1 8 0,3-11-15,1 1 0,-1 0 1,1 0-1,0-1 0,0 1 1,1 0-1,-1 0 0,1-1 1,-1 1-1,1 0 0,1-1 1,-1 1-1,0-1 0,1 0 1,-1 1-1,1-1 0,0 0 1,0 0-1,1 0 0,-1 0 1,1 0-1,4 4 0,32 29-53,-15-15 137,-1 1-1,34 42 0,-51-56 16,-1 0 1,1 1-1,-1 0 0,-1 0 0,0 0 1,0 0-1,-1 1 0,0-1 0,-1 1 0,0 0 1,0 0-1,0 18 0,-2-20-295,-2 22 4,-7-13-5865,-4-6-7441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16367,'0'0'5574,"0"69"-5222,0-24 385,0 6-193,0 0-319,0-2-129,4-3-32,-2-3 0,0-7-32,-2-5-321,3-8-864,-3-5-929,0-9-448,-3-5-1153,-10-4-2083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13229,'0'0'7463,"80"-62"-6246,-33 39-256,3-8-417,10 1-224,-1-2-223,5 3-65,-4 2 0,-4 4-993,0 3-1858,-10 1-2626,-6 1-5381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3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209 262 19378,'0'0'5472,"-10"-8"-5007,7 6-466,-3-2 12,0-1 0,-1 0-1,0 1 1,0 1-1,-11-5 1,15 6-43,0 1-1,-1 1 1,1-1 0,-1 0 0,1 1-1,-1 0 1,1 0 0,-1 0-1,1 0 1,-1 0 0,1 1 0,-1-1-1,1 1 1,-1 0 0,1 0 0,-1 1-1,1-1 1,0 0 0,-5 4 0,1 0-70,1-1 1,-1 2-1,1-1 1,0 1 0,1 0-1,-1 0 1,-6 10-1,10-13 94,0 0-1,0 1 0,0-1 0,0 0 0,1 1 0,0 0 0,-1-1 0,1 1 0,1 0 0,-1 0 0,1 0 1,-1-1-1,1 1 0,0 0 0,0 0 0,1 0 0,1 7 0,-1-10 5,0 1-1,0-1 1,0 0-1,0 0 1,1 0-1,-1 0 0,0 0 1,1 0-1,-1 0 1,1 0-1,-1-1 1,1 1-1,0 0 1,-1-1-1,1 0 1,0 1-1,-1-1 1,1 0-1,0 0 1,-1 0-1,1 0 1,0 0-1,-1 0 1,1 0-1,0 0 0,1-1 1,49-11 14,-38 4 3,-1 1-1,0-2 1,0 0 0,-1-1 0,0 0-1,-1 0 1,18-22 0,-12 11 5,-1-2 1,-1 1 0,19-40-1,-24 39-68,-15 25-244,-20 40 56,19-28 270,0 0 0,1 1 0,1-1 0,0 1 0,1 0 1,1 0-1,0 0 0,1 0 0,0 0 0,2 1 0,1 17 0,-1-32-11,-1 0-1,1 0 1,0 1 0,-1-1 0,1 0 0,0 0-1,0 0 1,0 0 0,0 0 0,0 0 0,0 0 0,0 0-1,0 0 1,0 0 0,1-1 0,-1 1 0,0-1-1,0 1 1,1 0 0,-1-1 0,0 0 0,1 1 0,-1-1-1,0 0 1,1 0 0,-1 0 0,1 0 0,-1 0-1,0 0 1,1 0 0,-1 0 0,0-1 0,1 1 0,-1 0-1,0-1 1,3 0 0,3-1 144,0 0 0,0-1 1,-1 0-1,1 0 0,11-7 0,0-6-158,-1 0 1,0-1-1,-2 0 0,0-2 0,-1 1 0,0-2 0,-2 0 0,-1-1 0,0 0 1,-1 0-1,7-25 0,-12 23-386,-49 112-251,41-79 768,0-1 0,1 1 1,0 0-1,1 0 0,0 0 0,0 1 1,1-1-1,0 0 0,3 18 0,-2-27-116,0 1-1,1-1 1,-1 0-1,0 1 0,0-1 1,1 0-1,-1 0 0,0 0 1,1 0-1,-1 0 1,1 0-1,0 0 0,-1 0 1,1-1-1,0 1 1,-1-1-1,1 1 0,0-1 1,0 1-1,-1-1 0,1 0 1,0 0-1,0 0 1,-1 0-1,5-1 0,46-8 1351,-40 3-1259,0 0 0,0-1 0,-1 0 0,0 0 0,0-2 0,-1 1 0,0-1 0,0-1 0,-1 1 0,12-18 0,-6 7-72,-1-2 1,-1 1 0,-1-2 0,15-37 0,-19 24-485,-8 34 224,-1 5-102,-1 2 257,-6 12-71,1 0 0,0 1 1,2 0-1,0 0 1,1 1-1,0-1 1,2 1-1,-1 31 1,3-48-45,1 0 1,-1-1 0,1 1 0,-1 0 0,1-1 0,0 1 0,-1 0 0,1-1 0,0 1 0,0-1 0,0 1 0,0-1 0,1 1 0,-1-1 0,0 0 0,1 0 0,-1 0 0,0 1 0,1-1 0,-1-1 0,1 1-1,0 0 1,-1 0 0,1 0 0,0-1 0,-1 1 0,1-1 0,0 0 0,0 1 0,-1-1 0,5 0 0,0 1-604,1-1 1,-1 0-1,0-1 1,1 1-1,-1-1 0,0-1 1,0 1-1,8-3 0,20-14-4551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92 9545,'0'-11'4111,"0"5"-3528,0 1 0,-1-1 1,0 0-1,0 0 0,0 1 1,-1-1-1,0 1 1,-3-8-1,4 11-496,0 1 0,0-1 1,0 1-1,0-1 0,0 1 1,0 0-1,0 0 0,-1-1 1,1 1-1,-1 0 0,1 0 1,0 0-1,-1 1 0,0-1 0,1 0 1,-1 0-1,1 1 0,-1-1 1,0 1-1,0 0 0,1-1 1,-1 1-1,0 0 0,0 0 0,1 0 1,-1 0-1,0 0 0,0 0 1,1 1-1,-1-1 0,0 1 1,1-1-1,-1 1 0,0 0 0,1-1 1,-1 1-1,1 0 0,-1 0 1,1 0-1,-2 2 0,-3 1-60,1 0 0,0 0 0,0 0 0,1 1 0,-1 0 0,1 0 0,0 0 0,0 1 0,1 0 0,-4 6 0,5-9-34,1-1 1,-1 1-1,1 0 1,0 0-1,0 0 0,0 0 1,0 0-1,0 0 1,1 0-1,0 0 1,-1 0-1,1 0 0,0 0 1,0 0-1,1 0 1,-1 0-1,1 0 1,-1 0-1,1 0 0,0 0 1,0 0-1,0 0 1,4 5-1,-3-5-157,0-1 0,1 0 0,0 0 1,0 0-1,0 0 0,0-1 0,0 1 0,0-1 0,0 1 0,0-1 1,0 0-1,1 0 0,-1-1 0,4 1 0,54 3-1104,-44-3 803,5-1 31,-5 0 403,0 1-1,-1 0 0,1 1 0,-1 1 0,0 0 1,17 6-1,-32-9 134,0 0 1,0 0-1,-1 1 1,1-1 0,0 0-1,0 1 1,0-1-1,-1 0 1,1 1-1,0-1 1,0 1-1,-1-1 1,1 1-1,0-1 1,-1 1 0,1 0-1,0-1 1,-1 1-1,1 0 1,-1 0-1,1-1 1,-1 1-1,0 0 1,1 0 0,-1 0-1,0-1 1,1 1-1,-1 0 1,0 0-1,0 0 1,0 0-1,0 0 1,0 0-1,0 0 1,0-1 0,0 1-1,0 0 1,0 0-1,-1 0 1,1 0-1,0 0 1,-1-1-1,1 1 1,0 0-1,-1 0 1,1 0 0,-1-1-1,1 1 1,-1 0-1,1-1 1,-1 1-1,0 0 1,1-1-1,-1 1 1,0-1-1,0 1 1,-1 0 0,-44 26 3056,29-19-3086,0 0 0,-1-2 0,0 0 0,0-1 0,0-1 0,-1 0 0,0-2 0,-27 1 0,45-3-262,1 0 0,-1 0 0,0 0 1,0 0-1,0 0 0,0 0 0,1 0 0,-1-1 0,0 1 1,0 0-1,0-1 0,1 1 0,-1-1 0,0 1 1,0 0-1,1-1 0,-1 0 0,1 1 0,-1-1 1,0 1-1,1-1 0,-1 0 0,-1-20-8302,7 3 446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11979,'0'0'12076,"46"-32"-12044,-23 32 0,7 0 32,-6 1-160,6-1-1858,-6 0-2370,4-5-4965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55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81 13100,'-1'-2'352,"0"0"0,0 0-1,0 1 1,1-1-1,-1 0 1,0 0 0,1 0-1,0 0 1,-1 0-1,1 1 1,0-1-1,0 0 1,0 0 0,0 0-1,1 0 1,-1 0-1,0 0 1,1 0 0,-1 0-1,1 1 1,0-1-1,0 0 1,1-2 0,0 2-127,0-1 1,0 1 0,0 0 0,1 0 0,-1-1 0,1 2 0,-1-1-1,1 0 1,0 0 0,0 1 0,0 0 0,0-1 0,3 0 0,-1 1-171,-1-1 0,1 1 0,-1 0 0,1 0 0,-1 1 0,1-1 0,0 1 0,-1 0 0,1 0 0,0 1 0,-1-1 0,1 1-1,-1 0 1,1 0 0,-1 1 0,1-1 0,-1 1 0,0 0 0,7 4 0,-8-4-57,-1 1-1,1-1 0,-1 1 0,0-1 0,1 1 0,-1 0 0,0 0 1,-1 0-1,1 0 0,0 0 0,-1 1 0,0-1 0,0 0 0,0 1 1,0-1-1,0 0 0,-1 1 0,1-1 0,-1 1 0,0-1 0,0 1 1,-1-1-1,1 1 0,-1-1 0,-1 6 0,0-3 10,-1-1 0,0 1 0,0 0-1,0-1 1,-1 0 0,0 0 0,0 0 0,0 0 0,-1-1-1,1 0 1,-1 1 0,0-2 0,-7 5 0,-50 28 187,40-25-81,1 2 0,-27 19 1,46-31-113,1 0-1,0 0 1,0 0 0,0 0 0,0 0 0,0 0 0,0 0 0,0 0 0,0 0 0,0 0 0,0 1 0,1-1 0,-1 0 0,0 0 0,1 1-1,-1-1 1,1 1 0,0-1 0,-1 0 0,1 1 0,0-1 0,0 1 0,0-1 0,0 3 0,1-2 7,0 0 1,0 0-1,0 0 1,0-1-1,0 1 1,0 0-1,0-1 0,1 1 1,-1-1-1,1 1 1,-1-1-1,1 0 1,-1 1-1,1-1 1,2 1-1,5 3-166,1-1 0,-1 0 0,1 0 0,0-1 0,17 3 0,26-1-3021,0-7-4036,-18-3 979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83 390 13068,'0'0'10453,"-12"11"-10330,-34 37 74,44-46-144,-1 1-1,1-1 0,0 1 0,0 0 1,0 0-1,1-1 0,-1 1 1,1 0-1,-1 0 0,1 1 0,0-1 1,0 0-1,0 0 0,1 0 1,-1 1-1,1-1 0,0 0 0,-1 1 1,2-1-1,-1 0 0,1 6 1,0-7-38,0 0 1,0-1 0,1 1 0,-1-1-1,0 1 1,1-1 0,-1 1 0,1-1-1,0 0 1,-1 1 0,1-1 0,0 0-1,0 0 1,0 0 0,0 0 0,0-1-1,-1 1 1,1-1 0,1 1 0,-1-1-1,0 0 1,0 1 0,0-1 0,0 0-1,0 0 1,0 0 0,0-1 0,0 1-1,3-1 1,8-2 99,0 0 0,-1-1 0,0-1 0,1 1 0,-2-2-1,1 0 1,-1 0 0,1-1 0,-2-1 0,1 1 0,15-17 0,-9 8-75,-1-1 1,0-1 0,-1-1 0,-1 0-1,18-35 1,-23 37-56,-1 0 0,-1 0-1,0-1 1,-2 0 0,0 0 0,-1 0 0,-1-1-1,-1 0 1,0 1 0,-1-1 0,-1 0 0,-3-22-1,2 38-19,1 0-1,-1 0 0,1 1 0,-1-1 1,0 0-1,0 1 0,-1-1 0,1 0 1,0 1-1,-1-1 0,1 1 0,-1 0 1,0 0-1,0-1 0,0 1 0,0 0 0,0 1 1,0-1-1,-1 0 0,1 1 0,-1-1 1,1 1-1,-1-1 0,1 1 0,-1 0 1,0 0-1,1 1 0,-1-1 0,0 1 1,0-1-1,0 1 0,0 0 0,0 0 0,1 0 1,-1 0-1,-5 1 0,-2 1-22,1-1 1,-1 2-1,1-1 0,-1 1 1,1 1-1,0 0 0,0 0 0,0 1 1,-11 8-1,18-12 54,-12 9-8,1 1 0,-20 20 1,31-29 3,-1 0 1,1 1 0,0 0-1,0-1 1,0 1 0,0 0 0,0 0-1,1 0 1,-1 0 0,1 0 0,0 0-1,0 0 1,0 1 0,0-1-1,1 0 1,-1 1 0,1-1 0,0 0-1,0 1 1,1 5 0,-1-8 5,1 0 0,0 1 0,-1-1 0,1 0 0,0 0 1,0 0-1,0 0 0,0 0 0,0 0 0,0 0 0,1 0 0,-1 0 0,0 0 0,0-1 1,1 1-1,-1 0 0,0-1 0,1 1 0,-1-1 0,2 1 0,34 6 5,-28-6-9,42 6-30,-15-2-57,47 11-1,-73-13 95,0 0 0,0 1 0,0 0 0,-1 0 0,1 1 0,-1 0 0,0 1 0,-1 0 0,10 9 0,-14-11 153,0 1 0,-1 0 1,0 0-1,0 0 0,0 0 1,0 0-1,-1 1 0,0-1 1,0 1-1,-1-1 0,1 1 1,0 8-1,-2-10-353,1 1 1,-1 0 0,0 0-1,0-1 1,0 1-1,-1 0 1,0-1-1,-2 9 1,2-11-429,0 0-1,0 0 1,0 0-1,0 0 1,0 0 0,0 0-1,-1 0 1,1 0-1,-1-1 1,1 1 0,-3 1-1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14382,'0'0'5439,"-7"9"-4264,-4 12-612,0 0 1,2 1 0,0 0-1,1 1 1,2 0-1,-5 26 1,5-21-93,3-15-224,0 1 0,0 0 0,1 0 0,1 0 0,1-1-1,1 27 1,0-39-241,-1 0-1,1 1 1,0-1-1,-1 1 1,1-1-1,0 0 1,0 0-1,0 1 1,0-1-1,0 0 1,0 0-1,0 0 1,1 0-1,-1 0 0,0 0 1,0-1-1,1 1 1,-1 0-1,1-1 1,-1 1-1,0-1 1,1 1-1,-1-1 1,1 1-1,-1-1 1,1 0-1,0 0 1,-1 0-1,1 0 1,-1 0-1,3-1 1,5 1 52,-1-1 1,0 0 0,0-1 0,15-4 0,-1-3-25,0-2 0,-1 0 0,0-2 0,-1 0 0,36-32 1,-14 13-405,-42 31 333,1 1 1,-1-1-1,1 0 1,-1 1-1,1-1 1,0 1-1,-1-1 1,1 1-1,0-1 1,-1 1-1,1-1 1,0 1-1,0 0 1,-1-1-1,1 1 1,0 0-1,0 0 1,0 0-1,0-1 1,-1 1-1,1 0 1,0 0-1,0 0 1,0 0-1,0 1 1,-1-1-1,1 0 1,0 0-1,0 0 1,0 1-1,-1-1 1,2 1-1,-1 0 20,0 1 0,-1-1-1,1 1 1,-1 0-1,1-1 1,-1 1 0,1-1-1,-1 1 1,0 0-1,0-1 1,0 1-1,0 0 1,0-1 0,-1 4-1,0 5 38,-1 0 0,0 1 0,-1-1-1,-5 14 1,1-12 134,0-1 1,0 0-1,-1 0 0,-1 0 1,0-1-1,0-1 0,-1 1 1,-16 11-1,18-15-94,0-1 1,0 1-1,-1-2 0,0 1 0,0-1 1,0 0-1,0-1 0,-1 0 1,1-1-1,-1 0 0,1 0 0,-14 0 1,22-2-188,0 0 0,1 0 0,-1 0-1,0 0 1,0 0 0,0 0 0,1 0 0,-1-1 0,0 1 0,0 0 0,0-1 0,1 1 0,-1 0 0,0-1 0,0 1 0,1 0 0,-1-1 0,0 0-1,1 1 1,-1-1 0,1 1 0,-1-1 0,1 1 0,-1-1 0,1 0 0,-1 0 0,1 1 0,-1-1 0,1-1 0,-2-24-5906,2 18 3946,0-16-5071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2 209 12332,'0'0'7612,"10"4"-5599,1 0-1348,0 0 0,0-1 0,20 3 0,-26-6-438,0 1-1,0-1 1,0 0-1,0 0 1,0-1 0,0 1-1,-1-1 1,1 0-1,0-1 1,0 1 0,-1-1-1,1 0 1,-1 0-1,6-3 1,-1-2-88,0 0 0,0-1-1,-1 1 1,0-2 0,0 1 0,-1-1 0,11-19 0,-15 24-127,0-1 1,-1 1-1,1-1 1,-1 0-1,0 0 1,-1 0-1,1 0 1,-1 0-1,0 0 1,0 0-1,-1 0 1,0-1-1,0 1 1,0 0 0,0 0-1,-1 0 1,0-1-1,0 1 1,-2-7-1,2 10-40,-1 0 0,1 0 0,-1 1 1,1-1-1,-1 0 0,0 1 0,0 0 0,1-1 0,-1 1 0,0 0 0,0 0 0,0 0 1,-1 0-1,1 0 0,0 0 0,0 1 0,0-1 0,-1 1 0,1-1 0,0 1 0,0 0 1,-1 0-1,1 0 0,0 0 0,0 1 0,-1-1 0,1 0 0,0 1 0,-4 1 0,-1 0-91,0-1 1,-1 2-1,1-1 0,1 1 0,-1 0 0,0 0 0,-11 9 0,6-1 61,1-1 1,0 2-1,1 0 1,0 0-1,1 0 1,-14 28-1,18-32 19,1 0-1,1 1 1,0-1-1,0 1 1,1 0-1,0-1 1,0 1-1,1 0 1,0 0-1,1 1 1,0-1-1,0 0 1,3 12-1,-3-19-157,1 1 0,0-1 0,0 1 0,0-1 0,1 1 0,-1-1 0,0 0 0,1 0 0,0 1 0,-1-1 0,1 0 0,0 0 0,0-1 0,0 1 0,0 0 0,0-1 0,1 1 0,-1-1 0,0 0 0,1 0 0,-1 0 0,1 0 0,0 0 0,-1 0 0,6 0 0,-2 0-737,1 0 0,-1-1 0,1 1 0,-1-2 0,1 1 0,-1-1 0,0 0 0,1 0 0,-1 0 0,8-4 0,26-16-10303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 12396,'0'0'3123,"-8"-2"-758,1 2-2245,0-1 1,0 1-1,1 0 1,-1 0-1,0 1 1,0-1-1,0 2 1,1-1-1,-1 1 1,0 0-1,1 0 1,0 1 0,-1 0-1,1 0 1,0 1-1,0-1 1,1 1-1,-10 8 1,10-8-73,-35 33 511,38-34-535,0-1 0,0 1 0,0-1 0,0 1 0,1 0 0,-1 0 0,1 0-1,0 0 1,0 0 0,0 0 0,0 0 0,0 0 0,0 0 0,1 4 0,0-6-27,0 0-1,1 0 1,-1 0 0,1 0-1,-1-1 1,1 1-1,0 0 1,-1 0 0,1-1-1,0 1 1,-1 0 0,1-1-1,0 1 1,0-1-1,0 1 1,0-1 0,-1 1-1,1-1 1,0 0 0,0 1-1,0-1 1,0 0-1,0 0 1,0 0 0,0 0-1,2 0 1,34 4-227,-30-4 151,214 22-1080,-221-22 1218,1 0-1,0-1 1,-1 1 0,1 0-1,-1 0 1,1 0 0,0 0-1,-1 0 1,1 0-1,-1 0 1,1 1 0,-1-1-1,1 0 1,0 0-1,-1 0 1,1 1 0,-1-1-1,1 0 1,-1 0 0,1 1-1,-1-1 1,1 1-1,-1-1 1,0 0 0,1 1-1,-1-1 1,1 1 0,-1-1-1,0 1 1,0-1-1,1 1 1,-1-1 0,0 1-1,0-1 1,1 1-1,-1 0 1,-17 15 1578,-37 12-273,51-27-1388,-1 1-50,-26 12 220,0-2-1,-43 11 0,14-16-4382,49-9-1587,8-6-3150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13773,'0'0'4805,"-10"3"-4015,-6 1-688,0 2 1,1 0-1,0 1 1,0 1 0,1 0-1,0 1 1,1 0-1,-1 1 1,2 0-1,-1 1 1,2 1 0,-1 0-1,-15 24 1,26-35-102,0 1 1,0 0-1,0-1 1,0 1-1,0 0 1,1 0 0,-1-1-1,1 1 1,-1 0-1,1 0 1,0 0-1,0 0 1,0 0 0,0 0-1,0 0 1,0 0-1,0-1 1,1 1-1,-1 0 1,1 0-1,-1 0 1,1 0 0,0-1-1,0 1 1,0 0-1,0-1 1,0 1-1,0 0 1,0-1 0,0 0-1,1 1 1,-1-1-1,0 0 1,1 1-1,-1-1 1,1 0-1,0 0 1,2 1 0,9 4-32,0 0 0,0-1 1,0-1-1,22 5 1,-3-1-114,-24-5 223,35 14-293,-42-17 238,0 1 0,-1-1 0,1 1 0,0-1 0,-1 1 1,1-1-1,0 1 0,-1-1 0,1 1 0,-1 0 0,1-1 0,-1 1 0,1 0 0,-1-1 0,0 1 0,1 0 0,-1 0 0,0-1 0,0 1 0,1 0 0,-1 0 0,0 0 0,0 0 0,0-1 0,0 1 0,0 0 1,0 0-1,0 0 0,0 0 0,0-1 0,-1 1 0,1 0 0,0 0 0,0-1 0,-1 1 0,1 0 0,-1 0 0,1-1 0,-1 1 0,1 0 0,-1-1 0,1 1 0,-1 0 0,1-1 0,-1 1 0,0-1 0,1 1 0,-2 0 1,-15 13 322,-2-1 1,1-1-1,-2-1 1,1 0-1,-2-1 1,-25 9-1,44-19-417,-21 7-962,22-7 790,1 0-1,-1 0 1,0 0-1,0 1 1,0-1-1,0 0 1,1 0 0,-1 0-1,0 0 1,0 0-1,0-1 1,1 1-1,-1 0 1,0 0-1,0 0 1,0-1 0,1 1-1,-1 0 1,0-1-1,0 1 1,1-1-1,-1 1 1,0-1-1,1 1 1,-2-2-1,1-13-6943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6694,'0'0'13394,"10"6"-11781,34 20-225,-41-25-1299,-1 0 1,1-1 0,-1 1-1,1-1 1,-1 1 0,1-1-1,-1 0 1,1 0 0,-1 0-1,1 0 1,-1 0 0,1-1-1,-1 1 1,1-1 0,-1 0-1,1 0 1,-1 0 0,0 0-1,1 0 1,-1 0 0,2-2-1,38-33 519,-38 32-535,3-4 179,0 0 0,-1-1 1,0 1-1,0-2 0,-1 1 1,0-1-1,3-10 0,-5 15-203,-1-1-1,-1 0 0,1 1 1,-1-1-1,0 0 0,0 0 1,0 0-1,-1 1 0,0-1 1,0 0-1,-1 0 1,1 0-1,-1 0 0,-2-7 1,2 12-68,1 0 0,0 0 0,-1 1 0,1-1 1,-1 0-1,1 0 0,-1 0 0,1 1 1,-1-1-1,0 0 0,1 1 0,-1-1 0,0 0 1,0 1-1,1-1 0,-1 1 0,0-1 1,0 1-1,0 0 0,1-1 0,-1 1 0,0 0 1,0-1-1,0 1 0,0 0 0,0 0 1,0 0-1,0 0 0,0 0 0,0 0 0,0 0 1,1 0-1,-1 0 0,0 1 0,0-1 1,0 0-1,0 1 0,0-1 0,0 0 0,1 1 1,-1-1-1,0 1 0,0-1 0,0 1 1,1-1-1,-1 1 0,0 0 0,0 1 0,-32 33-560,28-28 563,1 0 0,0 1-1,1 0 1,-1 0 0,2 0 0,-1 0 0,1 0 0,0 1 0,1-1 0,0 1 0,0-1 0,1 1 0,0 8 0,0-14 1,1-1 0,0 0 0,-1 1 0,1-1 0,0 0 0,0 0 0,0 0 0,0 0 0,0 0 0,1 0 0,-1 0 0,1 0 0,-1 0 0,1-1 0,-1 1 0,1-1 0,0 1 0,0-1 0,0 1 0,0-1 0,0 0 0,0 0 0,0 0 0,1 0 0,-1-1 0,0 1 0,0 0 0,1-1 0,2 1-1,10 1 8,1 0 0,-1-1 0,20 0 0,-26-1 22,-2 0 42,0-1 1,0 1-1,0-1 1,0-1 0,0 1-1,0-1 1,0 0 0,-1-1-1,1 0 1,-1 0 0,1 0-1,-1-1 1,0 0 0,0 0-1,-1 0 1,1-1-1,7-8 1,-10 9-4,-1 1-1,1-1 1,-1 0 0,0 0 0,0 0-1,0 0 1,0 0 0,-1 0-1,0-1 1,1 1 0,-2 0-1,1-1 1,0 1 0,-1-1-1,0 1 1,0-1 0,0 1-1,-1 0 1,0-1 0,0 1-1,0-1 1,0 1 0,0 0-1,-1 0 1,0 0 0,0 0-1,0 0 1,0 0 0,-3-4-1,-9-11-25,8 11-19,-1 0 0,2-1 0,-1 1 0,1-1 0,1 0 0,-1-1 0,1 1 0,1-1 0,-4-14 0,9 23-13,0 0 0,1 0 0,-1 0 1,0 0-1,0 0 0,0 1 0,0-1 0,1 1 0,-1 0 0,0 0 0,0-1 0,1 1 1,-1 1-1,3-1 0,-1 0-7,71 0-167,54-5-542,-111 3-1107,-1-1-1,31-9 1,-3-7-7375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70 13613,'0'0'4004,"3"-9"-1068,6-30-491,-9 38-2364,-1 0 0,1 0 0,0 0 0,0 0-1,0 1 1,0-1 0,-1 0 0,1 0 0,0 0 0,-1 0 0,1 0 0,-1 1 0,1-1 0,-1 0 0,0 0 0,1 1 0,-1-1 0,1 0 0,-1 1 0,0-1 0,0 1-1,1-1 1,-1 1 0,0-1 0,0 1 0,0-1 0,0 1 0,0 0 0,1 0 0,-1-1 0,0 1 0,0 0 0,0 0 0,0 0 0,0 0 0,0 0 0,0 0 0,0 0-1,0 0 1,0 0 0,0 1 0,-40 5 80,26 1-257,0 0-1,1 1 1,0 1-1,0 0 1,1 1-1,0 1 0,0 0 1,1 0-1,1 2 1,-17 22-1,27-35 70,1 1 1,0-1-1,-1 0 0,1 1 1,0-1-1,0 1 0,0-1 1,-1 1-1,1-1 0,0 1 0,0-1 1,0 1-1,0-1 0,0 1 1,0-1-1,0 1 0,0-1 1,0 0-1,0 1 0,0-1 1,0 1-1,0-1 0,0 1 0,0-1 1,1 1-1,-1-1 0,0 1 1,0-1-1,1 1 0,-1-1 1,0 0-1,0 1 0,1 0 1,21 10-424,40 0 180,-45-9 119,-11 0 137,13 1-51,-1 1-1,0 1 1,31 13-1,-46-17 74,0 0 1,0 0-1,0 1 1,0 0-1,0-1 1,0 1 0,-1 0-1,1 0 1,-1 1-1,1-1 1,-1 0-1,0 1 1,0-1-1,0 1 1,0 0-1,0 0 1,-1 0-1,1 0 1,-1 0-1,0 0 1,0 0-1,0 0 1,0 0-1,-1 0 1,1 1-1,-1-1 1,0 0-1,0 1 1,0 2-1,-1-1 150,-1-1 0,0 0 0,0 0 0,0 0 0,0 0 0,0-1 0,-1 1 0,0 0 0,0-1-1,0 0 1,0 0 0,0 0 0,-1 0 0,1 0 0,-1-1 0,0 1 0,-5 1 0,-6 5 159,-1-1 0,0-1 0,-18 5 0,24-9-303,1 0 1,-1-1 0,0 0 0,1 0 0,-1-1 0,0-1 0,0 0-1,-13-1 1,20 0-234,-1 1 0,1-1-1,-1 0 1,1 0 0,0-1-1,-1 1 1,1-1 0,0 1 0,0-1-1,0 0 1,-3-3 0,3 2-275,1 1 0,0 0 0,0-1 0,0 0 0,1 1 0,-1-1 0,0 0 0,1 0 0,0 0 0,0 0 0,0 0 0,0 0 0,0 0 0,0-4 0,0-29-6468,1-6-3976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26 232 14253,'0'0'2905,"-1"11"-1961,-18 470 8217,19-477-9112,3 41 212,-3-42-246,1-1 1,-1 1 0,0-1-1,1 0 1,0 1 0,-1-1-1,1 0 1,0 0 0,0 0-1,0 1 1,0-1 0,1 0-1,-1 0 1,3 3 0,-2-10 60,-1 0 1,0 0 0,0 1 0,0-1-1,-1 0 1,0 0 0,0-8 0,0-20 75,2 8-461,-2-1-1,-1 0 1,-1 1 0,-1-1-1,-2 1 1,0 0 0,-10-29-1,17 60 296,0 0-1,1 0 0,0-1 0,0 1 0,0-1 0,1 0 1,0 0-1,0 0 0,0-1 0,0 1 0,1-1 0,0 0 1,0 0-1,0-1 0,0 1 0,1-1 0,-1 0 0,1-1 1,0 1-1,0-1 0,0 0 0,0-1 0,0 1 0,0-1 1,0-1-1,10 1 0,-10 0 72,0-1 1,0 0-1,1 0 0,-1-1 0,0 0 1,0 0-1,0 0 0,0-1 1,0 0-1,0 0 0,0 0 0,-1-1 1,8-4-1,-6 2-13,-1-1 0,1 0 1,-1 0-1,0 0 0,0-1 0,-1 0 0,0 0 0,0 0 1,4-9-1,1-4 44,0 0 0,7-23 1,-14 36-175,-1 1 0,0-1 1,-1 0-1,0 0 0,0 1 0,0-1 1,-1 0-1,0 0 0,0 0 1,-3-13-1,3 19 66,0 1 1,0-1-1,0 1 1,0 0-1,0-1 0,0 1 1,0 0-1,-1-1 1,1 1-1,0 0 1,0-1-1,-1 1 0,1 0 1,0-1-1,0 1 1,-1 0-1,1-1 1,0 1-1,-1 0 0,1 0 1,0 0-1,-1-1 1,1 1-1,0 0 1,-1 0-1,1 0 0,-1 0 1,1 0-1,0-1 1,-1 1-1,1 0 1,-1 0-1,1 0 0,0 0 1,-1 1-1,-17 7-358,-7 18 153,16-10 237,2-1 1,0 1-1,1 0 1,1 1-1,0 0 1,1-1-1,1 1 1,1 1-1,0-1 1,1 0-1,2 22 0,-1-36 6,0 0 0,1 0 0,-1 0 0,1 0 0,-1 0 0,1 0-1,0 0 1,0 0 0,0 0 0,1 0 0,-1-1 0,1 1 0,-1-1 0,1 1-1,0-1 1,0 1 0,0-1 0,0 0 0,1 0 0,-1 0 0,0 0-1,1-1 1,0 1 0,-1 0 0,1-1 0,0 0 0,-1 0 0,1 0 0,0 0-1,0 0 1,0 0 0,4-1 0,-1 1 79,0 0 1,0-1-1,0 0 0,1 0 0,-1-1 1,0 0-1,0 0 0,0 0 1,0-1-1,0 0 0,0 0 0,0 0 1,-1-1-1,1 0 0,7-5 0,5-7 12,0-2-1,-1 0 0,0-1 1,-1 0-1,-2-1 0,0-1 0,22-40 1,-13 13-67,-2-1 0,24-80 0,-42 117-235,0-1 0,-1 1 0,2-18 0,-4 28 162,0 0 1,0-1-1,0 1 1,0 0 0,0 0-1,0 0 1,0 0-1,-1 0 1,1 0-1,0 0 1,0 0 0,-1 0-1,1 0 1,-1 0-1,1 0 1,-1 0-1,1 1 1,-1-1 0,0 0-1,-1-1 1,1 1 8,0 1 0,-1 0 0,1 0 0,0 0 0,0 0 0,-1 1 0,1-1 0,0 0 0,0 0 0,-1 1 1,1-1-1,0 1 0,0-1 0,0 1 0,0-1 0,-1 1 0,1 0 0,0-1 0,0 1 0,0 0 0,0 0 0,1 0 0,-2 1 1,-7 6-14,1 1 0,0 0 1,1 1-1,0 0 1,1 0-1,0 0 0,0 1 1,1 0-1,0 0 0,-3 13 1,0 1 72,1 1-1,2-1 1,-5 43 0,9-55 37,0 0 0,1 0 0,0 0 0,1 0-1,4 23 1,-5-34-52,1 1 0,0 0-1,0-1 1,1 1 0,-1-1-1,0 1 1,1-1 0,-1 0-1,1 1 1,0-1 0,0 0-1,0 0 1,0 0 0,0-1-1,0 1 1,0 0 0,1-1-1,-1 1 1,1-1 0,-1 0-1,1 0 1,-1 0 0,1 0-1,0 0 1,0-1 0,-1 1-1,1-1 1,0 0-1,0 0 1,-1 0 0,7 0-1,0-2 74,0 1 0,0-1-1,0 0 1,-1-1-1,1 0 1,-1-1-1,1 0 1,-1 0 0,0 0-1,-1-1 1,1-1-1,-1 1 1,0-1-1,0 0 1,6-8 0,11-12-46,0-2 1,27-43 0,-33 45-103,-1-1-1,-2 0 1,0-2 0,-2 1-1,-1-2 1,-2 1 0,0-2 0,-2 1-1,5-42 1,-13 70 19,0 1-1,1-1 1,-1 0 0,0 1 0,0-1 0,0 0 0,0 0-1,0 1 1,-1-1 0,1 0 0,0 1 0,-1-1-1,1 0 1,-1 1 0,0-1 0,-1-2 0,2 4 14,-1 0 1,1 0-1,-1-1 1,0 1 0,1 0-1,-1 0 1,1 0-1,-1 0 1,0-1 0,1 1-1,-1 0 1,1 0 0,-1 0-1,0 0 1,1 1-1,-1-1 1,1 0 0,-1 0-1,0 0 1,1 0-1,-1 1 1,1-1 0,-1 0-1,1 0 1,-1 1-1,1-1 1,-1 1 0,0 0-1,-5 3-52,1 1-1,-1 0 1,1 0-1,0 1 1,-7 11-1,0 3 140,0-1 0,2 2-1,1-1 1,0 1 0,2 1 0,0 0-1,1 0 1,1 0 0,2 0 0,0 1-1,1 0 1,2 43 0,1-62-60,-1-1-1,1 0 1,-1 1-1,1-1 1,0 1 0,1-1-1,-1 0 1,0 0-1,1 0 1,0 0 0,0 0-1,0 0 1,0 0-1,0 0 1,0-1 0,1 1-1,-1-1 1,1 0-1,0 0 1,-1 0 0,1 0-1,0 0 1,0 0-1,1-1 1,-1 0 0,0 1-1,0-1 1,1-1-1,-1 1 1,4 0 0,-1 0 34,1 0 0,-1-1 1,0 0-1,1-1 0,-1 1 1,0-1-1,0 0 0,0-1 1,1 1-1,-2-1 0,1 0 1,0-1-1,0 0 0,-1 0 1,1 0-1,5-4 1,6-8 28,1-1 0,-2-1 1,-1 0-1,0-1 1,-1-1-1,13-23 1,-18 28-54,-1-1 0,0 0 1,-1 0-1,-1-1 0,-1 0 1,0 0-1,-1 0 0,-1 0 1,2-20-1,-5 34-24,1 1 1,-1-1 0,0 0-1,0 1 1,0-1 0,-1 1-1,1-1 1,0 0 0,0 1-1,-1-1 1,1 1-1,-1-1 1,0 1 0,1-1-1,-1 1 1,0-1 0,0 1-1,-2-2 1,2 2-8,0 1 0,0-1 0,-1 1 0,1 0 0,0-1 0,0 1 0,-1 0 0,1 0 0,0 0 0,-1 0 0,1 0 0,0 0 0,0 1 0,-1-1 0,1 0 0,0 1 0,-1-1 0,1 1 0,0-1 0,0 1 0,0-1 0,0 1 0,0 0 0,-2 1 0,-8 6-11,1 0 0,1 0-1,-1 1 1,1 0 0,1 1 0,0 0 0,0 0 0,1 1 0,0 0 0,1 0 0,-6 14 0,5-8 58,0-1 0,2 2 0,0-1 0,0 0 0,2 1 0,0 0 1,0 26-1,2-42-21,1 0 1,0 0 0,0 0-1,0 1 1,0-1 0,1 0-1,-1 0 1,0 0-1,1 1 1,0-1 0,0 0-1,-1 0 1,1 0 0,0 0-1,0 0 1,1 0-1,-1-1 1,0 1 0,1 0-1,-1-1 1,1 1 0,-1 0-1,1-1 1,0 0-1,0 1 1,0-1 0,0 0-1,0 0 1,0 0 0,0 0-1,0-1 1,0 1 0,0 0-1,0-1 1,0 0-1,0 1 1,1-1 0,-1 0-1,0 0 1,0 0 0,1 0-1,1-1 1,5 0 96,0-1 0,0 0-1,0 0 1,0-1 0,0 0 0,0-1 0,-1 0 0,16-10 0,3-6-86,-1-1 0,0-1 1,-2-1-1,0-2 0,-2 0 0,-1-1 1,-1-1-1,29-54 0,-58 98-594,0-2 572,1 0 0,1 1 0,0 0 0,1 0-1,1 0 1,0 0 0,-3 24 0,8-40 2,1 1-1,-1 0 0,0-1 0,1 1 1,-1-1-1,1 1 0,-1-1 1,1 0-1,-1 1 0,1-1 1,-1 1-1,1-1 0,-1 0 1,1 1-1,-1-1 0,1 0 0,0 0 1,-1 0-1,1 1 0,0-1 1,-1 0-1,1 0 0,-1 0 1,1 0-1,0 0 0,-1 0 0,1 0 1,0 0-1,-1 0 0,2-1 1,22-1 123,-10-1-98,-1-1 0,1-1 1,-1 0-1,0 0 0,0-1 0,-1-1 1,16-11-1,76-63-210,-48 25-379,-63 66 604,1 1 1,0 0 0,0 0 0,1 0 0,0 1 0,-3 14-1,5-18 64,1-4-48,0 1 0,1-1 0,0 1 0,0 0-1,0 0 1,0 0 0,0-1 0,1 1-1,0 0 1,0 0 0,1 0 0,-1 0 0,2 5-1,-1-8-103,0 0 0,1 0 0,-1 0 0,0 0-1,1 0 1,-1 0 0,1-1 0,0 1 0,-1 0-1,1-1 1,0 1 0,0-1 0,0 0 0,0 0-1,0 0 1,0 0 0,0 0 0,1 0 0,-1 0 0,0-1-1,0 1 1,1-1 0,-1 0 0,0 0 0,1 0-1,-1 0 1,5 0 0,-1 0-905,15-2-6926,-15-5-2065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5:4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0 936 14926,'4'-1'2317,"118"-55"619,-24 9-2247,1047-363 3431,32 101-4172,-1102 291 124,46-13 70,2 6-1,168-13 0,-252 37-2410,-30 2-1892,-24 0-758,-18 1-2822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4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2114,'0'0'993,"0"-2"-160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56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78 11275,'0'0'9385,"-9"-7"-9006,9 7-378,-2-2 7,0 0-1,0 0 1,0 0 0,0 1-1,0-1 1,0 0-1,0 1 1,0 0 0,0 0-1,-1 0 1,1 0 0,0 0-1,-1 0 1,1 0-1,-1 1 1,1-1 0,-1 1-1,1 0 1,-1 0 0,0 0-1,1 0 1,-1 0-1,1 0 1,-1 1 0,1-1-1,-1 1 1,1 0 0,-1 0-1,1 0 1,0 0-1,-1 0 1,1 0 0,0 1-1,0-1 1,0 1 0,0-1-1,0 1 1,-2 2 0,-3 4 46,0 0 1,1 0 0,0 1 0,1 0 0,-1 0-1,2 0 1,-1 0 0,1 1 0,-3 13 0,6-21-23,0 1 1,0-1-1,1 1 1,-1 0 0,1-1-1,-1 1 1,1 0-1,0-1 1,0 1 0,1 0-1,-1-1 1,0 1 0,1 0-1,-1-1 1,1 1-1,0 0 1,0-1 0,0 1-1,0-1 1,1 0-1,-1 1 1,1-1 0,-1 0-1,1 0 1,0 0-1,0 0 1,0 0 0,0 0-1,0 0 1,0-1-1,0 1 1,1-1 0,-1 0-1,0 1 1,1-1 0,-1 0-1,1 0 1,0-1-1,2 2 1,4-1 198,-1 0 0,1 0-1,-1 0 1,1-1 0,-1 0 0,1-1 0,-1 0 0,1 0-1,-1-1 1,0 0 0,1 0 0,-1-1 0,0 0 0,-1 0-1,1-1 1,-1 0 0,1-1 0,-1 1 0,8-8-1,-10 7-140,1 0-1,-1 0 0,1-1 0,-2 0 0,1 0 0,0 0 0,-1 0 0,-1-1 0,1 1 1,-1-1-1,0 0 0,0 0 0,-1-1 0,0 1 0,0 0 0,-1-1 0,0 1 0,0-1 0,-1 0 1,0 1-1,-2-15 0,2 20-154,-1-1 0,1 0 1,-1 1-1,0-1 0,0 1 0,-1-1 1,1 1-1,0-1 0,-1 1 1,1 0-1,-1 0 0,0 0 0,0 0 1,0 0-1,0 0 0,0 0 1,0 1-1,0-1 0,-1 1 0,1 0 1,0-1-1,-1 1 0,1 0 0,-1 0 1,0 1-1,1-1 0,-1 0 1,0 1-1,-2-1 0,-39 4-3988,40-2 2915,-1 0 0,1 0 1,0 1-1,0 0 0,0 0 0,0 0 1,-4 3-1,-10 10-9496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51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712 77 320,'-14'-4'6123,"-290"-65"-1959,294 67-4165,1 1 0,-1 1 0,0-1 0,1 2 0,-1-1 0,1 1 0,-1 1 0,1 0 0,-1 0 0,1 1 0,0 0 0,-14 6 0,9-1-31,1 1 1,0 1-1,0 0 0,1 0 1,0 1-1,-17 22 0,13-15 54,0 0 0,2 1 0,0 1-1,1 0 1,2 1 0,0 1-1,1-1 1,1 2 0,1-1 0,0 1-1,2 0 1,1 1 0,1-1-1,-1 33 1,11 53-2,4 0 0,29 124-1,-22-144-14,-3-21 56,3-1 0,3 0-1,3-1 1,3-1 0,3-2 0,2-1-1,47 68 1,50 69 59,223 373 64,-61-95-77,-203-351-59,173 188 0,-117-172 53,5-5 0,7-8 0,6-6 0,228 134 0,-31-57 143,425 169 0,-247-175-234,14-39-82,-435-124 33,-37-11-713,110 13 0,-142-28 562,1-3 0,-1-1 0,84-9 0,-122 7 111,0 0 1,1-1-1,-1 0 0,0 0 0,0-1 1,-1 0-1,1-1 0,0 1 0,-1-1 1,0-1-1,0 1 0,0-1 0,11-12 1,-13 12 30,-1-1 0,0 0 1,-1 1-1,1-2 1,-1 1-1,0 0 1,0-1-1,-1 1 1,0-1-1,0 0 0,-1 0 1,1 0-1,-2 0 1,1 0-1,-1 0 1,-1-13-1,-1 1 123,-1 1 1,-1-1-1,-1 1 1,0 0-1,-1 0 1,-1 0-1,-14-23 1,-75-115 454,81 134-463,-355-491 1831,85 125-1068,46 56-400,-487-517 0,591 720-698,-6 5 1,-230-154-1,-348-157 291,466 305 862,-5 11-1,-276-84 0,484 186-993,-6-1 201,1-3 0,-64-33 0,105 47-274,0-1-1,1 0 1,0-1 0,1-1-1,0 0 1,0-1-1,1 0 1,0-1 0,1 0-1,0 0 1,1-1 0,1 0-1,-9-19 1,-4-29-2551,5-1-1997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52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4280 96,'0'0'7383,"-41"6"4580,44-11-11962,0 1-1,0-1 0,1 1 1,0 0-1,0 0 0,0 0 0,0 1 1,1-1-1,8-4 0,-5 2 24,465-331-681,-117 109 268,-183 120-60,591-411-580,-23-34 804,1187-814 561,-1564 1133-37,32-22-192,-346 222-16,868-548 854,-911 578-1519,12-6 942,-10 8-9190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52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12 190 8616,'-1'-1'164,"1"1"0,-1 0 1,0 0-1,1-1 0,-1 1 0,0 0 0,1-1 0,-1 1 0,1-1 0,-1 1 1,1-1-1,-1 1 0,1-1 0,-1 1 0,1-1 0,0 1 0,-1-1 1,1 0-1,0 1 0,-1-1 0,1 1 0,0-1 0,0 0 0,0 1 0,-1-1 1,1 0-1,0-1 0,19 2 1077,5 0-1083,39-7 200,1-3-1,-1-3 1,-1-3-1,69-27 1,-55 17-326,150-29 1,-221 54-28,-2 0-15,1 1 0,-1-1 1,1 1-1,0-1 1,-1 1-1,1 0 0,-1 1 1,8 0-1,-10 0 19,0 0 1,0 0-1,0 0 0,0 0 1,0 0-1,0 0 1,0 0-1,0 0 0,-1 0 1,1 0-1,0 0 0,-1 0 1,1 1-1,-1-1 0,1 0 1,-1 1-1,0-1 0,0 0 1,1 1-1,-1-1 0,0 0 1,0 1-1,0-1 0,0 0 1,-1 1-1,1 0 0,-1 10 74,0-1 1,-1 1-1,-1-1 0,0 0 0,0 1 0,-1-1 0,0-1 0,-9 16 0,-53 83 208,49-83-214,-161 222 242,15-21-237,155-215-165,5-9-14,1 0-1,-1 0 0,1 1 0,0-1 1,-1 0-1,2 1 0,-1 0 0,0-1 1,1 1-1,-1 0 0,1 0 1,0 0-1,1 0 0,-1 7 0,2-11-226,1 1 0,0-1 0,-1 0 0,1 0 0,0 0 0,0 0 0,-1 0 0,1-1 0,0 1 0,-1 0 0,1-1 0,0 1-1,-1-1 1,1 0 0,0 1 0,1-2 0,29-21-5644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5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71 5669,'0'0'2557,"-1"-9"-1243,1-1-790,-1-41 2849,-5 203-1750,9-76-1445,3 0 1,3-1-1,22 82 1,73 219 296,-91-332-378,75 187 749,-21-61-560,-28-74 126,4-3 1,4-1-1,62 90 0,32 90 281,-71-128-585,18 12 284,23 48-106,-84-152-136,1-1-1,3-2 1,2-1-1,1-1 1,3-2-1,68 64 0,57 58-54,56 54 120,173 125-125,28-31-9,-344-265-103,95 64 156,297 149 0,-181-139-20,5-13 1,5-13 0,318 63 0,-436-132 203,210 8 1,-352-35-321,-46-7-4221,-12-8-1222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59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138 238 12204,'0'26'3870,"-9"81"1527,22-130-3630,-11 17-1544,0 0 1,-1-1-1,0 1 1,-1 0-1,1 0 1,-1-1-1,0 1 1,-1 0-1,1 0 1,-4-11-1,4 14-207,-1 1 0,0 0 0,0 0-1,-1 0 1,1 0 0,0 0 0,-1 0-1,1 1 1,-1-1 0,1 0 0,-1 1-1,0-1 1,0 1 0,1-1 0,-1 1 0,0 0-1,0 0 1,-1 0 0,1 0 0,0 0-1,0 0 1,0 1 0,-1-1 0,1 1-1,0 0 1,0-1 0,-1 1 0,1 0 0,0 0-1,-1 1 1,-2 0 0,1 0-39,0 0-1,0 0 1,0 1 0,0 0-1,1 0 1,-1 0 0,1 0 0,-1 0-1,1 1 1,0 0 0,0 0 0,0-1-1,0 2 1,1-1 0,-1 0-1,1 0 1,0 1 0,0 0 0,0-1-1,0 1 1,0 0 0,0 5 0,-1-3 9,0 1 1,1-1-1,0 1 1,1-1-1,0 1 1,0 0-1,0 0 1,1 0 0,0 0-1,0 0 1,0 0-1,4 13 1,-4-19-1,1 1 0,1 0 0,-1 0 1,0 0-1,0-1 0,1 1 0,-1-1 1,1 1-1,-1-1 0,1 1 0,-1-1 0,1 0 1,0 0-1,0 0 0,0 0 0,0 0 1,0 0-1,0-1 0,0 1 0,0 0 1,0-1-1,0 0 0,0 1 0,0-1 0,0 0 1,0 0-1,0 0 0,0-1 0,0 1 1,0 0-1,1-1 0,2 0 0,1-1 25,1 0 0,0 0-1,0 0 1,-1-1 0,0 0 0,1 0 0,-1-1-1,9-6 1,-2-1 179,-1-1-1,0 0 0,17-22 1,-26 30-123,0 0-1,-1 0 1,1-1-1,-1 1 1,1-1-1,-2 0 1,1 1 0,0-1-1,-1 0 1,0 0-1,0 0 1,0 0 0,-1 0-1,0 0 1,0 0-1,-1-9 1,1 13-57,0 0 0,-1 0 0,1 0 0,-1 0 0,1 0 0,-1 0 0,1 1 0,-1-1 0,0 0 0,1 0 0,-1 1 0,0-1 0,0 0 0,0 1 0,1-1 0,-1 1 0,0-1 0,0 1 0,0-1 0,0 1 0,0 0 0,0-1 0,0 1 0,0 0 0,0 0 0,0 0 0,0 0 0,0 0 0,0 0 0,0 0 0,0 0 0,0 0 0,0 0 0,0 0 0,0 1 0,0-1 0,-1 1 0,-2 0-20,0 0 0,0 0-1,0 1 1,0 0 0,0-1 0,0 1 0,-6 5 0,1 0 2,1 1 0,-1 1 0,1-1 0,1 1 0,0 1 0,0-1 0,1 1 0,0 0 0,1 1 0,0-1 0,0 1 0,1 0 0,-5 21 0,9-32-2,0 1 1,0-1 0,0 0 0,0 0-1,0 1 1,0-1 0,0 0-1,0 1 1,0-1 0,0 0-1,0 0 1,0 1 0,0-1 0,0 0-1,1 0 1,-1 1 0,0-1-1,0 0 1,0 0 0,0 1-1,0-1 1,1 0 0,-1 0 0,0 0-1,0 1 1,0-1 0,1 0-1,-1 0 1,0 0 0,0 0-1,0 1 1,1-1 0,-1 0 0,0 0-1,0 0 1,1 0 0,-1 0-1,0 0 1,1 0 0,-1 0-1,0 0 1,16-4-106,11-13 167,-13 3-5,0-1 1,-1 0-1,-1-1 1,0 0-1,-1-1 1,-1 0-1,0 0 1,10-30-1,-55 88-154,29-30 103,-6 6 9,1 1 1,1 1-1,1 0 0,0 0 0,1 0 0,-8 37 0,19-54-336,6-7 235,7-10 139,4-11 39,-1-1 1,0 0-1,14-31 0,-26 44-65,0-1-1,-1 1 0,0-1 0,-1 0 0,-1-1 1,-1 1-1,0-1 0,1-22 0,-4 38-16,0-1 1,0 1-1,0 0 0,0-1 0,0 1 0,0-1 1,0 1-1,0-1 0,0 1 0,0-1 1,0 1-1,0 0 0,0-1 0,0 1 0,0-1 1,-1 1-1,1 0 0,0-1 0,0 1 1,-1-1-1,1 1 0,0 0 0,0-1 0,-1 1 1,1 0-1,0-1 0,-1 1 0,1 0 1,0 0-1,-1-1 0,1 1 0,-1 0 0,1 0 1,0 0-1,-1 0 0,1-1 0,-1 1 1,1 0-1,-1 0 0,1 0 0,-1 0 0,1 0 1,0 0-1,-1 0 0,1 0 0,-1 0 1,1 0-1,-1 1 0,1-1 0,0 0 1,-1 0-1,1 0 0,-1 0 0,0 1 0,-23 17-231,2 10 176,1 2 0,1 0 0,1 2 0,2 0-1,-23 62 1,37-87-28,1 0 1,0 0-1,0 1 0,0-1 0,1 0 1,0 13-1,0-20 68,1 1 1,0 0-1,1-1 0,-1 1 0,0 0 1,0 0-1,0-1 0,0 1 1,0-1-1,1 1 0,-1 0 1,0-1-1,0 1 0,1 0 0,-1-1 1,1 1-1,-1-1 0,0 1 1,1-1-1,-1 1 0,1-1 1,-1 1-1,1-1 0,0 0 0,-1 1 1,1-1-1,1 1 0,-1-1 2,1 0-1,0 0 1,0-1-1,0 1 1,0 0-1,0-1 1,0 1 0,-1-1-1,1 0 1,0 1-1,0-1 1,-1 0-1,1 0 1,-1 0-1,3-2 1,11-8 26,-1-1 1,-1-1-1,0 0 0,0 0 1,-2-1-1,1-1 1,-2 0-1,0 0 0,13-29 1,-12 21 9,-2 0-1,0 0 1,-1-2 0,-2 1 0,0-1 0,3-38-1,-9 59-19,1-1-1,-1 1 1,-1 0-1,1-1 0,-1 1 1,1 0-1,-1 0 1,0 0-1,-3-8 1,3 11-11,0 0 0,1 1 1,-1-1-1,0 0 0,1 0 1,-1 0-1,0 0 1,0 1-1,0-1 0,0 0 1,0 1-1,0-1 0,0 1 1,0-1-1,0 1 0,0-1 1,0 1-1,0 0 0,0-1 1,0 1-1,0 0 1,0 0-1,0 0 0,-1 0 1,1 0-1,0 0 0,0 0 1,0 0-1,0 1 0,0-1 1,0 0-1,0 1 0,0-1 1,0 0-1,0 1 1,0 0-1,0-1 0,0 1 1,0-1-1,0 1 0,0 0 1,-1 1-1,-8 7-20,0 1 1,0 0-1,1 0 0,1 1 0,-1 0 1,2 0-1,0 1 0,-7 16 1,3-10 14,-4 8-8,3-7 9,1 0 0,0 1 0,2 1-1,0-1 1,1 1 0,-5 24 0,13-45-79,0 1 0,-1-1 1,1 1-1,0-1 0,0 1 0,0 0 1,0-1-1,0 1 0,0-1 0,0 1 1,0 0-1,0-1 0,0 1 1,0-1-1,0 1 0,0-1 0,0 1 1,0 0-1,1-1 0,-1 1 1,0-1-1,0 1 0,1-1 0,-1 1 1,1-1-1,-1 1 0,0-1 0,1 1 1,-1-1-1,1 1 0,16-7-2075,16-27-1301,-5-8-1641,-3-5-5505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2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72 11179,'5'-8'2925,"-5"8"-2894,21-42 2883,-12 20 2837,-29 68-5527,-45 74 0,22-43-149,-47 101-515,54-103-6001,46-100-8912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2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8264,'0'0'11029,"-1"10"-10751,-6 62 337,-4 84 307,12-121-857,1 0 1,13 62-1,2-28-2807,-16-65-931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2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10858,'0'0'12973,"50"-26"-12621,1 33-96,1-1-192,2-2-256,-1-4-2338,-16 0-3460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3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1 102 11883,'0'0'6166,"8"-9"-4709,-6 5-1177,37-37 1913,-37 39-2121,1 0-1,-1 0 1,1 0-1,-1 0 1,1 1 0,0-1-1,0 1 1,0-1-1,0 1 1,0 0 0,0 0-1,0 0 1,0 1-1,1-1 1,-1 1 0,0 0-1,0 0 1,5 0-1,-7 2-72,0 0-1,0 0 0,0-1 0,0 1 0,0 0 1,-1 0-1,1 0 0,0 0 0,-1 1 0,0-1 1,1 0-1,-1 0 0,0 0 0,0 0 0,0 0 1,-1 0-1,1 0 0,-1 3 0,1 2 20,-2 15 89,0 0-1,-10 39 0,8-40-63,0 0 1,-2 40-1,6-61-51,0 0 0,0 1 0,0-1 1,1 0-1,-1 1 0,0-1 0,0 0 0,1 0 1,-1 1-1,0-1 0,0 0 0,1 0 0,-1 1 1,0-1-1,1 0 0,-1 0 0,0 0 0,1 0 0,-1 1 1,1-1-1,-1 0 0,0 0 0,1 0 0,-1 0 1,0 0-1,1 0 0,-1 0 0,1 0 0,-1 0 1,0 0-1,1 0 0,-1 0 0,0 0 0,1-1 1,-1 1-1,1 0 0,-1 0 0,0 0 0,1 0 0,-1-1 1,0 1-1,1-1 0,17-7 66,3-10 187,-2 0-1,0-1 0,-1-1 1,-2-1-1,0 0 1,0-1-1,-2-1 0,12-25 1,-14 30-349,-10 27 37,-11 44 38,5-31 68,3-18-29,-2 10-4,1 0 0,1 0 1,0 0-1,1 0 0,0 0 1,4 19-1,-4-32 16,0 0 1,1 0-1,0 0 1,-1 0-1,1 0 1,0 0-1,-1 0 1,1 0-1,0 0 0,0 0 1,0-1-1,0 1 1,0 0-1,0 0 1,0-1-1,0 1 1,0-1-1,0 1 1,0-1-1,0 0 1,1 1-1,-1-1 0,0 0 1,0 0-1,0 0 1,1 1-1,-1-1 1,0-1-1,0 1 1,0 0-1,1 0 1,-1 0-1,0-1 1,0 1-1,0 0 0,0-1 1,0 1-1,0-1 1,1 1-1,-1-1 1,0 0-1,1-1 1,4-1 308,0 0 0,0-1 0,0 0 0,0 0 0,9-8 0,-7 1-260,0 0 0,-1 0 0,0-1 0,-1 1 0,0-1 0,-1-1 0,0 1 1,-1-1-1,-1 0 0,0 0 0,0 0 0,-1 0 0,-1-1 0,0 1 0,-3-25 0,2 38-84,1-1 1,-1 1-1,0 0 1,0-1-1,0 1 0,0 0 1,0-1-1,0 1 1,0 0-1,-1-1 0,1 1 1,0 0-1,0-1 1,0 1-1,0 0 0,0-1 1,0 1-1,-1 0 1,1-1-1,0 1 0,0 0 1,-1-1-1,1 1 1,0 0-1,0 0 0,-1-1 1,1 1-1,0 0 1,0 0-1,-1 0 0,1-1 1,0 1-1,-1 0 1,1 0-1,-1 0 1,-11 7-271,-6 18 112,16-22 129,1 0 0,-1 1 0,1-1 0,-1 1 0,1 0 0,0-1 0,0 1 0,1 0 1,-1 0-1,1 0 0,0-1 0,0 8 0,1-10-65,-1-1 1,1 1-1,-1-1 0,1 0 1,-1 1-1,1-1 0,-1 1 1,1-1-1,-1 0 0,1 0 1,-1 1-1,1-1 0,-1 0 1,1 0-1,0 1 0,-1-1 1,1 0-1,0 0 0,-1 0 1,1 0-1,-1 0 0,1 0 0,0 0 1,-1 0-1,1 0 0,0-1 1,-1 1-1,1 0 0,-1 0 1,1 0-1,0-1 0,17-9-7903,-14-2 1588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3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1 10570,'0'0'12727,"-3"8"-12231,-2 13-253,-10 30 86,3-1 0,2 2 0,-5 79 0,19-118-2495,9-11-3748,-11-2 4769,9 0-4796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56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14862,'0'0'10784,"11"-1"-9557,58-3-281,120-5-19,-61 13-3776,-125-3 2328,11 0-1866,-5-2-4341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4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73 13196,'0'0'6455,"-5"15"-6140,-14 34-194,2 2 1,3 0 0,2 0 0,2 1 0,-6 102 0,16-154-123,0-1-1,0 1 1,0 0 0,0 0 0,0 0-1,0 0 1,0 0 0,0 0-1,0 0 1,0 0 0,1 0 0,-1-1-1,0 1 1,0 0 0,0 0 0,0 0-1,0 0 1,0 0 0,0 0-1,0 0 1,0 0 0,0 0 0,0 0-1,1 0 1,-1 0 0,0 0 0,0 0-1,0 0 1,0 0 0,0 0-1,0 0 1,0 0 0,0 0 0,1 0-1,-1 0 1,0 0 0,0 0 0,0 0-1,0 0 1,0 0 0,0 0-1,0 0 1,0 0 0,0 0 0,1 0-1,-1 0 1,0 0 0,0 0 0,0 0-1,0 0 1,0 0 0,0 0-1,0 1 1,0-1 0,0 0 0,0 0-1,0 0 1,0 0 0,0 0 0,0 0-1,0 0 1,1 0 0,-1 0-1,0 1 1,0-1 0,0 0 0,0 0-1,0 0 1,0 0 0,10-12 35,8-15 154,31-80-36,70-225-1,-114 314-69,-23 111 521,-1-17 65,2 1 0,-5 80 1,15-22-2354,7-135 1566,0 0 0,0 0-1,0 0 1,0 0 0,0 0-1,0 0 1,0 0 0,0 0-1,0 0 1,-1 0 0,1-1-1,0 1 1,0 0 0,0 0-1,0 0 1,0 0 0,0 0-1,0 0 1,0 0 0,-1 0-1,1 0 1,0 0 0,0 0-1,0 0 1,0 0-1,0 0 1,0 0 0,0 0-1,0 0 1,-1 0 0,1 0-1,0 0 1,0 1 0,0-1-1,0 0 1,0 0 0,0 0-1,0 0 1,0 0 0,0 0-1,0 0 1,-1 0 0,1 0-1,0 0 1,0 0 0,0 0-1,0 1 1,0-1 0,0 0-1,0 0 1,0 0 0,0 0-1,0 0 1,0 0 0,0 0-1,0 0 1,0 1 0,0-1-1,0 0 1,0 0 0,0 0-1,-7-8-5170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4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14414,'0'0'5189,"48"54"-7880,-37-46-3395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4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253 111 9897,'-1'-8'4100,"0"-1"-2948,-1-1 0,0 0-1,0 1 1,-1 0 0,-6-16-1,8 23-1005,0 0-1,0 0 1,0 0 0,0 0-1,0 1 1,0-1-1,0 1 1,-1-1-1,1 1 1,-1-1-1,1 1 1,-1 0-1,1-1 1,-1 1 0,0 0-1,0 0 1,1 0-1,-1 1 1,0-1-1,0 0 1,0 1-1,0-1 1,0 1-1,0 0 1,0-1 0,0 1-1,0 0 1,0 0-1,0 0 1,0 1-1,0-1 1,0 0-1,0 1 1,0-1 0,0 1-1,0 0 1,0 0-1,1 0 1,-5 2-1,-8 6-140,-1 1-1,2 0 0,-1 1 0,1 0 1,1 2-1,0-1 0,1 1 0,0 1 1,-15 26-1,25-39-52,0 1 0,0-1 1,1 1-1,-1 0 0,0-1 0,1 1 1,0 0-1,-1-1 0,1 1 0,0 0 1,0 0-1,0 0 0,0-1 0,0 5 1,1-5 9,-1 0 0,0-1 0,1 1-1,-1 0 1,1 0 0,-1 0 0,1-1 0,0 1 0,-1 0 0,1 0 0,0-1 0,-1 1 0,1-1 0,0 1 0,0-1 0,0 1 0,0-1 0,-1 1 0,1-1 0,2 1 0,4 0-133,1 1 0,-1-2 0,1 1 0,0-1 0,13-1 0,7 0 379,-19 2-218,-1-1 0,0 2 0,0-1 0,0 1 0,-1 0 0,1 1 0,0-1 0,9 6 0,-15-6 1,1-1 0,-1 1 0,0-1 1,0 1-1,0 0 0,0 0 0,0 0 0,0 0 0,-1 0 0,1 0 1,-1 0-1,1 1 0,-1-1 0,0 1 0,0-1 0,0 1 0,0-1 1,-1 1-1,1-1 0,0 1 0,-1 0 0,0 0 0,0-1 0,0 1 1,0 0-1,0-1 0,0 1 0,-2 3 0,1-3 67,0 0 0,-1 0 1,1 0-1,-1 0 0,0 0 0,0 0 0,0-1 1,0 1-1,0-1 0,-1 0 0,1 1 0,-1-1 0,1 0 1,-1-1-1,0 1 0,0 0 0,0-1 0,0 1 1,0-1-1,0 0 0,-5 1 0,-4 2 284,-1-1 0,0 0 0,-26 2 0,30-4-308,1-1 0,-1 0 0,0-1 1,1 0-1,-17-3 0,23 3-189,0 1-1,1-1 1,-1 1 0,1-1 0,-1 0-1,1 0 1,-1 0 0,1 0 0,-1 0-1,1 0 1,0 0 0,0 0-1,0-1 1,0 1 0,-2-3 0,2 2-245,1 1-1,-1-1 1,1 0 0,-1 0 0,1 1 0,0-1 0,0 0 0,0 0 0,0 1 0,0-1-1,0 0 1,0 0 0,1 0 0,-1 1 0,1-1 0,-1 0 0,1 1 0,1-4 0,8-6-4965,3 1-2029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5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83 103 16239,'0'0'7976,"5"-5"-7837,1-2 51,-1 0 1,-1-1-1,1 1 1,-1-1-1,4-10 1,-8 16-136,1 1 0,0-1 1,-1 0-1,1 0 0,-1 1 1,0-1-1,0 0 0,1 0 1,-1 0-1,0 0 1,-1 0-1,1 1 0,0-1 1,0 0-1,-2-3 0,1 4-57,1 0 1,-1 0-1,0 1 0,0-1 0,0 0 0,0 0 0,0 1 0,0-1 0,0 0 0,0 1 0,-1-1 0,1 1 1,0-1-1,0 1 0,0 0 0,-1 0 0,1-1 0,0 1 0,0 0 0,-1 0 0,1 0 0,0 0 0,0 0 1,-1 1-1,1-1 0,0 0 0,-2 1 0,0 0-25,0 0-1,0 1 1,0-1-1,0 1 1,0 0 0,0 0-1,0 0 1,1 0-1,-1 0 1,1 0 0,-1 1-1,1-1 1,0 1-1,0 0 1,0 0 0,1-1-1,-1 1 1,-1 4-1,-25 61 39,27-64-24,-1 2-4,0-1 1,0 0-1,1 1 1,0-1-1,0 0 0,0 1 1,1-1-1,-1 1 1,1 0-1,1-1 1,-1 1-1,1-1 1,0 1-1,2 6 1,-1-10 8,-1 0 1,1 1-1,-1-1 1,1 0-1,0 0 1,0 0-1,0-1 1,0 1-1,0 0 1,0-1-1,0 1 1,1-1-1,-1 0 1,0 1-1,1-1 1,0-1-1,-1 1 1,1 0-1,-1 0 1,1-1-1,0 0 1,-1 1-1,1-1 1,0 0-1,-1 0 1,1-1-1,0 1 1,-1 0-1,1-1 1,2-1-1,4 0 26,1 0-1,-2-1 1,1-1 0,0 1-1,-1-2 1,1 1-1,-1-1 1,-1 0-1,1-1 1,-1 1 0,9-9-1,8-10 97,34-43-1,-60 70-520,-28 51 181,28-50 231,0 0 1,0 0-1,0 0 0,1 0 0,-1 0 0,1 1 0,0-1 1,0 0-1,1 1 0,-1-1 0,1 1 0,0-1 0,1 7 1,1-10 1,0 0 0,0 0 1,0 0-1,1 0 0,-1-1 1,0 1-1,0-1 0,1 1 1,-1-1-1,0 0 0,1 0 1,-1 0-1,0 0 1,1 0-1,-1 0 0,4-2 1,-1 2 16,9-3 16,0 0-1,0-1 1,-1 0 0,1-1 0,-1-1-1,0 0 1,22-15 0,37-16-385,-71 37 312,-1-1 0,1 1-1,-1 0 1,1-1 0,0 1 0,-1 0-1,1-1 1,-1 1 0,1 0-1,0 0 1,0 0 0,-1-1 0,1 1-1,0 0 1,-1 0 0,1 0-1,0 0 1,-1 0 0,1 0 0,0 0-1,-1 1 1,1-1 0,0 0-1,-1 0 1,1 0 0,0 1 0,-1-1-1,1 0 1,0 1 0,-1-1-1,1 1 1,-1 19-179,-1 0 323,1-20-111,0 1 0,0 0 0,1-1-1,-1 1 1,0-1 0,0 0 0,1 1 0,-1-1 0,0 1 0,1-1 0,-1 1 0,0-1 0,1 0 0,-1 1 0,1-1 0,-1 0-1,0 1 1,1-1 0,-1 0 0,1 1 0,-1-1 0,1 0 0,-1 0 0,1 0 0,-1 0 0,1 1 0,0-1 0,-1 0-1,1 0 1,-1 0 0,1 0 0,0 0 0,72-8-902,-73 9 717,0-1-1,1 0 1,-1 1 0,1-1-1,-1 1 1,0-1-1,1 1 1,-1-1 0,0 1-1,0-1 1,1 1-1,-1-1 1,0 1 0,0-1-1,0 1 1,0 0 0,0-1-1,0 1 1,0-1-1,0 1 1,0-1 0,0 1-1,0 0 1,0-1 0,0 1-1,0-1 1,0 1-1,-1-1 1,1 1 0,-1 0-1,-2 7-4717,-6-3-3761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5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17168,'0'0'2082,"59"50"-4132,-36-33-2370,1-1-4068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6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80 171 11819,'0'0'4890,"8"-2"-4084,-3 0-708,-1 1-1,0-1 1,1 0 0,-1 0-1,0 0 1,0-1 0,0 1-1,0-1 1,-1 0-1,1 0 1,-1 0 0,0-1-1,0 1 1,0-1-1,0 0 1,0 0 0,-1 0-1,0 0 1,0 0 0,0 0-1,0-1 1,-1 1-1,1-1 1,-1 1 0,0-1-1,-1 1 1,1-6-1,0 7-17,-1 0-1,0 0 0,0 0 1,0-1-1,0 1 0,-1 0 0,1 0 1,-1 0-1,0 0 0,0 0 0,0 0 1,0 0-1,0 0 0,-1 0 1,1 0-1,-1 0 0,-4-4 0,4 6-69,1 0-1,-1-1 0,0 1 0,0 0 0,0 1 0,0-1 0,0 0 1,-1 1-1,1-1 0,0 1 0,0-1 0,0 1 0,0 0 0,-1 0 1,1 0-1,0 0 0,0 1 0,0-1 0,-1 0 0,1 1 1,0 0-1,0-1 0,0 1 0,0 0 0,0 0 0,0 0 0,0 0 1,-1 2-1,-5 2 33,1 0 1,1 1-1,-1 0 1,1 0 0,0 0-1,0 1 1,1 0-1,0 0 1,0 0-1,-5 11 1,8-14 15,-1 0 1,1 0 0,0 1-1,0-1 1,1 1-1,-1-1 1,1 1-1,0 0 1,0-1-1,1 1 1,0 0-1,-1 0 1,1 0 0,1-1-1,-1 1 1,1 0-1,0 0 1,0-1-1,0 1 1,4 7-1,-3-9-30,1 0-1,0 0 1,0 0-1,0 0 1,0-1-1,1 1 1,-1-1-1,1 0 1,-1 0 0,1 0-1,0 0 1,0-1-1,0 1 1,0-1-1,0 0 1,0-1-1,0 1 1,5 0-1,10 1-208,0-2-1,28-1 1,-10-5-3946,-4-9-5498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6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270 1 14734,'0'0'9257,"-10"58"-9161,3-20 32,1 5 0,3 1-96,1 1 0,2-1 0,0-5-224,0-5-1121,0-5-1314,0-10-640,0-6-1249,-4-8-2979</inkml:trace>
  <inkml:trace contextRef="#ctx0" brushRef="#br0" timeOffset="1">1 316 13132,'0'0'8873,"86"22"-7304,-45-22-384,7 0-256,-1 0-544,-6-10-321,-5 0 0,-10-3-417,-6-2-1536,-7-5-1571,-13-4-2433,0-6-4005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7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12204,'0'0'7142,"77"-39"-5893,-42 34-256,6 1-704,4 4-257,-9 0-256,1 9-2115,-7 7-2529,-2 0-3236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7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11275,'0'0'2135,"-1"11"572,-17 96 2444,17-106-5131,1 1 1,0 0-1,-1-1 0,1 1 0,0-1 1,0 1-1,0 0 0,0-1 1,0 1-1,0-1 0,0 1 0,1 0 1,-1-1-1,0 1 0,1-1 0,0 1 1,-1-1-1,1 1 0,0-1 1,0 1-1,-1-1 0,1 0 0,0 1 1,1-1-1,-1 0 0,2 2 0,0-2-13,-1 1-1,1-1 1,0 0-1,0 0 1,0 0-1,0 0 0,0-1 1,1 1-1,-1-1 1,0 0-1,0 0 0,6-1 1,2 0 0,-1 0 0,0-1 1,1-1-1,-1 0 0,0 0 0,-1-1 1,17-8-1,-1-8-218,-22 16 185,1 0 0,-1 1 0,1 0 0,0 0 0,0 0 0,0 0 0,1 0 0,-1 1 0,1 0 0,9-3 0,-20 36-785,-5-3 939,6-20-96,1 1 0,1 0 0,0 0 0,0 0 0,1 1 0,0-1 0,-1 14 0,3-22-134,0-1 0,0 0 0,0 0 0,0 0 0,0 0 0,0 1 0,0-1 0,0 0 0,0 0 0,0 0 0,0 0 0,0 1-1,0-1 1,1 0 0,-1 0 0,0 0 0,0 0 0,0 0 0,0 0 0,0 1 0,0-1 0,1 0 0,-1 0 0,0 0 0,0 0 0,0 0 0,0 0 0,1 0 0,-1 0 0,0 0-1,0 0 1,0 0 0,0 0 0,1 0 0,-1 0 0,0 0 0,0 0 0,0 0 0,1 0 0,-1 0 0,0 0 0,0 0 0,0 0 0,0 0 0,1 0 0,1 0-1343,8 0-5409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7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157 101 17168,'-9'5'1036,"-8"2"-180,1 1 0,0 1 0,-26 20 0,37-26-776,1 0-1,-1 1 0,1 0 0,0 0 0,1 0 0,-1 1 0,0-1 0,1 1 0,0 0 0,0 0 0,1 0 1,-1 0-1,1 0 0,0 1 0,1-1 0,-1 1 0,1-1 0,-1 9 0,2-12-79,0-1-1,1 0 0,-1 1 0,0-1 1,0 0-1,1 0 0,-1 1 1,1-1-1,-1 0 0,1 0 1,0 0-1,-1 0 0,1 0 0,0 1 1,0-1-1,0-1 0,0 1 1,0 0-1,0 0 0,0 0 1,0 0-1,0-1 0,0 1 1,0 0-1,0-1 0,1 1 0,-1-1 1,0 0-1,0 1 0,1-1 1,-1 0-1,0 0 0,1 0 1,-1 1-1,0-2 0,1 1 0,-1 0 1,0 0-1,0 0 0,1 0 1,-1-1-1,0 1 0,2-1 1,3 0 43,0-1 1,0 1 0,-1-1 0,1 0-1,0-1 1,-1 1 0,1-1-1,5-4 1,13-17-9,-1 0 0,-2-2-1,0 0 1,-2-1 0,-1-1-1,-1-1 1,16-38 0,-29 58-111,-7 10 32,-14 18 21,-22 34 32,33-44-11,0 1-1,1 0 1,0 0-1,1 1 1,0-1-1,1 1 1,0 0-1,0 0 1,1 0-1,1 0 1,0 0-1,0 0 1,1 0-1,2 16 1,-2-25 0,1-1 0,-1 1 0,1-1 0,0 0 0,0 1 0,-1-1 0,1 0-1,0 1 1,0-1 0,0 0 0,1 0 0,-1 0 0,0 0 0,0 0 0,0 0 0,1 0 0,-1 0 0,1-1 0,-1 1 0,1 0 0,-1-1-1,1 1 1,-1-1 0,1 0 0,-1 1 0,1-1 0,-1 0 0,1 0 0,-1 0 0,1 0 0,0 0 0,-1 0 0,1-1 0,-1 1 0,1 0-1,-1-1 1,1 1 0,1-2 0,5 0 26,-1 0 0,0-1-1,0 0 1,1-1 0,-2 1 0,10-8-1,-1 0-21,0-2 0,-1 0 0,-1-1 0,-1-1-1,19-25 1,-33 43-56,-4 6 69,0 1-1,0 0 1,1 0 0,0 0 0,1 1-1,0 0 1,1 0 0,0 0 0,1 0-1,0 0 1,-1 14 0,4-24-17,-1 1 1,1-1-1,-1 1 0,1-1 0,0 1 1,-1-1-1,1 0 0,0 1 1,0-1-1,0 0 0,0 0 1,0 1-1,0-1 0,0 0 1,1 0-1,-1 0 0,0 0 1,0-1-1,1 1 0,-1 0 1,1 0-1,-1-1 0,1 1 1,-1-1-1,1 0 0,-1 1 1,1-1-1,-1 0 0,1 0 1,0 0-1,1 0 0,1 1-427,0-1 0,-1 0-1,1 0 1,0-1 0,0 1-1,-1-1 1,1 1-1,0-1 1,-1 0 0,1-1-1,-1 1 1,0-1 0,5-2-1,12-13-5890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57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13837,'0'0'8392,"71"3"-6630,-30-3-545,-1-3-512,3-1-193,-4 0-352,-7 3-128,-4 0-160,-6-1-833,-9 1-801,-2-3-1569,-5-1-1986,-4-1-2018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9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0 13453,'0'0'9144,"-6"14"-8514,-6 13-227,1 1-1,2 1 1,0 0-1,-7 50 1,6 80-184,7-84-179,-14 89 0,13-161-222,-1-10 119,-2-11-151,3-5-206,1 0 1,1 0-1,1 0 1,1 0 0,0-1-1,6-28 1,-3 39 403,0 0 1,1 0-1,0 1 0,1-1 1,1 1-1,0 0 0,0 0 1,1 1-1,1 0 1,0 0-1,0 1 0,14-13 1,66-51 968,-66 58-818,-1-1 0,0-1 0,-2 0 0,32-39 0,-45 42 466,-17 16-357,-18 19-320,16-5 137,1 1 1,1 0-1,0 1 1,1 0-1,1 0 0,1 1 1,1 1-1,0-1 1,1 1-1,-4 25 1,1 6 104,3 1 0,-1 91 0,7-141-278,0-24-222,1 0 1,1 0-1,1 0 0,1 0 1,0 1-1,2-1 0,16-37 1,-22 57 338,1 1 0,-1 0 0,1 0 0,0 0 0,0 0 0,0 0 0,0 0 0,0 0 0,1 0 0,-1 0 0,1 0 0,-1 1 0,1-1 0,0 0 0,-1 1 0,4-3 0,-3 4 9,0 0 1,-1 0 0,1-1 0,0 1 0,0 0 0,-1 0 0,1 1 0,0-1 0,0 0-1,-1 1 1,1-1 0,0 1 0,-1-1 0,1 1 0,0 0 0,-1 0 0,1-1-1,-1 1 1,1 0 0,-1 1 0,0-1 0,2 1 0,4 2 45,0 0-1,0 0 1,1-1 0,-1 0-1,1-1 1,-1 1 0,1-2-1,0 1 1,0-1 0,0 0-1,0 0 1,0-1 0,13-2-1,-18 2-43,0 0 0,0 0-1,-1 0 1,1-1-1,0 1 1,0-1-1,-1 0 1,1 0 0,0 0-1,-1 0 1,1 0-1,-1 0 1,1-1-1,-1 1 1,0-1 0,1 0-1,-1 0 1,0 0-1,0 0 1,0 0-1,-1 0 1,1 0 0,0-1-1,-1 1 1,0-1-1,1 1 1,-1-1-1,0 1 1,0-1 0,-1 0-1,1 1 1,0-1-1,-1 0 1,0 0-1,1 0 1,-1 1-1,0-1 1,-1 0 0,1 0-1,0 0 1,-2-3-1,2 5-49,-1 0 0,1 1-1,0-1 1,-1 0 0,0 0-1,1 1 1,-1-1 0,1 0-1,-1 1 1,0-1-1,1 1 1,-1-1 0,0 1-1,0-1 1,1 1 0,-1-1-1,0 1 1,0 0 0,0 0-1,0-1 1,1 1 0,-1 0-1,0 0 1,0 0 0,0 0-1,0 0 1,0 0-1,0 0 1,1 0 0,-1 0-1,0 0 1,0 0 0,-1 1-1,-1 0 2,0-1 0,0 1 0,0 0-1,1 0 1,-1 0 0,1 0 0,-1 0 0,0 0-1,-3 3 1,5-2 29,-1-1-1,1 0 0,-1 1 1,1-1-1,0 1 0,-1-1 1,1 1-1,0-1 0,0 1 1,0 0-1,0 0 0,1 0 0,-1-1 1,0 1-1,1 0 0,-1 0 1,1 0-1,0 0 0,-1 0 1,1 0-1,0 0 0,0 0 1,1 0-1,-1 0 0,0 0 1,1 0-1,0 3 0,1-2 0,-1-1-1,1 0 0,0 0 0,0 0 1,-1 0-1,1-1 0,1 1 1,-1 0-1,0-1 0,0 1 0,1-1 1,-1 0-1,0 0 0,1 0 0,-1 0 1,1 0-1,0 0 0,-1-1 0,6 1 1,11 2 116,0 0 1,0-2 0,1 0-1,-1-1 1,0-1 0,1-1 0,-1-1-1,0 0 1,0-1 0,0-1-1,-1-1 1,32-15 0,-3 1-45,8-6-342,-54 28 285,-1-1 0,1 1 0,0-1 0,-1 1 0,1-1 0,0 1 0,0-1 0,0 1 0,0-1 0,0 0 0,0 0 0,1 1 0,-1-1 0,0 0 0,1 0 0,-1 0 0,1-1 0,-1 1 0,1 0 0,-1 0 0,1-1 0,-1 1 0,4 0 0,93-5 185,-21-1-833,-72 9 538,7 3 312,2-12-209,17-4-400,-25 14 140,-12 13 38,-19 7 320,23-23-39,-1-1 0,1 1-1,0 0 1,0 0 0,-1 0-1,1 0 1,1 0 0,-1 0-1,0 0 1,0 1 0,1-1-1,0 1 1,-1-1 0,1 1-1,0 0 1,0-1 0,0 5-1,5-6 197,1 1 0,0-1-1,1 0 1,-1 0-1,0-1 1,0 1 0,0-1-1,7-1 1,-12 1-249,30 2 187,24 0-748,-25-8-4462,-21-5-2001,-8 5 2253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9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14414,'18'0'2338,"5"0"192,1 0 33,6 0-834,-6 0-672,4 1-800,-2 3-225,-1-1-1025,-3-3-4292,1 0-11083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09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 14253,'0'0'6668,"-3"12"-6358,-85 307 3784,86-313-4050,1-1-1,-1 1 0,1-1 0,0 1 1,1 0-1,-1 9 0,1-14-20,1 0 0,-1 0 0,0 0 0,1 0-1,-1 0 1,1 0 0,-1 0 0,1-1 0,0 1 0,-1 0 0,1 0-1,0 0 1,-1-1 0,1 1 0,0 0 0,0-1 0,0 1 0,0 0-1,0-1 1,0 0 0,-1 1 0,1-1 0,0 1 0,0-1 0,0 0-1,1 0 1,-1 1 0,0-1 0,0 0 0,0 0 0,0 0 0,0 0-1,0-1 1,0 1 0,0 0 0,0 0 0,0 0 0,0-1 0,2 0-1,9-2 268,0 0 0,0-1 0,-1-1 0,1 0 0,-1 0 0,0-1-1,16-11 1,68-58 308,-88 70-504,10-8-381,-1-1-1,-1 0 1,0-2-1,-1 1 1,-1-2-1,15-22 1,-28 34-5930,-13 4 590,11 2 3543,-17 2-11529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0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91 13837,'0'0'3940,"0"8"-2088,0-4-1733,0 1 29,0 0 1,0 0-1,0-1 0,1 1 0,0 0 0,0 0 1,2 6-1,-2-9-132,0 0 0,0 0 0,0 0 0,1-1-1,-1 1 1,0-1 0,1 1 0,-1-1 0,1 1 0,0-1 0,-1 0 0,1 0 0,0 0 0,0 0 0,0 0 0,0 0 0,0 0 0,0-1 0,0 1 0,0-1-1,0 1 1,0-1 0,0 0 0,3 0 0,1 1 19,1-1-1,-1 0 0,1 0 1,-1-1-1,1 0 0,-1 0 1,1 0-1,-1-1 0,0 0 1,1 0-1,-1-1 0,0 0 1,-1 0-1,1 0 0,0-1 1,-1 1-1,5-6 0,4-4 92,0-2 0,-2 0-1,0 0 1,13-23 0,-11 17-124,-25 39-314,0 0-1,-11 28 1,19-39 379,0 0-1,1 0 1,-1 0 0,2 0 0,-1 0 0,1 1-1,0-1 1,0 0 0,1 1 0,1 11 0,0-18-55,0 1 0,0-1 0,0 1 1,0-1-1,0 0 0,1 1 0,-1-1 1,0 0-1,1 0 0,-1 0 1,1 0-1,-1 0 0,1 0 0,0-1 1,-1 1-1,1-1 0,0 1 1,-1-1-1,1 1 0,0-1 0,0 0 1,0 0-1,-1 0 0,1 0 1,0 0-1,0 0 0,-1 0 0,1 0 1,3-2-1,53-11 362,-41 5-335,0-1-1,-1-1 1,0 0 0,-1-1 0,0-1 0,-1 0 0,0-1 0,-1-1 0,22-28 0,-35 42-342,-17 35-485,17-34 790,-1-1 0,1 1 0,-1 0 0,1 0-1,-1 0 1,1 0 0,0 0 0,0 0 0,-1 0 0,1 0-1,0 0 1,0 0 0,0 0 0,0-1 0,0 1 0,0 0-1,0 0 1,0 0 0,0 0 0,1 0 0,-1 0-1,0 0 1,1 0 0,-1 0 0,0 0 0,1 0 0,-1 0-1,1-1 1,-1 1 0,1 0 0,0 0 0,-1-1 0,1 1-1,0 0 1,0-1 0,-1 1 0,1-1 0,0 1 0,0-1-1,0 1 1,1 0 0,73 1 220,-44-3-674,-31 6 459,0-1-1,0 0 0,-1 1 0,0-1 1,1 0-1,-2 0 0,-2 8 0,4-11 19,1-1 14,-1 1 0,1-1 0,-1 1-1,1-1 1,-1 1 0,1-1 0,0 1 0,-1-1-1,1 1 1,0-1 0,-1 0 0,1 1 0,0-1-1,0 0 1,-1 1 0,1-1 0,0 0 0,0 0-1,0 0 1,-1 0 0,1 0 0,0 0 0,0 0-1,-1 0 1,1 0 0,0 0 0,0-1 0,0 1-1,-1 0 1,1 0 0,1-1 0,30-5 1004,-12-3-914,1-2 0,-2 0 0,29-21 0,16-9-522,-63 41 361,0 0 1,0 0 0,1 0 0,-1 0-1,0 0 1,0 1 0,0-1 0,0 0-1,0 0 1,0 1 0,0-1-1,0 1 1,0-1 0,0 1 0,0-1-1,0 1 1,0 0 0,0 0-1,0-1 1,1 3 0,16 7 122,-8-9-55,-1 0-1,1-1 1,0 0 0,-1 0 0,1-1-1,0 0 1,12-4 0,-19 4-21,1 1 0,-1-1 0,0 0-1,0-1 1,0 1 0,0 0 0,0-1 0,0 1 0,0-1 0,-1 0-1,1 0 1,0 0 0,-1 0 0,0-1 0,0 1 0,1-1 0,-1 1 0,-1-1-1,1 0 1,0 0 0,-1 0 0,1 0 0,-1 0 0,0 0 0,1-3 0,-2 5-13,0 0 1,0 0-1,1 1 1,-1-1 0,0 0-1,0 0 1,-1 0-1,1 1 1,0-1 0,0 0-1,0 0 1,0 1 0,-1-1-1,1 0 1,0 0-1,-1 1 1,1-1 0,0 0-1,-1 1 1,1-1 0,-1 0-1,1 1 1,-1-1-1,1 1 1,-1-1 0,0 1-1,1-1 1,-1 1 0,0-1-1,-27-3-161,22 5 123,0 0-1,0 0 0,0 0 1,0 1-1,0 0 0,0 0 1,-7 4-1,7-2 57,1 1-1,0-1 1,0 1 0,0 0 0,1 0 0,-1 0 0,1 1-1,1-1 1,-1 1 0,1 0 0,0 0 0,0 0-1,1 1 1,0-1 0,0 1 0,0-1 0,0 8-1,1-10-117,1 0 0,0 0 0,0 0 0,0 0 0,0 0 0,1 0 0,0 0 0,0 0 0,0 0 0,0 0 0,0 0 0,1 0 0,0-1 0,-1 1 0,1-1 0,1 1 0,-1-1 0,0 0 0,1 0 0,0 0 0,0 0 0,0 0 0,0-1 0,0 1 0,0-1 0,1 0 0,-1 0 0,1 0 0,6 3 0,19 3-5945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1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28 12812,'0'-1'315,"0"0"1,0 0-1,0 0 1,0 0-1,0 0 0,0 0 1,0 0-1,0 0 0,0 0 1,0 0-1,-1 0 0,1 0 1,-1 0-1,1 0 0,0 0 1,-1 0-1,1 1 0,-1-1 1,0 0-1,1 0 0,-1 0 1,0 1-1,1-1 0,-1 0 1,0 1-1,0-1 1,0 1-1,0-1 0,1 1 1,-1-1-1,-2 0 0,1 1-162,-1 0 0,0 0 0,1 0 0,-1 0 0,0 1 0,1-1 0,-1 1 0,1-1 0,-1 1 0,1 0 0,-1 0 0,-2 1 0,-5 4-271,-1 0-1,1 0 1,0 1 0,-17 15-1,25-21 95,0 1-1,0 0 0,0 0 1,0 0-1,0 0 0,0 0 1,1 1-1,-1-1 1,1 0-1,0 1 0,-1-1 1,1 1-1,-1 4 0,2-5-24,1-1-1,0 1 1,0 0-1,-1-1 0,1 1 1,0-1-1,0 1 1,0-1-1,1 1 0,-1-1 1,0 0-1,1 1 1,-1-1-1,0 0 0,1 0 1,-1 0-1,1 0 1,0 0-1,-1-1 0,1 1 1,2 0-1,28 15-246,-19-10 211,0 1 1,0 0-1,19 14 0,-29-19 73,0 1 0,-1-1 0,1 1 0,-1-1 0,1 1 0,-1 0 0,0 0 0,0 0 0,0 1 0,0-1 0,-1 0 0,1 1 0,-1-1 0,0 1 0,0-1 0,0 1 0,-1-1 0,1 1 0,-1 4 0,0-6 75,-1 0 1,0 0 0,0 0-1,0-1 1,0 1-1,0 0 1,0-1 0,0 1-1,-1 0 1,1-1-1,-1 0 1,1 1 0,-1-1-1,1 0 1,-1 1 0,0-1-1,1 0 1,-1-1-1,0 1 1,0 0 0,0 0-1,0-1 1,0 1-1,-4 0 1,-52 10 1570,52-10-1469,-67 4 1028,68-5-1196,0 0 0,0 0 0,1-1 0,-1 0 0,0 1 0,0-1 0,1-1 0,-1 1 0,1-1 0,-1 0 0,1 0 0,-6-3 0,9 4-170,0 1-1,0-1 1,0 0 0,0 1 0,1-1 0,-1 0 0,0 0 0,0 1-1,1-1 1,-1 0 0,0 0 0,1 0 0,-1 0 0,1 0-1,-1 0 1,1 0 0,-1 0 0,1 0 0,0 0 0,0 0 0,0 0-1,-1 0 1,1 0 0,0 0 0,0 0 0,0-1 0,0 1-1,1 0 1,-1 0 0,0 0 0,0 0 0,1 0 0,-1 0-1,1 0 1,-1 0 0,0 0 0,1 0 0,0 0 0,0-1 0,2 0-641,0-1 0,-1 1 1,1 0-1,0 0 0,0 0 1,0 0-1,0 0 0,1 1 1,-1 0-1,7-2 0,24-5-5293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3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125 340 11915,'0'0'8664,"-9"0"-8172,4 0-440,0 0 0,0 1 0,0-1 1,0 1-1,1 0 0,-1 0 1,0 1-1,0-1 0,1 1 0,0 0 1,-1 1-1,1-1 0,0 1 1,0 0-1,0 0 0,0 0 0,1 0 1,-1 0-1,1 1 0,0 0 0,0 0 1,0 0-1,0 0 0,1 0 1,-1 0-1,1 1 0,0-1 0,-1 8 1,2-10-34,0 0 1,1-1 0,-1 1-1,1 0 1,-1 0 0,1-1 0,0 1-1,-1 0 1,1 0 0,0 0-1,1-1 1,-1 1 0,0 0-1,0 0 1,1 0 0,-1-1 0,1 1-1,1 2 1,-2-3 35,1 0 1,0 0-1,0-1 0,0 1 1,0 0-1,0-1 1,-1 1-1,1-1 0,0 1 1,0-1-1,1 1 0,-1-1 1,0 0-1,0 0 0,0 1 1,0-1-1,0 0 1,0 0-1,0 0 0,0 0 1,0 0-1,2-1 0,3 0 134,0 0 0,0-1-1,0 0 1,-1 0 0,1 0-1,0-1 1,-1 0-1,0 0 1,7-5 0,9-10-147,-1-1 0,0-1 0,-2-1-1,-1 0 1,0-1 0,18-34 0,-29 131-2300,-9-38 2312,2-30-621,0 1 0,0 0-1,1-1 1,0 1 0,0 0 0,0 0-1,3 10 1,-2-17 515,0-1 0,0 1-1,0 0 1,-1-1 0,1 1 0,0-1 0,0 1-1,0-1 1,0 0 0,0 1 0,0-1-1,0 0 1,0 0 0,1 0 0,-1 1 0,0-1-1,0 0 1,0-1 0,0 1 0,0 0 0,0 0-1,0 0 1,0 0 0,0-1 0,0 1 0,1-1-1,28-10 272,-5 0-225,-2-2 0,0 0 0,0-1 0,-2-2-1,26-22 1,-68 75 1674,20-34-1589,-1 0 1,1 1-1,0-1 1,0 0 0,0 0-1,0 1 1,1-1-1,-1 1 1,1-1-1,0 0 1,0 1 0,0-1-1,1 1 1,0 4-1,0-8-1,0 1 0,-1-1-1,1 0 1,0 1-1,0-1 1,-1 0 0,1 0-1,0 1 1,0-1-1,0 0 1,-1 0 0,1 0-1,0 0 1,0 0-1,0 0 1,0 0-1,-1 0 1,1 0 0,0 0-1,0-1 1,0 1-1,-1 0 1,1-1 0,0 1-1,0-1 1,22-8 867,-11 1-852,-1 0-1,1-1 1,-2 0 0,15-15-1,-22 20-68,1 0 0,-1 0 0,0-1 0,0 1 0,0-1 0,-1 0 0,0 1 0,0-1 0,0 0 0,0-1 0,-1 1 0,0 0 0,0 0-1,0-10 1,-2 14-30,0 0-1,0 0 1,-1 0-1,1 1 1,0-1-1,-1 0 1,1 1-1,-1-1 1,1 0-1,-1 1 1,1 0-1,-1-1 0,1 1 1,-1 0-1,1 0 1,-1 0-1,0 0 1,1 0-1,-3 0 1,-7 3 17,25 3 114,-12-5-134,-1 0 0,0 0 0,1 0 0,-1 0 0,0 0 0,0 0 0,0 0 1,0 0-1,0 0 0,0 1 0,0-1 0,0 0 0,-1 1 0,2 1 0,15 18-97,-7-16 160,1 0 1,-1 0 0,1-1-1,0-1 1,0 0 0,0 0 0,12 0-1,-18-2-27,-1-1 0,1 0 0,-1-1 0,1 1 0,-1-1 0,1 0 0,-1 0 0,1-1 0,-1 1 0,0-1 0,1 0 0,-1 0 0,0 0 0,0-1-1,-1 1 1,1-1 0,0 0 0,-1 0 0,0 0 0,4-5 0,0 0 116,-1-1 1,0 1-1,10-20 0,-14 25-129,-1 0-1,1 0 1,-1 0 0,0 0 0,0-1-1,0 1 1,0 0 0,-1-1-1,1 1 1,-1-1 0,0 1 0,0-1-1,0 1 1,-1-1 0,1 1 0,-2-6-1,1 9-31,0 0 0,0-1 0,-1 1 0,1 0 1,0 0-1,0 0 0,0-1 0,0 1 0,-1 0 0,1 1 0,0-1 0,0 0 0,0 0 0,-1 0 0,1 1 0,0-1 0,0 1 0,0-1 0,0 1 0,0-1 1,0 1-1,0-1 0,0 1 0,-1 1 0,-7 6-1,1 0 1,0 1-1,1 0 1,0 0-1,1 1 1,0 0-1,0 0 1,1 0-1,0 1 1,1 0 0,0 0-1,-3 14 1,6-23 17,0 0 0,1 1 0,-1-1 0,1 0 0,-1 1 0,1-1 0,0 0 0,0 1 0,0-1 0,0 0 1,0 1-1,1-1 0,-1 0 0,1 1 0,-1-1 0,1 0 0,0 0 0,0 1 0,0-1 0,0 0 0,0 0 1,1 0-1,-1 0 0,1 0 0,-1-1 0,3 3 0,-1-2 11,1-1 1,0 0 0,0 0-1,0 0 1,-1 0-1,1 0 1,0-1-1,0 0 1,0 0-1,0 0 1,0 0 0,0 0-1,0-1 1,0 0-1,6-1 1,5-3 10,-1-1 1,1 0 0,-1-1 0,0-1 0,-1 0-1,0 0 1,0-2 0,0 1 0,-2-2-1,1 0 1,-1 0 0,14-20 0,-19 21-474,-11 12-122,-13 14 148,13-10 415,1 1 1,-1-1 0,2 1 0,-1-1-1,1 1 1,0 0 0,0 0 0,0 1 0,1-1-1,0 0 1,0 10 0,2-15 15,1-1 0,-1 0 0,1 0 1,-1 0-1,1 0 0,0 0 0,0 0 0,-1 0 0,1 0 1,0 0-1,0 0 0,0 0 0,0-1 0,0 1 0,0 0 1,0-1-1,0 1 0,1 0 0,-1-1 0,0 0 0,0 1 1,0-1-1,1 0 0,-1 1 0,0-1 0,0 0 0,1 0 1,-1 0-1,0 0 0,0 0 0,1 0 0,-1-1 0,2 1 1,47-8 341,-35 2-324,0-1 0,0 0 0,-1-1 0,-1-1 0,1 0 0,-1-1 0,-1 0 0,0-1 0,0-1-1,-1 0 1,-1 0 0,0-1 0,11-18 0,-6 8-76,-2-2-1,0 1 1,-2-2-1,-1 1 1,0-1-1,-2-1 1,4-27-1,-21 92 0,2-9-34,-6 46 1,12 86 519,2-83-288,-3-82-326,0 0-1,0 0 0,0 0 0,0 1 1,-1-1-1,0 1 0,1 0 1,-1 0-1,0 0 0,-1 0 1,-3-2-1,-5-7-865,-8-9-461,-69-79-5384,77 84 8046,1 0 0,-13-24-1,54 47 1902,102 48 186,-113-49-4019,0-1 0,34 5-1,-43-9-3261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3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13933,'-6'0'2563,"3"0"-994,8 3-1633,8 5-1281,2-3-3204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4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0 106 12684,'0'0'5376,"3"-9"-3188,-2 6-2038,0-1 0,1 1-1,-1-1 1,1 1 0,0 0-1,0 0 1,0-1 0,0 1-1,0 1 1,1-1-1,0 0 1,-1 0 0,1 1-1,0 0 1,0-1 0,0 1-1,1 0 1,-1 1-1,0-1 1,1 1 0,-1-1-1,1 1 1,-1 0 0,1 0-1,0 0 1,-1 1-1,1 0 1,0-1 0,0 1-1,-1 0 1,1 1 0,0-1-1,0 1 1,5 1-1,-7 0-164,0-1 0,-1 1 0,1 0 0,-1-1-1,1 1 1,-1 0 0,0 0 0,0 0 0,0 0-1,0 0 1,0 1 0,0-1 0,-1 0 0,1 0-1,-1 1 1,1-1 0,-1 0 0,0 0 0,0 1-1,0-1 1,0 0 0,-1 4 0,1 3-71,0 0 0,-1 0 0,-1 0 0,-3 13 0,-18 23-233,19-39 280,0 0-1,1 0 0,-1 0 0,1 0 1,0 0-1,1 1 0,0 0 1,0-1-1,0 1 0,1 0 0,-1 12 1,4-18 20,0 0 1,1 0-1,-1 0 1,1-1-1,-1 1 0,1-1 1,-1 1-1,1-1 1,-1 0-1,1 0 1,-1 0-1,1 0 1,-1-1-1,1 1 1,-1-1-1,4 0 1,7-4 106,0 0 0,0 0 1,0-1-1,0-1 1,-1 0-1,0-1 0,-1 0 1,18-16-1,-13 9 65,0 0 0,-1-1 0,-1-1 0,0 0 0,11-19 0,-19 23-164,-8 15-264,-11 22 49,8-15 225,0 1-1,1 0 1,0 1 0,1-1 0,0 1 0,1-1-1,0 1 1,0 20 0,2-30 20,0 0 0,0 0 0,1 0 0,-1-1 0,0 1 0,1 0 0,-1 0 0,0 0 0,1-1 0,-1 1-1,1 0 1,0 0 0,-1-1 0,1 1 0,0 0 0,-1-1 0,1 1 0,0-1 0,-1 1 0,1-1 0,0 1 0,0-1 0,0 0 0,0 1 0,-1-1 0,1 0 0,0 0-1,0 1 1,0-1 0,0 0 0,0 0 0,0 0 0,0 0 0,0 0 0,-1 0 0,1-1 0,0 1 0,0 0 0,0 0 0,0-1 0,1 1 0,3-1 237,0 0 0,0-1 0,0 1 1,0-1-1,-1 0 0,8-4 0,0-3-17,0 0 0,-1-1 1,0 0-1,-1-1 0,18-23 0,-23 27-273,0 0 1,-1 0-1,0-1 0,0 0 0,0 1 1,-1-1-1,0 0 0,-1-1 1,0 1-1,0 0 0,1-16 1,-19 38-1137,-11 37 1036,26-48 127,0 0 1,-1 0-1,1 0 0,1 0 1,-1 1-1,0-1 1,1 0-1,-1 0 0,1 0 1,0 1-1,0-1 1,1 0-1,-1 0 0,1 0 1,1 5-1,-1-7 6,0 0-1,0 0 1,1 0-1,-1 0 1,0-1-1,1 1 1,-1 0-1,1-1 1,-1 1-1,1-1 1,-1 1-1,1-1 1,-1 0-1,1 0 1,-1 0-1,1 0 1,-1 0-1,1 0 1,0 0-1,-1 0 1,1-1-1,-1 1 1,3-1-1,38-11 188,-22 1-231,0 0 1,0-1 0,-1-1 0,-1-1 0,0 0-1,24-26 1,-37 35-67,0 0-419,-7 7-142,-12 18 159,12-16 506,-31 59-42,32-59 47,-1 0 0,1 1 0,0-1 0,0 0 0,0 1 0,0-1 0,1 1 0,0-1-1,0 1 1,0-1 0,0 1 0,1-1 0,1 7 0,-1-10 24,0 0 1,0 0-1,0 0 0,0 0 1,0 0-1,0 0 0,0 0 1,0-1-1,0 1 0,0 0 1,1-1-1,-1 1 0,0-1 1,0 0-1,1 1 0,-1-1 1,0 0-1,1 0 0,-1 0 1,0 1-1,1-2 0,1 1 1,36-4 968,-29 1-933,1-1 0,-1 0 0,0-1 0,0 0 0,-1-1 0,1 0 0,-1-1 0,-1 0 0,12-10 0,-13 11-138,-1-1 0,0 0 0,0 1 0,-1-2 0,0 1 0,0-1 1,0 0-1,-1 0 0,-1 0 0,1 0 0,-1-1 0,2-9 0,-5 18 72,0 0-1,0-1 0,0 1 1,0 0-1,1-1 1,-1 1-1,0 0 0,0-1 1,0 1-1,0 0 1,-1-1-1,1 1 0,0 0 1,0-1-1,0 1 1,0 0-1,0-1 0,0 1 1,0 0-1,-1-1 0,1 1 1,0 0-1,0-1 1,0 1-1,-1 0 0,1 0 1,0-1-1,0 1 1,-1 0-1,1 0 0,0 0 1,-1-1-1,1 1 1,0 0-1,-1 0 0,1 0 1,0 0-1,-1 0 0,1-1 1,0 1-1,-1 0 1,1 0-1,0 0 0,-1 0 1,1 0-1,0 0 1,-1 0-1,1 0 0,0 1 1,-1-1-1,1 0 1,0 0-1,-1 0 0,1 0 1,0 0-1,-1 0 1,1 1-1,0-1 0,0 0 1,-1 0-1,1 1 0,-1-1 1,-20 15-240,17-9 294,0 1-1,0-1 1,1 1-1,0 0 0,0 0 1,0 1-1,1-1 1,0 0-1,1 1 1,-1-1-1,1 1 1,1 13-1,0-18-81,0 0 0,0-1 0,0 1 0,1-1 0,-1 1 0,1-1 0,-1 1 0,1-1 0,0 1 0,0-1 0,0 0-1,1 0 1,-1 1 0,0-1 0,1 0 0,0 0 0,-1 0 0,1 0 0,0-1 0,0 1 0,3 2 0,-3-3-208,1 0 0,0 0 0,0 0 1,-1 0-1,1-1 0,0 1 0,0-1 0,0 0 0,0 0 1,0 0-1,0 0 0,0 0 0,0 0 0,4-2 1,6-3-6089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4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15599,'0'0'5189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5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13229,'0'0'13516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5:57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16784,'0'0'5733,"9"3"-5220,18 6-332,0 0 1,-1 2-1,0 2 1,-1 0-1,39 27 1,-62-38-184,-1-1 1,1 1-1,-1-1 0,0 1 1,1-1-1,-1 1 1,0 0-1,0 0 0,0 0 1,-1-1-1,1 1 1,0 0-1,-1 0 0,1 0 1,-1 0-1,0 0 1,0 0-1,1 0 0,-1 1 1,-1-1-1,1 0 1,0 0-1,0 0 0,-1 0 1,1 0-1,-1 0 1,0 0-1,1-1 0,-1 1 1,0 0-1,0 0 1,0 0-1,0-1 1,-1 1-1,-2 2 0,-4 7-7,-1-1-1,-1-1 1,0 1-1,-13 8 0,17-13 14,-35 29 21,-21 17-1018,17-23-4338,17-16-1625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6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58 9545,'0'0'13714,"-5"4"-13532,1 1-136,0-1 0,0 2 0,1-1 0,-1 0 0,1 1 0,0-1 1,1 1-1,-1 0 0,1 0 0,0 0 0,-1 8 0,0 3 168,0 0 0,0 1 0,1 21 0,2-38-212,1-1 1,-1 0-1,0 1 0,0-1 0,0 0 0,0 1 1,1-1-1,-1 0 0,0 1 0,0-1 0,0 0 1,1 0-1,-1 1 0,0-1 0,1 0 0,-1 0 1,0 1-1,1-1 0,-1 0 0,0 0 0,1 0 1,-1 0-1,0 0 0,1 0 0,-1 1 1,0-1-1,1 0 0,-1 0 0,1 0 0,-1 0 1,0 0-1,1 0 0,-1 0 0,0-1 0,1 1 1,-1 0-1,1 0 0,-1 0 0,0 0 0,1 0 1,-1 0-1,0-1 0,0 1 0,1 0 0,-1 0 1,0-1-1,1 1 0,-1 0 0,0 0 0,0-1 1,1 1-1,-1 0 0,0-1 0,0 1 0,19-16 165,-10 2-122,-1 0 0,-1 0 0,0-1 0,9-30 0,-11 28-61,1 1 0,1 0 0,15-26 0,-21 40 0,-1 1 1,1-1-1,0 1 0,0 0 1,0 0-1,0-1 1,0 1-1,0 0 1,0 0-1,1 0 1,-1 0-1,0 0 1,1 1-1,-1-1 1,0 0-1,3 0 1,-3 1 3,-1 0 1,1 0-1,0 0 1,-1 0-1,1 0 1,0 0-1,-1 0 1,1 1-1,0-1 1,-1 0-1,1 0 1,-1 1-1,1-1 1,-1 1-1,1-1 1,-1 0-1,1 1 1,-1-1-1,1 1 1,-1-1-1,1 1 1,-1-1 0,0 1-1,1 0 1,-1 0-1,3 4 0,-2 0 0,1-1-1,-1 1 1,1 0 0,-1 0 0,-1 0-1,1 0 1,-1 6 0,-3 69 76,3-79-68,1-1 0,-1 1 0,1 0 0,-1 0 0,1 0 0,0-1 0,-1 1 0,1 0 0,0-1 0,-1 1 0,1-1 0,0 1 0,0-1 0,0 1 0,0-1 0,0 0 0,-1 1 0,1-1 0,0 0 0,0 1 0,0-1 0,0 0 0,0 0 0,0 0 0,0 0 0,0 0 1,0 0-1,0 0 0,0-1 0,0 1 0,0 0 0,0 0 0,0-1 0,0 0 0,38-9 111,-22 0-54,0 0 1,-2-1-1,1-1 1,-1-1-1,18-20 0,-33 33-58,0 0 0,0 0 0,0 0 0,0 0 0,1 0-1,-1 0 1,0 0 0,0 0 0,0 0 0,0 0 0,1 0-1,-1 0 1,0 0 0,0 0 0,0 0 0,0 0 0,1 0 0,-1 0-1,0 0 1,0 1 0,0-1 0,0 0 0,0 0 0,0 0 0,1 0-1,-1 0 1,0 0 0,0 0 0,0 0 0,0 1 0,0-1-1,0 0 1,0 0 0,0 0 0,1 0 0,-1 0 0,0 1 0,0-1-1,0 0 1,0 0 0,0 0 0,0 0 0,0 0 0,0 1 0,0-1-1,0 0 1,0 0 0,0 0 0,0 0 0,0 1 0,0-1-1,0 0 1,0 0 0,-1 0 0,3 21-24,-3 20 186,-2-25-142,0 7 542,9-22-782,8-9-842,23-24-6695,-15 13 742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7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126 248 12620,'0'0'12070,"-10"-1"-11456,7 0-592,-1 1 1,1-1 0,0 1-1,0 0 1,-1 0-1,1 0 1,0 1-1,0-1 1,-1 1-1,1 0 1,0-1-1,0 2 1,0-1 0,0 0-1,0 1 1,0-1-1,0 1 1,0 0-1,1 0 1,-1 0-1,1 0 1,-1 0-1,1 0 1,0 1-1,0 0 1,-2 2 0,0 0 30,0 0 0,0 1 1,0-1-1,1 1 0,0-1 1,0 1-1,1 0 1,0 0-1,0 0 0,-3 12 1,5-18-6,25-20 406,-21 15-495,0 0 0,-1 0 0,1 0 0,-1 0 1,0-1-1,0 1 0,-1-1 0,1 0 0,-1 0 1,0 0-1,-1 0 0,0 0 0,1-9 0,-5 39-973,0 12-968,4-35 1890,-1 0 1,1 0-1,-1 1 0,1-1 0,0 0 0,-1 0 1,1 0-1,0 0 0,0 0 0,0 0 0,-1-1 1,1 1-1,0 0 0,0 0 0,1-1 0,-1 1 0,0 0 1,0-1-1,0 1 0,0-1 0,0 0 0,1 1 1,-1-1-1,0 0 0,0 0 0,1 1 0,-1-1 0,2 0 1,8 0-422,1 0 0,0 0 0,0-1 0,0 0 1,-1-1-1,1 0 0,-1-1 0,0 0 1,1-1-1,-1-1 0,-1 1 0,17-11 0,-17 9 396,0-1-1,0-1 0,-1 1 1,1-1-1,-2-1 1,1 0-1,9-14 0,-17 22 274,0 0-1,0 1 0,-1-1 1,1 0-1,0 0 0,-1 0 0,1 0 1,-1-1-1,1 1 0,-1 0 0,1 0 1,-1 0-1,0 0 0,0 0 0,0-1 1,1 1-1,-1 0 0,0-2 0,-1 2-38,1 1 0,-1 0 0,1-1-1,0 1 1,-1 0 0,1-1-1,-1 1 1,1 0 0,-1-1 0,1 1-1,-1 0 1,1 0 0,-1 0-1,1 0 1,-1 0 0,0-1 0,1 1-1,-1 0 1,1 0 0,-1 0-1,1 0 1,-1 0 0,1 1 0,-1-1-1,1 0 1,-2 0 0,-2 1 147,-1 1 1,1-1 0,-1 1-1,1 0 1,0 0-1,0 0 1,0 0 0,-6 5-1,-3 4 87,10-9-252,0 0-1,0 0 0,1 0 0,-1 0 0,1 0 0,-1 1 0,1 0 0,0-1 0,0 1 1,0 0-1,0 0 0,0 0 0,1 0 0,-1 0 0,1 0 0,0 1 0,0-1 0,-1 6 1,4-7-99,0 1 1,0-1 0,0 0 0,0 1-1,1-1 1,-1 0 0,1 0-1,0-1 1,5 4 0,4 3 13,-5-2-37,-1 0-1,1 0 1,-1 1 0,-1 0 0,1 0-1,-1 0 1,0 1 0,-1 0 0,1 0-1,-2 0 1,1 0 0,-1 1 0,-1-1-1,1 1 1,-1 0 0,-1 0 0,0 0-1,0 0 1,-1 0 0,0 0 0,0 0-1,-1 0 1,0 0 0,-1 0 0,0-1 0,0 1-1,-1 0 1,0-1 0,0 1 0,-10 14-1,11-20 23,-44 65 160,42-64-100,1 1-1,-1-1 1,0 0-1,0 0 1,-1-1-1,1 1 1,-1-1-1,1 0 0,-1 0 1,0 0-1,-10 3 1,14-6-51,1 0 1,-1 0-1,0 0 1,1 0-1,-1 0 1,1 0-1,-1 0 1,0 0-1,1 0 1,-1 0-1,0-1 1,1 1-1,-1 0 1,1 0-1,-1-1 1,1 1-1,-1 0 1,1-1-1,-1 1 1,1-1-1,-1 1 1,1-1-1,-1 1 1,1-1-1,0 1 1,-1-1-1,1 1 1,0-1-1,-1 1 1,1-1-1,0 0 1,0 1-1,0-1 1,-1 1-1,1-1 1,0 0-1,0 1 1,0-1-1,0 0 1,0 1-1,0-2 1,1-34-94,-1 29 90,5-18-18,0 0 1,2 1-1,1 0 0,1 0 0,0 0 0,19-31 0,-7 13 50,170-334 27,-188 366 100,-13 25 198,-14 30 180,16-27-484,1 0 1,1 0 0,1 1 0,1 0-1,0 1 1,1-1 0,1 1-1,1-1 1,3 38 0,-1-53-53,0-1 0,-1 0-1,1 0 1,0 0 0,1 0 0,-1-1 0,1 1-1,-1 0 1,1 0 0,0-1 0,0 1 0,0-1 0,0 0-1,0 1 1,1-1 0,-1 0 0,1 0 0,-1-1 0,1 1-1,0 0 1,-1-1 0,1 0 0,0 0 0,0 0 0,0 0-1,0 0 1,4 0 0,-2 0 24,0 0-1,0 0 1,0-1 0,1 0-1,-1 0 1,0-1 0,0 1-1,0-1 1,0 0 0,-1-1-1,1 1 1,0-1 0,0 0-1,-1 0 1,1 0 0,5-5-1,-2 2-55,0-1 1,-1-1-1,-1 1 0,1-1 0,-1 0 0,0-1 0,0 1 0,-1-1 1,0 0-1,0-1 0,-1 1 0,0-1 0,-1 0 0,0 0 0,0 0 1,-1 0-1,0-1 0,0-11 0,-2 21 17,1 0 0,-1-1-1,0 1 1,0 0 0,0 0-1,0-1 1,0 1 0,0 0 0,0-1-1,0 1 1,0 0 0,0 0-1,0-1 1,0 1 0,0 0 0,0-1-1,0 1 1,0 0 0,0 0 0,0-1-1,0 1 1,0 0 0,-1-1-1,1 1 1,0 0 0,0 0 0,0-1-1,0 1 1,-1 0 0,1 0 0,0 0-1,0-1 1,-1 1 0,1 0-1,0 0 1,0 0 0,-1 0 0,1 0-1,0-1 1,0 1 0,-1 0 0,1 0-1,-1 0 1,-10 11-244,-8 23 55,15-24 194,0 1 1,1 0 0,1-1 0,0 1 0,0 1-1,1-1 1,1 0 0,-1 0 0,4 22 0,-3-33-23,0 1 0,0-1 0,0 1 1,1-1-1,-1 1 0,0-1 1,0 1-1,0-1 0,1 1 1,-1-1-1,0 0 0,0 1 0,1-1 1,-1 0-1,1 1 0,-1-1 1,0 0-1,1 1 0,-1-1 1,1 0-1,-1 1 0,0-1 0,1 0 1,-1 0-1,1 0 0,-1 0 1,1 1-1,0-1 0,0 0-189,-1 0 0,1-1 0,0 1-1,0 0 1,-1 0 0,1-1-1,0 1 1,-1 0 0,1-1 0,-1 1-1,1-1 1,0 1 0,-1-1 0,1 1-1,-1-1 1,1 1 0,-1-1 0,0 1-1,1-1 1,-1 0 0,1 1-1,-1-1 1,0 0 0,0 1 0,1-1-1,-1 0 1,0 1 0,0-2 0,1-18-5535,-1-6-4137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7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156 190 6246,'1'-1'816,"1"0"0,-1 0 0,0 0 1,0 0-1,0 0 0,1-1 0,-1 1 0,0 0 1,0-1-1,-1 1 0,1-1 0,0 1 0,1-4 0,2-26 4430,-4 29-5151,0 1 1,0-1-1,0 0 1,0 0-1,-1 1 1,1-1 0,0 0-1,-1 0 1,1 1-1,-1-1 1,0 0-1,0 1 1,1-1-1,-1 1 1,0-1 0,0 1-1,0-1 1,-1 1-1,1-1 1,0 1-1,0 0 1,-1 0-1,1 0 1,-1 0 0,1 0-1,-1 0 1,1 0-1,-1 0 1,-3 0-1,0 1-106,0 0-1,0 0 0,0 1 0,0 0 1,0 0-1,0 0 0,1 0 0,-1 1 1,0 0-1,1 0 0,-1 0 0,1 1 1,0-1-1,-1 1 0,1 0 0,1 0 1,-1 1-1,0-1 0,1 1 0,0 0 1,0 0-1,0 0 0,-3 5 0,0 0 0,1-1 0,0 1 0,1 0 0,0 0-1,0 1 1,1-1 0,0 1 0,1-1-1,0 1 1,-1 18 0,3-26 6,0-1 0,0 0 0,0 0 1,0 1-1,0-1 0,0 0 0,0 0 0,1 0 0,-1 1 0,0-1 1,1 0-1,-1 0 0,1 0 0,0 0 0,-1 0 0,1 0 1,0 0-1,-1 0 0,1 0 0,0 0 0,0 0 0,0 0 0,0-1 1,0 1-1,0 0 0,0-1 0,0 1 0,2 0 0,0 0 14,0 0 1,0-1-1,1 1 0,-1-1 0,0 0 0,0 0 0,1 0 0,-1-1 1,0 1-1,6-2 0,2-1 36,-1-1 1,1 0-1,-1 0 1,0-1-1,17-10 1,-8 1-10,-1-2 0,-1 0 0,0 0 0,17-23 0,-28 31-65,1-1-1,-2 1 0,1-1 1,-1 0-1,0 0 0,-1-1 1,0 1-1,-1-1 1,0 0-1,0 0 0,1-20 1,-3 29 16,-1-1 0,0 1 0,0-1 0,0 1 0,0 0 0,0-1 0,-1 1 0,1 0 0,0-1 0,-1 1 1,1-1-1,0 1 0,-1 0 0,0 0 0,1-1 0,-1 1 0,0 0 0,0 0 0,1 0 0,-1 0 0,0 0 0,0 0 0,0 0 0,0 0 1,-2-1-1,0 1-22,1 0 0,0 1 0,0-1 1,-1 1-1,1-1 0,0 1 0,-1 0 1,1 0-1,0 0 0,-1 0 0,1 1 1,0-1-1,-1 0 0,-1 2 0,-2-1-22,0 1 0,0 0 0,1 1 0,-1-1 0,1 1-1,-1 0 1,1 1 0,0-1 0,1 1 0,-1 0 0,-6 7-1,10-10 34,0 0-1,0 1 1,0-1-1,1 1 1,-1-1-1,0 1 1,1-1-1,-1 1 1,1-1-1,-1 1 1,1 0-1,0-1 1,-1 1-1,1 0 1,0-1-1,0 1 1,0 0-1,0 0 1,1-1-1,-1 1 1,0 0-1,1-1 1,-1 1-1,1-1 1,0 1-1,0-1 1,-1 1-1,1-1 1,0 1-1,2 1 0,3 4-209,1-1-1,0 0 1,0 0-1,0-1 1,8 5-1,27 21-378,-37-25 625,-1 1 0,0-1 0,0 1 0,0 0 0,-1 0 0,1 0 0,-2 1 0,1-1 0,-1 1 0,0-1 0,-1 1 0,0 0 0,0 0 0,-1-1 0,0 1 0,-1 12 0,-4-25-5916,-5-10-2022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8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14061,'0'0'5061,"52"12"-3491,-16-6-738,6 2-639,9 0-546,3-4-3747,-2-4-5669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8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11627,'0'0'7420,"-4"10"-6229,3-8-1128,-20 44 1086,20-44-1058,0 1 0,0 0 0,0 0 0,0-1 0,1 1 0,-1 0 0,1 0 0,-1 0 0,1 0 0,0 0 0,0 0 0,0 0 0,1 0 0,-1-1 0,1 1 0,-1 0 0,3 4 1,-2-6-83,0-1 0,0 1 0,0 0 1,0-1-1,0 1 0,1-1 0,-1 1 1,0-1-1,0 1 0,1-1 0,-1 0 1,0 0-1,0 0 0,1 0 0,-1 0 1,0 0-1,1 0 0,-1 0 0,0 0 1,0 0-1,1-1 0,-1 1 0,0-1 1,0 1-1,2-2 0,30-15 647,73-69 711,-106 86-1369,0 0 1,0-1-1,0 1 1,0 0-1,1 0 1,-1-1-1,0 1 1,0 0-1,1 0 1,-1-1-1,0 1 1,1 0-1,-1 0 1,0 0-1,0 0 1,1-1-1,-1 1 1,0 0-1,1 0 1,-1 0-1,0 0 1,1 0-1,-1 0 1,0 0-1,1 0 1,-1 0-1,1 0 1,-1 0-1,0 0 1,1 0-1,-1 0 1,0 0-1,1 0 1,-1 0-1,0 1 1,1-1-1,-1 0 1,0 0-1,0 0 1,1 1-1,-1-1 1,0 0-1,0 0 1,1 0-1,-1 1 1,0-1-1,0 0 1,1 1-1,-1-1 1,0 0-1,0 0 1,0 1-1,0-1 1,0 0-1,0 1 1,1-1-1,-1 0 1,0 1-1,0-1 1,0 1-1,0-1 1,0 0-1,0 1 1,-1 37 185,1-34-199,-1 0 0,1 0 0,0 0 0,0 0-1,0 0 1,1 0 0,-1 0 0,2 4 0,-1-7-65,-1-1-1,1 0 1,-1 1 0,1-1 0,-1 0 0,1 1-1,0-1 1,-1 0 0,1 0 0,0 1 0,-1-1-1,1 0 1,0 0 0,-1 0 0,1 0-1,0 0 1,-1 0 0,1 0 0,0 0 0,-1 0-1,1 0 1,0 0 0,-1-1 0,1 1-1,0 0 1,-1 0 0,1-1 0,-1 1 0,1 0-1,0-1 1,0 0 0,21-15-3961,-19 13 3042,21-15-4559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9.1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0 9065,'0'0'5968,"-9"6"-3037,-3 0-2449,-1 1 777,0 0-1,-23 18 0,33-23-1148,0 0 0,0 1-1,0-1 1,1 1 0,-1 0 0,1 0-1,0 0 1,0 0 0,0 0-1,0 1 1,0-1 0,1 1-1,-1-1 1,1 1 0,0-1 0,0 1-1,1 0 1,-1 4 0,1-7-119,0-1 1,1 1 0,-1 0 0,1-1 0,-1 1-1,1-1 1,-1 1 0,1 0 0,-1-1 0,1 1-1,-1-1 1,1 0 0,0 1 0,-1-1-1,1 0 1,0 1 0,-1-1 0,1 0 0,0 0-1,0 1 1,-1-1 0,1 0 0,0 0 0,0 0-1,-1 0 1,1 0 0,0 0 0,0 0 0,-1 0-1,1 0 1,0-1 0,0 1 0,-1 0-1,2-1 1,29-7-14,-22 3 6,0-1 1,0-1-1,-1 0 0,11-10 1,-16 14-57,0 0 0,0 0 0,0 0 0,0 0 1,-1-1-1,1 1 0,-1-1 0,0 0 0,0 0 1,0 1-1,-1-1 0,1 0 0,0-8 0,-2 12 74,0 0-1,-1 0 0,1 0 1,0-1-1,-1 1 0,1 0 0,0 0 1,-1 0-1,1 0 0,-1 0 1,1 0-1,0 0 0,-1 0 1,1 0-1,-1 0 0,1 0 0,0 0 1,-1 0-1,1 0 0,-1 0 1,1 0-1,0 0 0,-1 0 1,1 1-1,0-1 0,-1 0 0,1 0 1,-1 0-1,1 1 0,0-1 1,0 0-1,-1 0 0,1 1 1,0-1-1,0 0 0,-1 1 0,-14 9-102,11-4 93,-1-1 0,1 0 0,0 1 0,1 0 0,-1 0 0,1 0 0,0 0 0,0 0 0,1 1 0,0-1 0,0 1 0,1 0 0,0-1 0,0 1 0,0 0 0,1 0 0,0 0 0,0 0 0,2 11 0,-1-17-132,0 1 1,0 0-1,1-1 1,-1 1-1,0-1 1,1 0-1,-1 1 1,0-1-1,1 0 1,0 0-1,-1 0 1,1 0-1,0 0 1,-1 0-1,1 0 1,0-1-1,0 1 1,0 0-1,0-1 1,0 0-1,0 1 1,-1-1-1,1 0 1,3 0-1,49-3-5923,-18-7 314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19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67 270 12043,'0'0'5440,"-8"3"-5007,-25 12-380,31-15-18,1 0 0,0 1 0,0-1 0,-1 1 0,1-1 0,0 1 0,0-1 0,0 1 0,0 0 0,0 0 0,0-1 0,0 1 0,0 0 0,0 0 0,0 0 0,0 0 0,0 0 0,1 0 0,-1 0 0,0 1-1,1-1 1,-1 0 0,1 0 0,-1 1 0,1-1 0,0 0 0,-1 0 0,1 1 0,0-1 0,0 0 0,0 1 0,0-1 0,0 0 0,0 1 0,0-1 0,1 0 0,-1 1 0,0-1 0,1 0 0,-1 0 0,2 3 0,-1-2 32,0 0 0,1 0 1,-1-1-1,1 1 0,0 0 0,0 0 0,-1-1 1,1 1-1,0-1 0,0 0 0,0 1 1,0-1-1,1 0 0,-1 0 0,0 0 0,0-1 1,1 1-1,-1-1 0,5 1 0,-4-1 77,0 0-1,-1-1 1,1 1 0,0-1-1,-1 0 1,1 0-1,-1 0 1,1 0-1,-1 0 1,1-1 0,-1 1-1,0-1 1,0 0-1,0 1 1,0-1-1,0 0 1,0 0 0,0 0-1,0-1 1,-1 1-1,1 0 1,-1-1-1,2-3 1,0 0-37,0-1 0,-1 0 0,1 0 0,-2 1 0,1-1 1,-1 0-1,0-1 0,0-9 0,-20 25-561,-27 30 2120,44-36-1688,0 0 0,1-1 0,-1 1 1,1 0-1,0 0 0,0 1 0,-1-1 1,1 0-1,1 0 0,-1 1 0,0-1 1,0 0-1,1 1 0,0-1 0,-1 4 1,1 43-39,0-30 9,1-18 42,-1 0 1,0 0 0,1 0-1,-1 1 1,1-1 0,0 0 0,-1 0-1,1 0 1,0 0 0,0 0-1,-1 0 1,1-1 0,0 1 0,0 0-1,0 0 1,0-1 0,0 1 0,0 0-1,0-1 1,0 1 0,0-1-1,1 1 1,-1-1 0,0 0 0,0 1-1,0-1 1,1 0 0,-1 0-1,0 0 1,3 0 0,45 1 44,-41-2-13,-1 1-11,0-1 0,-1-1 0,1 0 0,0 0 0,-1 0 0,0-1 0,1 1 0,-1-1-1,0-1 1,-1 1 0,1-1 0,6-5 0,63-62 80,-58 54-67,-6 5 5,0 0-1,0-1 1,-1 0-1,-1 0 1,0-1-1,-1 0 1,0-1-1,-1 0 1,-1 0-1,0-1 1,-2 0 0,1 0-1,-2 0 1,0 0-1,-1 0 1,0-23-1,-2 38-39,0 0 1,0 0-1,0 0 0,0 0 1,0 0-1,0 0 0,0 0 1,0 0-1,0 1 0,-1-1 1,1 0-1,0 0 0,-1 0 1,1 0-1,-1 1 1,1-1-1,-1 0 0,1 0 1,-1 1-1,1-1 0,-1 0 1,0 1-1,1-1 0,-1 0 1,0 1-1,0-1 0,0 1 1,1-1-1,-1 1 0,0 0 1,0-1-1,0 1 0,0 0 1,0 0-1,1-1 0,-1 1 1,0 0-1,0 0 0,0 0 1,0 0-1,0 0 0,0 0 1,0 1-1,0-1 0,0 0 1,0 0-1,1 1 0,-1-1 1,0 0-1,0 1 0,0-1 1,0 1-1,1-1 0,-2 2 1,-6 1-40,1 1 1,0 0-1,0 1 1,-10 8-1,-29 36 2,43-46 32,0 1 0,1 0 0,-1 0-1,1 0 1,0 0 0,0 0 0,0 1-1,0-1 1,1 1 0,-1-1 0,0 8-1,2-11 2,0 1-1,1-1 0,-1 0 1,1 0-1,-1 0 0,1 0 0,-1 0 1,1 0-1,-1 0 0,1 0 1,0 0-1,0 0 0,0 0 0,-1 0 1,1 0-1,0 0 0,0-1 1,0 1-1,0 0 0,0-1 0,0 1 1,1-1-1,-1 1 0,2 0 1,37 10-487,-23-6 387,-12-5 49,-1 1-1,0 1 0,0-1 1,0 0-1,-1 1 0,1 0 1,0 0-1,-1 0 1,1 0-1,-1 1 0,1 0 1,-1-1-1,0 1 0,0 0 1,-1 0-1,1 1 0,0-1 1,-1 1-1,0-1 1,0 1-1,0 0 0,0-1 1,-1 1-1,0 0 0,1 0 1,-1 0-1,-1 1 1,1-1-1,0 0 0,-1 0 1,0 0-1,0 1 0,-1 5 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0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43 12620,'0'-3'668,"0"1"-1,0-1 1,0 0 0,0 1 0,-1-1-1,0 0 1,1 1 0,-1-1-1,0 1 1,0 0 0,0-1 0,-2-2-1,2 5-598,1-1-1,-1 1 1,0-1 0,0 0-1,1 1 1,-1-1-1,0 1 1,0 0 0,0-1-1,0 1 1,1 0-1,-1-1 1,0 1 0,0 0-1,0 0 1,0 0-1,0 0 1,0 0 0,0 0-1,0 0 1,0 0-1,0 0 1,1 0 0,-1 0-1,0 1 1,0-1-1,0 0 1,0 1 0,0-1-1,0 1 1,1-1-1,-1 1 1,0-1 0,0 1-1,1-1 1,-1 1-1,0 0 1,1-1-1,-2 2 1,-10 12-50,0 0 1,1 1-1,0 0 0,1 1 0,1-1 0,1 2 1,0 0-1,1 0 0,-9 31 0,15-44-27,0 1-1,0-1 1,0 1-1,0 0 0,1 0 1,-1-1-1,2 9 1,-1-12 11,0 0 1,1 0-1,-1 0 1,1 0-1,0 0 1,-1 0-1,1 0 1,0 0-1,-1 0 1,1-1 0,0 1-1,0 0 1,0 0-1,0-1 1,0 1-1,0 0 1,0-1-1,0 1 1,0-1-1,0 0 1,0 1-1,0-1 1,0 0 0,0 1-1,0-1 1,1 0-1,-1 0 1,0 0-1,0 0 1,0 0-1,0 0 1,0 0-1,1-1 1,-1 1-1,1-1 1,6-1 79,0 0 0,-1 0 0,0-1 0,1 0 0,-1 0 0,-1-1 0,1 0 0,0 0 0,-1-1 0,0 0 0,0 0 0,10-11 0,-4 3 107,-1 0 0,0 0 0,-1-1 0,16-29 0,-22 36-193,-1 0 1,0-1 0,0 1-1,-1 0 1,0-1 0,1-11 0,-16 43-602,9-13 598,0 0-1,1 0 0,1 0 1,0 1-1,0-1 0,1 1 1,1 14-1,0-25 12,1 0 0,0 1 0,-1-1 0,1 0 0,0 0 0,-1 0 0,1 0 0,0 0 0,0 0 0,0 0 0,0 0 0,0-1 0,0 1 0,0 0 0,0 0 0,0-1 0,0 1 0,1-1 0,-1 1 0,0-1 0,0 1 0,1-1 0,-1 0 0,0 0 0,0 0 0,1 1 0,-1-1 0,0 0 0,1-1 0,-1 1 0,0 0 0,1 0 0,1-1 0,3 0 103,1 1 0,-1-1 0,1-1-1,-1 1 1,11-5 0,-8 1-96,0 0 0,0 0 0,-1-1 1,0 0-1,0-1 0,0 0 0,-1 0 1,0 0-1,0-1 0,-1 0 0,0 0 1,0-1-1,-1 0 0,0 0 0,-1 0 1,5-14-1,-8 21-423,-9 14-379,5-6 778,0 0 0,1 0 1,0 0-1,0 0 0,0 1 0,1-1 1,-1 1-1,2-1 0,-1 12 0,1-17 14,1-1-1,0 1 0,0-1 0,-1 1 1,1-1-1,0 1 0,0-1 0,0 1 1,0-1-1,-1 0 0,1 0 0,0 1 1,0-1-1,0 0 0,0 0 0,0 0 1,0 0-1,0 0 0,0 0 0,0 0 0,0 0 1,0 0-1,-1-1 0,1 1 0,0 0 1,1-1-1,28-6 163,-18 0-172,0 0 0,0-1 1,-1 0-1,0-1 0,0 0 0,-1-1 0,0 0 1,-1 0-1,0-1 0,12-20 0,-42 68-1576,13-25 1423,0 1-1,2 0 0,-10 23 0,15-32-547,0 1 0,0-1 0,0 1 0,0-1 0,1 1 0,0-1 0,0 1 0,0 0 1,2 7-1,2-6-3802,8-5-2002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1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147 219 9705,'0'0'2781,"-6"10"-875,-16 31-814,1 1 0,2 1 1,3 1-1,1 1 0,2 0 0,-12 75 0,21-100-976,4-20-114,0 0 0,0 0 1,0 0-1,0 0 0,0 0 1,0 0-1,0 0 0,0 0 1,0 0-1,0-1 0,0 1 1,0 0-1,0 0 0,0 0 0,0 0 1,0 0-1,0 0 0,0 0 1,0 0-1,0 0 0,0 0 1,0 0-1,0 0 0,-1 0 1,1-1-1,0 1 0,0 0 1,0 0-1,0 0 0,0 0 1,0 0-1,0 0 0,0 0 1,0 0-1,0 0 0,-1 0 1,1 0-1,0 0 0,0 0 1,0 0-1,0 0 0,0 0 1,0 0-1,0 0 0,0 0 1,0 0-1,-1 0 0,1 1 1,0-1-1,0 0 0,0 0 1,0 0-1,0 0 0,0 0 1,0 0-1,0 0 0,0 0 1,0 0-1,0 0 0,0 0 0,0 0 1,0 0-1,-1 0 0,1 1 1,0-1-1,0 0 0,0 0 1,-1-37 81,11-5-380,1-1 0,3 2 1,1 0-1,32-58 1,-26 52-635,107-202-1515,-124 242 2581,14-15 545,-15 52 34,-9 114-336,8-139-589,0-1 1,1 1-1,-1-1 1,1 1-1,0-1 0,0 0 1,0 0-1,1 0 0,-1-1 1,7 5-1,8 11-196,-11-8 362,-2-6 121,-1 0 1,0 0-1,-1 0 1,1 0-1,-1 1 1,0 0-1,-1-1 1,1 1-1,-1 0 1,0 0 0,0 1-1,-1-1 1,1 8-1,-3-13 105,1 1 0,-1-1 0,0 1 0,1-1 0,-1 0 0,0 1 0,0-1 0,0 0 0,0 0 0,0 0 0,-1 1 0,1-1 0,0 0 0,0-1 0,-1 1 0,1 0 0,-1 0 0,1 0 0,0-1 0,-1 1 0,1-1 0,-1 1 0,0-1 0,1 0 0,-1 0 0,-2 1 0,-45 5 2089,47-6-2185,-17 2 251,-41 1 1258,56-3-1915,0 0 1,1 0-1,-1 0 1,0-1 0,0 0-1,1 0 1,-1 0-1,1 0 1,-1 0 0,1-1-1,-1 1 1,-3-3-1,6 2-1429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2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12 8296,'0'0'13693,"-11"-3"-13512,5 1-169,0 0 0,0 1 0,-1-1-1,1 1 1,0 1 0,-1-1 0,1 1-1,0 1 1,-1-1 0,1 1-1,0 0 1,0 0 0,0 1 0,-6 2-1,5-2-13,-29 13 314,35-15-349,0 1-1,-1 0 1,1-1-1,0 1 0,0 0 1,0 0-1,0 0 0,0 0 1,0 0-1,0 0 1,0 0-1,0 1 0,0-1 1,1 0-1,-1 0 1,0 1-1,1-1 0,-1 0 1,1 1-1,0-1 1,-1 1-1,1 1 0,2-2-16,0 1-1,0 0 1,0-1-1,0 1 1,1-1-1,-1 0 1,0 0-1,1 0 1,-1 0-1,1 0 1,-1-1 0,1 1-1,4 0 1,3 1 26,5 2 20,-3-1 14,0 0-1,-1 1 0,1 0 0,-1 0 0,1 1 0,-1 1 0,-1 0 0,1 0 0,11 11 0,-21-16 14,0 0 1,-1 0 0,1 0-1,0 0 1,-1 0-1,1 0 1,-1 0-1,0 0 1,1 0-1,-1 0 1,0 0 0,1 1-1,-1-1 1,0 0-1,0 0 1,0 0-1,0 1 1,0-1-1,0 0 1,0 0-1,-1 0 1,1 1 0,0-1-1,-1 0 1,1 0-1,-1 0 1,1 0-1,-1 0 1,1 0-1,-1 0 1,0 0 0,0 0-1,1 0 1,-1 0-1,0 0 1,0-1-1,0 1 1,0 0-1,0 0 1,0-1-1,0 1 1,-2 0 0,-53 27 1109,46-24-1017,-10 5 304,-1-1 1,-41 10-1,15-13-2733,55-9-3980,9-7 2839,-6 3 620,13-5-4481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6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0 320,'0'0'2467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2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245 344 13261,'0'0'6464,"-9"-5"-6298,4 3-150,4 0-6,-1 1-1,0 0 1,0 0-1,0 0 0,1 0 1,-1 0-1,0 0 1,-1 1-1,1-1 1,0 1-1,0-1 1,0 1-1,0 0 1,0 0-1,0 0 1,-1 0-1,1 0 0,0 0 1,0 0-1,0 1 1,0-1-1,0 1 1,0 0-1,0 0 1,0 0-1,0-1 1,0 2-1,0-1 0,0 0 1,-1 2-1,-15 12 275,0 2 0,1 0 0,1 1 0,1 1 0,0 0 0,2 1 0,0 1 0,1 0 0,-14 36 0,25-56-282,1 0 0,-1 1 0,0-1-1,1 0 1,0 1 0,-1-1-1,1 0 1,0 1 0,-1-1-1,1 1 1,0-1 0,0 0-1,0 1 1,0-1 0,1 1-1,-1-1 1,0 0 0,1 1-1,-1-1 1,0 0 0,1 1 0,0-1-1,-1 0 1,1 0 0,0 0-1,-1 1 1,1-1 0,0 0-1,0 0 1,0 0 0,0 0-1,0 0 1,0 0 0,1-1-1,-1 1 1,0 0 0,0-1 0,0 1-1,1 0 1,-1-1 0,0 0-1,2 1 1,2 0-3,0-1 0,0 0-1,0 0 1,0 0 0,0-1 0,0 0 0,0 0 0,0 0 0,0 0-1,-1-1 1,8-3 0,3-5-8,-1 0 0,1-1 0,-2 0 1,0-2-1,0 1 0,-1-1 0,0-1 0,13-21 0,-10 15 127,9-14-7,-1-1 1,-2 0-1,-2-2 1,-1 0-1,-1-1 1,-3 0-1,-1-2 1,12-60-1,-24 93-169,1-29-256,-3 35 300,1 1 0,-1-1-1,1 0 1,-1 0 0,1 0 0,-1 1-1,0-1 1,1 0 0,-1 1 0,0-1-1,1 0 1,-1 1 0,0-1 0,0 1 0,0 0-1,0-1 1,0 1 0,1-1 0,-1 1-1,0 0 1,0 0 0,0 0 0,0-1 0,0 1-1,0 0 1,0 0 0,0 0 0,0 1-1,0-1 1,0 0 0,0 0 0,0 0-1,0 1 1,-1 0 0,-4 1-7,0 0 0,0 0 0,0 1 0,0 0 0,1 1 0,-1-1 0,1 1 0,0 0 0,0 0 0,0 1 0,1-1-1,-6 7 1,-48 66-116,45-55 146,0 0-1,2 0 1,1 2 0,0-1 0,2 1-1,0 1 1,2-1 0,1 1 0,1 0-1,-2 41 1,6-65-20,0 0 1,0 0-1,0 1 1,1-1-1,-1 0 0,0 1 1,1-1-1,-1 0 1,0 0-1,1 0 0,-1 1 1,1-1-1,0 0 1,-1 0-1,1 0 0,0 0 1,0 0-1,0 0 1,0 0-1,0 0 0,0 0 1,0-1-1,2 2 1,0 0-79,0-1 1,0 0 0,0 0 0,0 0 0,0-1-1,0 1 1,1-1 0,-1 1 0,5-1-1,2-1-125,0 0-1,0 0 1,0-1-1,-1 0 1,17-6-1,6-6-249,49-31 0,-98 80 592,8-22 252,-2 0 177,1 1 0,1 1-1,0-1 1,1 1 0,-13 33 0,57-67-509,18-32-3308,-6-6-4013,-22 20-345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3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7591,'0'0'12145,"-3"12"-11915,-4 14-252,-6 27 1711,-3-2-1,-21 52 1,29-75-1191,10-22-604,8-15-398,-5 2-1153,-1-1 0,0 0-1,-1 0 1,0 0 0,3-12-1,-6 20 1657,8-24-7008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3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0 137 13933,'0'0'7794,"11"0"-6635,0-1-958,1 0 0,0 0 1,-1-1-1,1-1 0,-1 0 0,21-8 1,-28 9-176,1 0 0,-1 0 0,0 0 0,0 0 0,0-1 0,-1 1 0,1-1 0,0 0 0,-1 0 0,0-1 0,0 1 0,0-1 0,0 1 0,0-1 0,-1 0 0,1 0 0,-1 0 0,0 0 0,-1 0 0,1-1 0,-1 1 0,0-1 1,2-8-1,-3 12-29,0 1 0,0-1 0,1 0 0,-1 0 0,0 0 0,0 0 0,0 1 0,0-1 1,0 0-1,0 0 0,0 0 0,0 1 0,0-1 0,-1 0 0,1 0 0,0 0 0,0 1 1,-1-1-1,1 0 0,-1 0 0,1 1 0,-1-1 0,1 0 0,-1 1 0,1-1 0,-1 0 1,1 1-1,-1-1 0,0 1 0,1-1 0,-1 1 0,0 0 0,1-1 0,-1 1 0,0-1 1,0 1-1,1 0 0,-1 0 0,0 0 0,0-1 0,0 1 0,1 0 0,-1 0 0,0 0 1,0 0-1,0 0 0,0 0 0,1 0 0,-1 1 0,0-1 0,0 0 0,0 0 0,1 1 1,-1-1-1,0 0 0,0 1 0,1-1 0,-1 1 0,0-1 0,0 2 0,-6 1-31,0 1-1,0 1 0,1 0 1,0 0-1,-8 7 0,5-3 27,-1 1 0,2 0-1,0 1 1,0 0 0,0 0-1,2 1 1,-1 0-1,2 0 1,-1 1 0,2-1-1,0 1 1,0 0 0,1 0-1,1 1 1,-2 15 0,4-28 4,0 0 0,0 0 0,0 0 0,0 0 0,1 0 0,-1 0 0,0 0 1,0 0-1,1 0 0,-1 0 0,0 0 0,1 0 0,-1 0 0,1 0 0,0 0 0,-1 0 0,1-1 1,-1 1-1,1 0 0,0 0 0,0-1 0,0 1 0,-1 0 0,1-1 0,0 1 0,0-1 0,0 1 0,0-1 1,2 1-1,0 0-26,1-1-1,-1 1 1,1-1 0,-1 0 0,1 0 0,-1 0 0,1 0 0,-1-1 0,5 0 0,3-2-497,0 0 1,0-1-1,-1 0 1,1 0-1,9-7 1,-3 0-2036,0-2-1,25-24 1,-6-3-2921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4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0 11979,'0'0'1719,"-9"5"-416,-1 2-912,0 0 0,1 0 0,0 1 0,1 0 0,0 1 0,0 0 0,0 0 0,2 1 0,-1 0 0,1 0 0,-6 13 0,0-1-8,2 1 0,0 0 0,1 1 0,1 0 0,1 0 0,1 1 1,-3 40-1,9-64-383,0 0 0,1 0 1,0 0-1,-1 0 0,1 0 1,-1 0-1,1-1 1,0 1-1,0 0 0,0 0 1,-1 0-1,1-1 0,0 1 1,0-1-1,0 1 1,0 0-1,0-1 0,0 0 1,0 1-1,0-1 0,0 0 1,0 1-1,1-1 1,-1 0-1,0 0 0,0 0 1,0 0-1,0 0 1,0 0-1,0 0 0,0 0 1,2-1-1,43-5-39,-32 1-167,0-1 1,-1-1 0,14-8-1,-17 8 120,0 2 0,1-1-1,0 1 1,0 1 0,0-1 0,14-2-1,-25 8 77,1-1-1,-1 1 1,1-1-1,0 1 1,-1-1-1,1 1 0,-1 0 1,1-1-1,-1 1 1,1 0-1,-1-1 0,0 1 1,1 0-1,-1-1 1,0 1-1,0 0 0,1 0 1,-1 0-1,0-1 1,0 1-1,0 0 0,0 0 1,0-1-1,0 1 1,0 0-1,0 0 0,0 0 1,-1-1-1,1 3 1,-4 27 274,0-19-62,0 0 0,0-1 0,-1 1 0,-1-1 0,0-1 0,0 1 0,-1-1 0,0 0 0,-10 9 0,12-13 21,0 1 1,0-1-1,0-1 1,-1 1-1,0-1 0,0 0 1,0 0-1,-1-1 1,1 0-1,-1 0 1,0-1-1,1 1 0,-1-1 1,0-1-1,-12 2 1,18-3-314,0-1 0,0 1-1,0 0 1,-1-1 0,1 1 0,0-1 0,0 1 0,0-1 0,0 1 0,0-1 0,0 0 0,0 0 0,0 0 0,0 1 0,0-1-1,0 0 1,0 0 0,1 0 0,-1 0 0,0-1 0,1 1 0,-1 0 0,1 0 0,-1 0 0,1 0 0,-1-1 0,1 1 0,0 0-1,0 0 1,0-1 0,-1-1 0,0-49-7615,1 40 4578,0-15-3951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4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74 10090,'0'0'13623,"9"-4"-13425,-2 1-174,38-20 7,-43 21-13,0 1-1,0 0 1,0-1-1,0 1 0,0-1 1,0 0-1,-1 1 1,1-1-1,-1 0 1,1 0-1,-1 0 0,0 0 1,0-1-1,0 1 1,0 0-1,0 0 1,0-1-1,0 1 1,-1 0-1,1-3 0,-4 6-67,0 1-1,0 0 0,0-1 1,0 2-1,0-1 0,0 0 0,1 0 1,-1 1-1,-2 4 0,-3 2 65,0 1-1,0 0 1,1 1 0,1 0-1,0 0 1,1 0 0,0 0-1,-5 19 1,9-29-12,1-1 0,0 1-1,0 0 1,0-1 0,0 1 0,0 0-1,0-1 1,0 1 0,1 0 0,-1-1-1,0 1 1,0 0 0,0-1 0,1 1-1,-1 0 1,0-1 0,1 1 0,-1-1-1,0 1 1,1 0 0,-1-1 0,1 1 0,-1-1-1,1 0 1,-1 1 0,1-1 0,-1 1-1,1-1 1,1 1 0,25 5 102,31-10 129,-33-1-223,-2-2 0,1 0 0,-1-2 0,0 0 0,-1-2 0,0 0 0,-1-2 0,33-24 0,-37 21-305,-17 16 289,0 0-1,0 0 0,0 0 1,0 0-1,0 0 1,0 0-1,1 0 0,-1-1 1,0 1-1,0 0 1,0 0-1,0 0 0,0 0 1,0 0-1,0 0 1,0 0-1,0 0 0,0-1 1,0 1-1,0 0 1,0 0-1,0 0 0,0 0 1,0 0-1,0 0 0,0 0 1,0-1-1,0 1 1,0 0-1,0 0 0,0 0 1,0 0-1,0 0 1,0 0-1,0-1 0,0 1 1,0 0-1,0 0 1,0 0-1,0 0 0,0 0 1,0 0-1,-1 0 0,1 0 1,0 0-1,0-1 1,0 1-1,0 0 0,0 0 1,0 0-1,0 0 1,0 0-1,-1 0 0,1 0 1,0 0-1,0 0 1,0 0-1,0 0 0,0 0 1,0 0-1,0 0 1,-1 0-1,-1 1-17,-1-1 1,0 1 0,1 0-1,-1 1 1,1-1-1,0 0 1,-1 1-1,1-1 1,0 1-1,0 0 1,-4 3 0,-4 5 18,6-7 100,-1 1 0,1 0 0,0-1 0,0 1 0,1 1 0,-1-1 0,1 0 0,0 1 0,0 0 0,1 0 0,-1 0 0,1 0 0,0 0 0,-2 8 0,5-12-81,-1-1 1,1 1-1,-1-1 1,1 1-1,-1 0 1,1-1 0,-1 1-1,1-1 1,0 0-1,-1 1 1,1-1 0,0 1-1,-1-1 1,1 0-1,0 0 1,0 1 0,-1-1-1,1 0 1,0 0-1,0 0 1,-1 0 0,1 0-1,0 0 1,0 0-1,1 0 1,22-2-4601,-18-2-1041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7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96 5381,'0'0'14157,"-7"0"-13398,-24 7 154,30-7-886,0 1-1,1-1 0,-1 1 0,0 0 1,0-1-1,1 1 0,-1 0 1,0-1-1,1 1 0,-1 0 1,1 0-1,-1-1 0,1 1 1,-1 0-1,1 0 0,-1 0 0,1 0 1,0 0-1,0 0 0,-1 0 1,1 0-1,0-1 0,0 1 1,0 0-1,0 0 0,0 0 1,0 0-1,0 0 0,0 0 1,1 0-1,-1 0 0,0 0 0,1 0 1,-1 0-1,0 0 0,1 0 1,-1-1-1,1 1 0,-1 0 1,1 0-1,0-1 0,-1 1 1,2 1-1,-1-1-4,1 1 0,-1 0 0,1-1-1,0 1 1,0-1 0,0 0 0,-1 0 0,1 1 0,0-1 0,1 0 0,-1-1 0,0 1 0,0 0 0,0 0-1,0-1 1,1 0 0,-1 1 0,0-1 0,0 0 0,1 0 0,-1 0 0,0 0 0,1-1 0,-1 1 0,0-1 0,0 1-1,0-1 1,1 0 0,2-1 0,-2 1 66,0 0-1,0-1 1,-1 1-1,1-1 1,0 1 0,-1-1-1,1 0 1,-1 0-1,1 0 1,-1 0-1,0 0 1,0 0 0,0-1-1,0 1 1,-1-1-1,1 0 1,-1 1-1,1-1 1,-1 0-1,0 0 1,1-5 0,-1 5-50,-1 1 0,0-1 1,1 1-1,-1-1 1,0 1-1,-1-1 0,1 0 1,0 1-1,-1-1 0,0 1 1,1-1-1,-1 1 1,0 0-1,0-1 0,-1 1 1,1 0-1,0 0 1,-1-1-1,1 1 0,-1 0 1,0 0-1,0 1 0,1-1 1,-1 0-1,-3-1 1,3 2-73,-1 0 0,1 0 0,-1 0 0,0 1 1,0-1-1,1 1 0,-1-1 0,0 1 0,0 0 1,0 0-1,1 0 0,-1 1 0,0-1 0,0 0 1,1 1-1,-1 0 0,0 0 0,1 0 0,-1 0 1,1 0-1,-1 1 0,1-1 0,-4 3 0,2-1 21,0-1 1,0 1-1,1 0 0,-1 0 0,1 0 0,0 1 0,0-1 0,0 1 0,0-1 0,1 1 0,0 0 0,-1 0 0,1 0 0,1 1 0,-1-1 0,0 0 0,1 1 0,0-1 0,0 1 0,0 7 0,2-11 17,-1-1 0,1 1 0,0 0 0,-1 0 0,1 0 0,0 0 0,0 0 0,0-1 0,0 1 0,0 0 0,0-1 0,0 1 0,0 0 0,0-1 0,0 0-1,0 1 1,0-1 0,0 1 0,0-1 0,1 0 0,-1 0 0,0 0 0,0 0 0,0 0 0,0 0 0,0 0 0,1 0 0,-1 0 0,0-1 0,0 1 0,0 0 0,2-1 0,36-13 1008,-35 10-895,0-1 0,1 0 0,-2 0 0,1 0 0,-1-1 1,0 1-1,0-1 0,0 0 0,-1 0 0,0 0 0,0 0 1,0 0-1,-1 0 0,0 0 0,0-1 0,0 1 0,-1 0 1,-1-11-1,1 16-159,0 1 1,0-1 0,0 1-1,0-1 1,0 1-1,0 0 1,0-1 0,0 1-1,-1-1 1,1 1 0,0-1-1,0 1 1,0-1 0,-1 1-1,1 0 1,0-1-1,-1 1 1,1-1 0,0 1-1,-1 0 1,1 0 0,0-1-1,-1 1 1,1 0-1,-1-1 1,1 1 0,0 0-1,-1 0 1,1 0 0,-1 0-1,1-1 1,-1 1 0,1 0-1,-1 0 1,1 0-1,-1 0 1,1 0 0,-1 0-1,1 0 1,0 0 0,-1 0-1,1 0 1,-1 0-1,1 1 1,-1-1 0,1 0-1,-1 0 1,1 0 0,-1 1-1,1-1 1,0 0-1,-1 0 1,1 1 0,-1-1-1,-23 18-2588,12 9-4230,11-19 513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7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1 104 11819,'0'0'5291,"8"2"-4742,30 5 104,1-3 0,0-1 0,74-4 0,-37-1-94,812-31 2135,-600 17-2590,-46 3-19,756-23 331,-675 47-62,-2 0-264,-300-14-424,-21 2 211,0 1 0,1-1 1,-1 1-1,0-1 0,1 0 1,-1 1-1,0-1 0,0 1 0,0-1 1,0 1-1,1-1 0,-1 0 1,0 1-1,0-1 0,0 1 1,0-1-1,0 0 0,0 1 0,0-1 1,-1 1-1,1-1 0,0 0 1,0 1-1,0-1 0,0 1 1,-1-1-1,1 1 0,0-1 0,-1 1 1,1-1-1,0 1 0,-1-1 1,0 0-1,-13-17-5530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28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755 0 12043,'0'0'4634,"-12"3"-4420,-91 32 28,-139 68 0,113-46 357,99-44-443,-3 0-22,0 2-1,0 1 0,1 1 0,-57 42 0,88-57-134,-1-1 0,1 0 0,-1 1 0,1-1 0,0 0 0,-1 1 0,1 0 0,0-1 0,0 1 0,0 0 0,0 0 0,0-1 0,1 1 0,-1 0 0,1 0 0,-1 0 0,1 0 0,0 0-1,-1 0 1,1 0 0,0 0 0,0 0 0,0 0 0,1 0 0,-1 0 0,0 0 0,1 0 0,-1-1 0,1 1 0,0 0 0,0 0 0,-1 0 0,1-1 0,1 1 0,-1 0 0,0-1 0,0 1 0,0-1-1,1 1 1,-1-1 0,1 0 0,-1 1 0,1-1 0,2 1 0,6 6 158,0-1 0,0-1 0,1 1 0,0-2 0,0 0 0,12 4 0,15 1 123,1-3 0,-1-1-1,1-2 1,0-1 0,0-2 0,41-5-1,10 3-198,90-1-2189,-96-6-3770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0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7175,'43'-1'14679,"16"-2"-9123,-16 0-7427,0-1 0,69-18 0,-108 21 1291,-2 1 144,0 0-1,-1-1 1,1 1-1,0-1 1,-1 0 0,1 1-1,-1-1 1,1 0 0,-1 0-1,1 0 1,-1 0-1,1 0 1,1-2 0,-2-2-4518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1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97 15695,'0'0'4708,"53"2"-3811,-12-4 0,5-8-192,1-2-577,3 0-96,1-2-609,-10 0-2081,-6-3-3140,-9-1-3555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7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 11883,'0'0'11697,"-2"2"-11847,-5 14 260,1 0-1,0 0 0,1 0 1,1 1-1,1 0 1,0 0-1,0 17 1,0 50 504,3-84-609,1 0 0,-1 1 0,0-1 0,0 0 0,0 1 0,0-1 0,0 0 1,0 1-1,0-1 0,1 0 0,-1 1 0,0-1 0,0 0 0,0 0 0,1 1 1,-1-1-1,0 0 0,0 0 0,1 1 0,-1-1 0,0 0 0,0 0 0,1 0 0,-1 1 1,0-1-1,1 0 0,-1 0 0,0 0 0,1 0 0,-1 0 0,0 0 0,1 0 1,-1 0-1,0 0 0,1 0 0,0 0 0,20-3 185,17-12 34,-30 9-186,1-1 0,-2 0 0,1 0 0,7-9 1,19-18-1,-34 34-40,0 0 0,0 0 0,0 0 0,1 0 0,-1 0 0,0 0 0,0 0 0,0 0 0,1-1 0,-1 1 0,0 0 0,0 0 0,0 0 0,0 0 0,1 0 0,-1 0 0,0 0 0,0 0 0,0 0 0,1 0 0,-1 0 0,0 0 0,0 1 0,0-1 0,1 0 0,-1 0 0,0 0 0,0 0 0,0 0 0,0 0 0,1 0 0,-1 0 0,0 0 0,0 1 0,0-1 0,0 0 0,0 0 0,0 0 0,1 0 0,-1 1 0,0-1 0,0 0 0,0 0 0,0 0 0,0 0 0,0 1 0,0-1 0,0 0 0,0 0 0,0 0 0,0 1 0,4 18-206,-4 21-88,-1-36 336,0-1 0,-1 1 1,1 0-1,-1-1 0,0 1 1,0-1-1,0 1 0,0-1 1,-1 0-1,1 0 0,-1 0 1,1 0-1,-1-1 0,0 1 1,0-1-1,-1 0 0,1 0 1,0 0-1,-1 0 0,1 0 1,-1-1-1,-5 2 0,2 0 54,0 0 0,-1-1 0,1 0-1,0 0 1,-1-1 0,1 0 0,-1 0 0,0-1-1,1 0 1,-16-2 0,22 2-154,-1-1 0,1 1 0,-1-1 0,0 0 0,1 1 0,-1-1 0,1 0 1,0 0-1,-1 0 0,1 0 0,0 0 0,-1-1 0,1 1 0,0 0 0,0 0 0,0-1 0,0 1 0,0-1 0,1 1 0,-1-1 0,0 1 0,1-1 0,-1 0 1,1 1-1,-1-1 0,1 0 0,0 1 0,-1-4 0,2 4-348,-1 0 1,0 0-1,0-1 1,1 1-1,-1 0 1,1 0-1,-1 0 1,1 0-1,-1 0 1,1 0-1,0 0 1,-1 0-1,1 0 1,0 0-1,0 0 1,0 0-1,0 0 1,0 0-1,0 1 1,0-1-1,0 0 1,0 1-1,0-1 1,0 1-1,0-1 1,0 1-1,2-1 1,16-3-5444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1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3908,'0'0'17184,"9"3"-16495,10 4-335,25 8 99,46 25-1,-88-39-447,0 0-1,0 0 0,-1 0 0,1 0 0,0 0 0,-1 1 0,1-1 0,-1 1 0,1-1 0,-1 1 0,0-1 0,0 1 1,0 0-1,0 0 0,0-1 0,0 1 0,0 0 0,0 0 0,-1 0 0,1 0 0,0 3 0,-1-1 9,0-1 1,-1 1-1,1 0 0,0 0 0,-1 0 1,0 0-1,0-1 0,0 1 0,-1 0 0,-2 5 1,-5 7 62,0-1 0,-1 0 0,-22 24 0,29-36-60,-26 32-375,10-10-275,-34 31 0,47-50-670,0-1-1,0 0 1,-1 0 0,0-1-1,0 0 1,-8 4 0,3-6-11279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2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11691,'0'0'13170,"0"11"-13111,-5 149 90,5-159-149,0 0 1,0 0-1,0-1 0,0 1 0,0 0 1,1-1-1,-1 1 0,0 0 1,0 0-1,1-1 0,-1 1 0,0 0 1,1-1-1,-1 1 0,0-1 0,1 1 1,-1-1-1,1 1 0,-1 0 1,1-1-1,0 0 0,-1 1 0,1-1 1,-1 1-1,1-1 0,0 0 1,-1 1-1,2-1 0,24-1 24,23-20 72,-23 2 175,-1 0 0,-1-2 0,32-35 0,-44 48-530,-7 13 146,-3 27 157,-2-31-39,-1 1 1,1 0-1,0-1 1,0 1-1,0 0 1,0-1-1,0 1 1,0 0-1,0-1 0,0 1 1,1 0-1,-1-1 1,1 1-1,-1-1 1,1 1-1,-1 0 1,1-1-1,0 0 1,1 3-1,7-5 93,-1 0-1,0 0 1,0-1 0,0 0 0,-1-1-1,1 0 1,13-6 0,-15 5-109,1 1 0,0 0 0,-1 0 0,2 1 0,-1 0 0,0 0 1,0 1-1,0 0 0,1 0 0,12 1 0,-19 0-3,1 1 0,0-1 0,-1 1 0,1 0 0,0-1 0,-1 1 0,1 0 0,-1 0 0,1 0 0,-1 0 0,0 0 0,1 1 0,-1-1 0,0 0 0,0 0 0,0 1 0,0-1 1,0 1-1,0-1 0,0 1 0,-1 0 0,1-1 0,0 1 0,-1 0 0,1-1 0,-1 1 0,0 0 0,1 3 0,-1-4 3,0 1 1,0-1 0,0 1-1,0-1 1,1 1-1,-1-1 1,0 1-1,1-1 1,-1 1-1,1-1 1,0 0-1,-1 1 1,1-1 0,0 0-1,0 1 1,0-1-1,0 0 1,0 0-1,0 0 1,0 0-1,1 0 1,-1 0-1,0 0 1,0 0 0,1-1-1,-1 1 1,1 0-1,-1-1 1,1 1-1,-1-1 1,0 1-1,1-1 1,0 0-1,-1 0 1,1 0 0,-1 0-1,1 0 1,-1 0-1,1 0 1,-1 0-1,1 0 1,-1-1-1,1 1 1,1-2-1,3 0-52,-1 0 0,0-1 0,-1 0 0,1 0-1,0 0 1,-1 0 0,0-1 0,1 0 0,-1 0 0,-1 0-1,1 0 1,4-8 0,-4 7-26,0 0 0,0 0 0,0 0 0,1 1 0,0 0 0,0-1 0,0 2 0,8-6 0,-13 9 61,1 0 0,-1 0 0,0 0 1,1 0-1,-1 0 0,0 0 0,1 0 1,-1 0-1,0 1 0,1-1 0,-1 0 0,0 0 1,1 0-1,-1 0 0,0 1 0,0-1 1,1 0-1,-1 0 0,0 0 0,1 1 1,-1-1-1,0 0 0,0 0 0,0 1 1,1-1-1,-1 0 0,0 1 0,0-1 1,0 0-1,0 1 0,0-1 0,0 0 1,1 1-1,-1-1 0,0 0 0,0 1 1,0-1-1,0 0 0,0 1 0,0-1 0,0 0 1,-1 1-1,4 27 187,0-1-5584,1-26 215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17521,'0'0'5765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2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316 81 14510,'0'0'2947,"-4"-10"-492,3 8-2370,1-1 2,-1-1 1,0 1-1,0 0 0,0 0 0,0-1 0,0 1 0,-1 0 0,0 0 0,0 0 0,1 0 0,-2 0 0,1 1 1,0-1-1,0 1 0,-1-1 0,0 1 0,1 0 0,-1 0 0,0 0 0,0 0 0,0 0 0,0 1 0,0 0 1,-1-1-1,1 1 0,0 0 0,-1 0 0,1 1 0,0-1 0,-1 1 0,-6 0 0,4 1-93,0 0-1,-1 0 1,1 1 0,0 0-1,0 1 1,0-1-1,0 1 1,0 0-1,1 0 1,-1 1 0,1 0-1,0 0 1,0 0-1,-7 8 1,-7 8 158,1 2 0,-15 23 0,28-39-101,-2 3 55,1 0-1,0 0 0,0 0 0,0 1 0,1 0 1,1 0-1,0 0 0,0 0 0,1 1 1,0-1-1,1 1 0,0 0 0,0 19 1,2-28-113,0-1 1,0 1-1,0 0 1,0-1-1,1 1 1,-1 0-1,1-1 1,-1 1 0,1-1-1,-1 1 1,1-1-1,0 1 1,0-1-1,0 1 1,0-1-1,0 0 1,0 0-1,0 1 1,0-1-1,1 0 1,-1 0 0,0 0-1,3 1 1,-1-1 19,0 0 1,0 0 0,0-1-1,0 1 1,0-1 0,0 1-1,0-1 1,0 0 0,0 0-1,0-1 1,0 1 0,4-2-1,1 0 120,1 0 0,-1-1 0,0 0-1,0-1 1,0 0 0,0 0-1,-1-1 1,11-7 0,-6 1 63,-1-1 1,0 0-1,-1 0 0,0-1 1,-1-1-1,-1 1 1,0-2-1,0 1 0,9-30 1,-13 33-858,-1-1 0,-1 1 0,0-1 1,0-23-1,-11 40-5633,0 6 726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3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50 17489,'0'0'3891,"0"10"-3330,0 20 378,-2-1 1,0 1-1,-11 45 1,-31 104-369,53-223-675,2 0 0,31-77 0,-24 74 149,-13 31-40,0 0-47,1 0 1,0 1-1,1 0 0,13-20 1,-19 33 22,1-1 1,-1 1 0,1 0 0,0 0 0,0 0-1,0 0 1,0 0 0,0 0 0,0 0 0,0 1-1,0-1 1,1 1 0,-1-1 0,1 1 0,-1 0 0,1 0-1,0 0 1,-1 1 0,1-1 0,0 0 0,-1 1-1,1 0 1,0 0 0,0 0 0,-1 0 0,1 0-1,0 0 1,0 1 0,-1-1 0,1 1 0,0 0 0,-1 0-1,4 1 1,-2 0 34,-1 0 1,1 1-1,-1-1 0,0 0 0,0 1 0,0 0 1,0 0-1,0 0 0,-1 0 0,1 0 0,-1 1 1,0-1-1,0 1 0,0-1 0,0 1 1,-1 0-1,0-1 0,1 1 0,-1 0 0,-1 0 1,1 0-1,0 0 0,-1 5 0,0-5 50,0 1 0,0-1-1,0 1 1,-1-1 0,1 1-1,-1-1 1,0 1 0,-1-1-1,1 0 1,-1 1 0,0-1 0,0 0-1,0 0 1,0 0 0,-1-1-1,0 1 1,1 0 0,-1-1-1,-7 6 1,2-3 20,-1 0-1,0-1 0,-1 0 1,1-1-1,-1 0 1,0 0-1,0-1 0,0 0 1,0-1-1,-1 0 1,1 0-1,-1-1 0,-20-1 1,30 0-173,0 0 0,0 0 0,0 0 0,0 0 1,0 0-1,-1-1 0,1 1 0,0 0 0,0 0 0,0-1 0,0 1 1,0-1-1,0 1 0,0-1 0,0 1 0,0-1 0,0 0 0,0 1 1,0-1-1,1 0 0,-1 0 0,0 0 0,0 0 0,1 0 0,-1 0 1,0 0-1,1 0 0,-1 0 0,1 0 0,0 0 0,-1 0 0,1 0 1,0 0-1,-1 0 0,1 0 0,0 0 0,0-1 0,0 1 0,0-1 1,1-2-516,-1 1 1,1 0 0,-1-1 0,1 1-1,0 0 1,1 0 0,-1 0 0,0 0-1,1 0 1,-1 0 0,1 0-1,4-5 1,21-18-5250,8-4-1275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3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13164,'0'0'11729,"-5"10"-11425,-12 21-10,2 1-1,2 1 1,0 0 0,3 1-1,0 0 1,3 1-1,0 0 1,-2 61 0,27-212 944,-17 41-1473,-1 56-359,0 53 179,0-31 417,0 1-1,0 0 0,0-1 0,1 1 1,0-1-1,0 1 0,0-1 1,0 1-1,0-1 0,0 0 0,1 1 1,0-1-1,0 0 0,0 0 0,0 0 1,0 0-1,1-1 0,-1 1 0,1-1 1,-1 1-1,1-1 0,0 0 1,0 0-1,0 0 0,0 0 0,1-1 1,-1 1-1,0-1 0,1 0 0,-1 0 1,1 0-1,-1 0 0,1-1 1,5 1-1,-2 0 36,0-1 1,0 0 0,1 0-1,-1-1 1,0 0-1,0 0 1,0-1-1,-1 1 1,1-2 0,0 1-1,-1-1 1,1 0-1,-1 0 1,0-1-1,0 1 1,0-1-1,6-6 1,4-5 21,-10 10-51,0 0 0,0-1 0,-1 0 0,1 0 0,4-8 0,-12 23-170,0 1 1,1 0-1,1 0 1,-1 0-1,2 11 1,-1-5 148,1-15 25,0 1 0,0-1 1,-1 0-1,1 0 0,0 1 1,0-1-1,0 0 1,0 0-1,0 0 0,0 0 1,1 0-1,-1 0 1,0-1-1,0 1 0,1 0 1,-1-1-1,1 1 1,-1 0-1,0-1 0,1 0 1,-1 1-1,1-1 1,-1 0-1,1 0 0,-1 0 1,1 0-1,-1 0 1,1 0-1,-1 0 0,3-1 1,51-3 313,-40 1-322,1-2 1,-1 0 0,-1-1-1,1 0 1,21-13 0,-18 9-410,0 1 1,29-10-1,-46 19 391,-1 0 0,0 0 0,1 0-1,-1 0 1,0 0 0,0 0-1,1 0 1,-1 0 0,0 0 0,0 0-1,1 0 1,-1 0 0,0 0 0,0 1-1,1-1 1,-1 0 0,0 0-1,0 0 1,1 0 0,-1 1 0,0-1-1,0 0 1,0 0 0,0 1 0,1-1-1,-1 0 1,0 0 0,0 1-1,0-1 1,0 0 0,0 0 0,0 1-1,0-1 1,0 0 0,0 0 0,1 1-1,-1-1 1,0 0 0,0 0-1,-1 1 1,1-1 0,2 22 111,-3-20-72,1-1 0,-1 1 0,1 0 1,0-1-1,0 1 0,0 0 0,0-1 0,0 1 0,0 0 1,1-1-1,-1 1 0,0 0 0,1-1 0,-1 1 0,1-1 1,0 1-1,-1-1 0,1 1 0,0-1 0,0 1 0,0-1 1,0 0-1,3 3 0,6-4-117,0-1 1,1 0-1,-1-1 0,0 0 1,0 0-1,0-1 0,0-1 1,-1 1-1,1-2 1,11-6-1,-7 4-618,1 0-1,0 1 1,19-5 0,-33 11 718,-1 0 1,1 0-1,-1 0 0,1 0 1,-1-1-1,1 1 0,-1 0 1,1 0-1,-1 0 0,1 0 0,-1 0 1,1 1-1,-1-1 0,1 0 1,-1 0-1,1 0 0,-1 0 1,1 0-1,-1 1 0,1-1 1,-1 0-1,0 1 0,1-1 1,-1 0-1,1 0 0,-1 1 1,0-1-1,1 1 0,-1-1 1,0 0-1,1 1 0,-1-1 1,0 1-1,0-1 0,1 1 1,2 22 888,2 8-754,-4-31-242,0 1 0,-1 0 1,1 0-1,0-1 0,0 1 0,0-1 0,-1 1 0,1 0 0,0-1 0,0 0 0,0 1 0,0-1 0,0 1 0,0-1 0,0 0 0,0 0 0,0 0 0,0 0 0,0 1 0,0-1 1,0-1-1,0 1 0,0 0 0,0 0 0,0 0 0,0 0 0,0-1 0,0 1 0,0 0 0,0-1 0,1 0 0,7-6-4636,-3-7-4346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4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16271,'0'0'6791,"30"54"-22774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4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138 256 16560,'0'0'987,"-11"7"401,3-2-972,-10 6 1013,0 0 0,-25 22 0,40-31-1312,0 1 0,0-1-1,0 0 1,0 1-1,1 0 1,-1 0-1,1-1 1,0 2 0,0-1-1,0 0 1,0 0-1,0 1 1,1-1 0,-1 1-1,1-1 1,0 1-1,0-1 1,0 1 0,1 0-1,-1-1 1,1 1-1,0 0 1,0 0 0,1 4-1,0-7-117,0 0-1,0 0 1,0 0-1,0-1 1,1 1-1,-1 0 1,0-1-1,0 1 1,1 0 0,-1-1-1,0 1 1,1-1-1,-1 0 1,1 0-1,-1 1 1,0-1-1,1 0 1,-1 0-1,1 0 1,-1 0 0,2-1-1,33-3-94,-26 0-16,0 0 0,-1 0 1,0-1-1,1-1 0,-2 1 0,1-1 1,-1-1-1,0 0 0,8-8 0,62-73-1271,-76 85 1268,-1 2-72,-10 39 988,9-37-779,-1 0 0,1 1 0,0-1 0,0 0 0,0 0 0,0 0 0,0 0 0,0 0 0,0 1 0,0-1 0,1 0 0,-1 0 0,0 0 0,1 0 0,-1 0 0,1 0 0,-1 0 0,1 0 0,-1 0 0,1 0 0,0 0 0,-1 0 0,1 0 0,0 0 0,0-1 0,0 1 0,0 0 0,1 0 0,0 0 30,0 0 1,1-1 0,-1 1 0,1 0 0,-1-1 0,1 0 0,-1 0 0,1 0 0,-1 0 0,1 0 0,-1 0 0,4-1 0,3-1 60,0-1 1,0 1-1,0-2 0,0 1 1,-1-1-1,12-7 0,-9 3-121,0 0-1,0 0 1,-2-1-1,1-1 0,-1 0 1,0 0-1,-1-1 0,0 1 1,-1-2-1,0 1 0,-1-1 1,0 0-1,-1-1 0,0 1 1,-1-1-1,0 0 1,-1 0-1,-1 0 0,0-1 1,0-18-1,-2 31-16,1-1 0,-1 0 0,0 1 0,0-1 1,0 1-1,0-1 0,0 0 0,-1 1 0,1-1 0,0 1 0,-1-1 0,1 1 1,-1-1-1,1 1 0,-1-1 0,0 1 0,1-1 0,-1 1 0,0 0 0,0 0 1,0-1-1,0 1 0,-1 0 0,1 0 0,0 0 0,0 0 0,-1 0 0,1 0 1,0 0-1,-1 1 0,1-1 0,-1 0 0,1 1 0,-1-1 0,1 1 0,-1 0 1,1-1-1,-1 1 0,0 0 0,1 0 0,-1 0 0,1 0 0,-1 0 0,-2 1 0,-1 0-1,-1 1 1,1-1-1,0 1 0,0 0 0,0 1 0,0-1 0,0 1 0,0 0 0,1 0 0,-1 0 0,1 1 0,-4 4 0,2-2 88,0 1 0,1 0 0,0 0 0,1 0 0,0 0-1,0 1 1,0-1 0,1 1 0,0 0 0,1 0 0,-1 0 0,2 1 0,-2 8 0,3-11-46,-1-1-1,2 1 0,-1 0 1,0 0-1,1-1 0,0 1 1,1 0-1,-1-1 0,1 1 1,0-1-1,0 1 0,1-1 1,0 0-1,0 0 0,0 0 1,0-1-1,1 1 0,0-1 1,6 7-1,-3-5-144,1 0 0,-1 0 0,1-1 0,0 0 0,0 0-1,1-1 1,13 5 0,38 3-7684,-25-11-3942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5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33 9513,'0'0'8878,"0"8"-7368,-4 57 501,-4 1-1,-20 86 0,1-6-876,12-73-888,12-58 151,13-55 123,6-14-737,2 1-1,2 1 1,2 0-1,3 1 1,2 2-1,2 1 1,36-46-1,-59 87 168,0-1 0,1 1-1,0 1 1,0-1 0,1 1 0,13-8-1,-19 12 35,0 1-1,0 0 1,0 0-1,-1 0 0,2 1 1,-1-1-1,0 0 0,0 1 1,0-1-1,0 1 1,0 0-1,0 0 0,0 0 1,1 0-1,-1 0 0,0 0 1,0 0-1,0 1 1,0-1-1,0 1 0,0 0 1,0-1-1,0 1 0,0 0 1,0 0-1,0 0 1,0 1-1,0-1 0,-1 0 1,1 1-1,-1-1 0,1 1 1,-1-1-1,1 1 0,1 2 1,1 4-5,1-1 1,-1 1 0,0 0-1,0 0 1,-1 0-1,0 1 1,0-1 0,1 13-1,-3-17 51,0-1-1,-1 1 1,0 0-1,0-1 1,0 1 0,0 0-1,0-1 1,-1 1-1,1 0 1,-1-1-1,0 1 1,0-1 0,-1 1-1,1-1 1,-1 1-1,0-1 1,1 0-1,-2 0 1,1 0 0,0 0-1,0 0 1,-4 3-1,-3 0 142,0 1 0,0-1 0,-1-1 0,0 0 0,0 0 0,0-1 0,0 0 0,0-1 0,-13 2 0,13-3-482,-1-1 1,1 0-1,0 0 0,-1-1 0,-19-3 0,28 3-88,-1-1-1,1 1 1,0-1-1,-1 0 1,1 0-1,0 0 1,0 0-1,0 0 1,-1 0-1,-2-3 0,-5-13-8358,9 5-1951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5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56 5285,'0'0'12892,"4"-8"-10153,12-25-817,-16 33-1895,0 0 1,0 0 0,0-1-1,1 1 1,-1 0 0,0-1-1,0 1 1,0 0 0,0 0-1,0-1 1,0 1 0,0 0-1,0-1 1,0 1 0,0 0-1,-1 0 1,1-1 0,0 1-1,0 0 1,0-1 0,0 1-1,0 0 1,0 0 0,-1-1-1,1 1 1,0 0 0,0 0-1,0 0 1,0-1 0,-1 1-1,1 0 1,0 0 0,0 0-1,-1-1 1,1 1 0,0 0-1,0 0 1,-1 0 0,1 0-1,0 0 1,-1 0 0,1 0-1,0 0 1,0 0 0,-1 0-1,1 0 1,0 0 0,-1 0-1,1 0 1,0 0 0,0 0-1,-1 0 1,1 0 0,0 0-1,-1 0 1,1 0 0,0 0-1,0 1 1,-1-1 0,1 0-1,0 0 1,-1 1 0,-17 4 156,11 2-100,0 0 1,0 0 0,1 0-1,0 1 1,1 0-1,0 0 1,0 1 0,0-1-1,1 1 1,1 0 0,-1 0-1,1 0 1,1 1-1,0-1 1,0 1 0,1-1-1,0 1 1,1 0-1,0 9 1,1-18-60,0 0 1,-1 0-1,1 0 1,0 0-1,-1-1 0,1 1 1,0 0-1,0-1 0,0 1 1,0 0-1,0-1 0,0 1 1,-1-1-1,1 1 1,0-1-1,1 1 0,-1-1 1,0 0-1,0 0 0,0 0 1,0 1-1,0-1 0,0 0 1,0 0-1,0 0 1,0-1-1,0 1 0,0 0 1,2-1-1,32-5 762,-23-1-723,-1 1 0,1-1 0,-1-1 0,0 0 0,-1-1 0,16-16 0,49-63-117,-65 74 6,5-6-1400,-11 24 769,-5 15 507,-1-5 104,0-5 170,1-1 0,0 1 0,0-1 0,1 1 0,0-1 0,3 14 0,-3-20-67,1 0 1,0 0-1,0 0 1,0 0 0,0 0-1,0 0 1,0 0 0,0-1-1,0 1 1,1 0-1,-1-1 1,1 1 0,-1-1-1,1 0 1,0 1-1,-1-1 1,1 0 0,0 0-1,0 0 1,0 0 0,0 0-1,0-1 1,0 1-1,0-1 1,0 1 0,0-1-1,0 0 1,1 0 0,-1 1-1,0-1 1,4-1-1,10 0-45,0 0-1,0-1 1,0-1 0,0 0-1,-1-1 1,1-1-1,-1-1 1,0 0-1,0 0 1,14-11-1,26-21-4217,-8-7-5759,-32 29 2859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7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88 6790,'0'0'17297,"7"-6"-17196,24-19 27,-30 24-119,0 0 0,0 1-1,0-1 1,0 0 0,0 1-1,-1-1 1,1 0-1,0 0 1,-1 0 0,1 1-1,0-1 1,-1 0 0,1 0-1,-1 0 1,0 0 0,1 0-1,-1 0 1,0 0-1,1 0 1,-1 0 0,0 0-1,0-1 1,0 1 0,0 0-1,0 0 1,0 0 0,0 0-1,0 0 1,-1 0-1,1 0 1,0 0 0,-1 0-1,1 0 1,-1 0 0,1 0-1,-1 0 1,1 0 0,-1 0-1,0 0 1,1 1-1,-1-1 1,0 0 0,0 0-1,1 1 1,-1-1 0,0 0-1,0 1 1,0-1 0,-2 0-1,-1-1-40,0 0 0,0 1 0,0-1 0,-1 1 0,1 0 0,-1 0 0,1 0 0,-1 1 0,-5-1 0,7 2 26,-1 0 0,0 1-1,0-1 1,1 1-1,-1-1 1,1 1-1,-1 0 1,1 0-1,0 1 1,0-1-1,0 1 1,0-1-1,0 1 1,1 0 0,-1 0-1,1 0 1,-1 0-1,1 1 1,0-1-1,-2 6 1,2-5-8,0 1-1,-1 0 1,2 0 0,-1 0 0,0 0 0,1 0-1,0 0 1,0 0 0,1 1 0,-1-1-1,1 0 1,0 0 0,1 1 0,-1-1 0,2 6-1,-1-9 21,1 1-1,-1-1 0,1 0 0,0 1 0,0-1 0,0 0 0,0 0 0,0 0 1,0 0-1,0-1 0,1 1 0,-1 0 0,1-1 0,-1 0 0,1 0 1,-1 0-1,1 0 0,0 0 0,0 0 0,-1 0 0,4-1 0,61 7-2114,-34-7-1628,0-1-1719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6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0 13325,'0'0'6144,"-8"14"-5231,-28 50 1803,-42 102 1,66-135-2392,2 0 0,0 0 0,3 0 0,0 1 0,2 0 0,-1 47 1,6-78-299,0 0 0,-1-1 0,1 1 0,0 0 0,0-1 0,0 1 1,0 0-1,0-1 0,0 1 0,0 0 0,1-1 0,-1 1 0,0 0 1,0-1-1,0 1 0,1 0 0,-1-1 0,0 1 0,1-1 0,-1 1 1,0-1-1,1 1 0,-1-1 0,1 1 0,-1-1 0,1 1 0,-1-1 1,1 1-1,-1-1 0,1 0 0,0 1 0,-1-1 0,2 1 0,0-2 45,-1 1-1,1 0 0,0 0 0,-1-1 0,1 1 0,0-1 0,-1 0 0,1 1 0,-1-1 0,1 0 1,-1 0-1,0 0 0,2-1 0,39-39 749,-10-4-590,22-33-1455,74-80-1,-128 158 1208,0 0-1,0 0 0,0 0 0,0 1 0,0-1 0,0 0 1,0 0-1,0 0 0,0 1 0,0-1 0,0 0 0,1 0 1,-1 0-1,0 0 0,0 0 0,0 1 0,0-1 0,0 0 1,0 0-1,1 0 0,-1 0 0,0 0 0,0 0 0,0 0 1,0 0-1,1 0 0,-1 1 0,0-1 0,0 0 0,0 0 1,1 0-1,-1 0 0,0 0 0,0 0 0,0 0 0,1 0 1,-1 0-1,0 0 0,0 0 0,0-1 0,0 1 0,1 0 1,-1 0-1,0 0 0,0 0 0,0 0 0,0 0 0,1 0 1,-1 0-1,0 0 0,0-1 0,0 1 0,0 0 0,0 0 1,1 0-1,-1-1 0,-8 32-19,6-26-249,0 1 0,0-1-1,0 0 1,-1 1 0,0-1 0,0 0 0,0 0-1,-1-1 1,0 1 0,-4 4 0,-3-7-7048,8-3 2669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6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13132,'0'0'7656,"-23"67"-6119,19-45-448,4 0-416,0-1-353,10-3-192,3-3-32,0-2 0,2-4-224,-4-1-705,2-6-1281,-2-2-1569,0 0-1122,-1-10-3843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7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1 18097,'0'0'2301,"-5"8"-1383,-4 11-360,0 2-1,2-1 1,0 1-1,1 0 1,1 1-1,2 0 1,-3 26-1,3 166 12,6-188-607,0 4-3666,-47-89-13320,22 30 13399</inkml:trace>
  <inkml:trace contextRef="#ctx0" brushRef="#br0" timeOffset="1">68 320 801,'-21'-33'4772,"1"6"-448,8 7-672,1 4-449,7 7-481,4 5-511,10 3-1154,8 1-641,10 0 289,8 5 159,5 3 129,4 2-416,7-2-449,-2 1-96,-5-6-961,-5-3-2242,-11-3-5445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7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0 13613,'0'0'4671,"0"10"-4228,-5 32 517,-1 0-1,-23 79 1,-3 16 1040,32-136-1996,-1-1-1,1 1 1,0 0-1,0 0 0,-1-1 1,1 1-1,0 0 1,0 0-1,0 0 0,0-1 1,0 1-1,0 0 1,0 0-1,0 0 0,0-1 1,0 1-1,1 0 1,-1 0-1,0-1 0,0 1 1,1 0-1,-1 0 1,1-1-1,-1 1 0,0 0 1,1-1-1,0 1 1,-1 0-1,1-1 0,-1 1 1,1-1-1,0 1 1,-1-1-1,1 1 0,0-1 1,1 1-1,1-1 22,0 0 0,0 0 0,0 0-1,0-1 1,0 1 0,0-1 0,0 0-1,0 1 1,3-3 0,28-12 187,23-9-150,-55 23-83,1 0 1,0 0-1,0 0 1,0 1-1,0 0 1,0-1-1,0 1 1,0 0-1,0 1 1,0-1-1,0 0 1,0 1-1,0 0 1,0-1-1,0 1 1,4 2-1,-6-2 19,1 0 0,-1 0 0,0 0-1,0 1 1,1-1 0,-1 0 0,0 0 0,0 1-1,0-1 1,0 0 0,0 1 0,-1-1 0,1 1-1,0 0 1,-1-1 0,1 1 0,-1-1-1,1 1 1,-1 0 0,0 0 0,0-1 0,0 1-1,0 0 1,0-1 0,0 1 0,0 0 0,0-1-1,-1 1 1,1 0 0,-1-1 0,1 1-1,-1-1 1,0 1 0,-1 1 0,0 1 89,1 0 0,-2 0 0,1-1 0,0 1 0,-1-1 1,0 0-1,1 1 0,-1-1 0,0-1 0,-1 1 0,1 0 0,0-1 1,-6 3-1,-4 1 264,0-1 0,-1-1 0,1 0 0,-1-1 0,0 0 0,0-1 0,0-1 0,0 0 0,0-1 0,0 0 0,-26-5 0,37 4-427,1 0-1,-1 0 1,1 0 0,0-1 0,0 1 0,-1-1 0,1 1-1,0-1 1,0 0 0,1 0 0,-1 0 0,0 0 0,1 0 0,-1 0-1,1 0 1,0-1 0,-1 1 0,1 0 0,0-1 0,0 1-1,1-1 1,-2-2 0,2 3-135,0 1-1,-1-1 1,1 1-1,0-1 0,0 0 1,0 1-1,0-1 1,0 1-1,1-1 1,-1 1-1,0-1 1,1 1-1,-1-1 0,1 1 1,-1 0-1,1-1 1,0 1-1,0 0 1,-1-1-1,1 1 1,0 0-1,0 0 0,0 0 1,0 0-1,1 0 1,-1 0-1,0 0 1,0 0-1,1 0 1,-1 0-1,0 1 0,1-1 1,-1 0-1,1 1 1,-1-1-1,1 1 1,1-1-1,43 0-7374,-21 1 2429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8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0 217 13229,'0'0'8867,"10"-2"-6785,2-1-1432,0-1 0,0 0 1,-1 0-1,1-1 0,19-12 1,-27 14-567,1 0 0,-1 0 1,0 0-1,0 0 0,0 0 1,-1-1-1,1 0 0,-1 0 1,0 0-1,0 0 1,0 0-1,0-1 0,-1 1 1,0-1-1,0 1 0,0-1 1,0 0-1,-1 0 0,2-9 1,-3 13-85,0 0 0,0 0 1,1 0-1,-1 0 0,0 0 1,0 0-1,0 0 0,0 0 0,0 0 1,0-1-1,0 1 0,0 0 1,-1 0-1,1 0 0,0 0 0,-1 0 1,1 0-1,0 0 0,-1 0 1,0 0-1,1 0 0,-1 0 0,1 1 1,-1-1-1,0 0 0,0 0 1,1 0-1,-1 1 0,0-1 0,0 1 1,0-1-1,0 0 0,0 1 1,0-1-1,0 1 0,0 0 0,0-1 1,0 1-1,0 0 0,0 0 1,0 0-1,0-1 0,0 1 0,0 0 1,-1 0-1,1 1 0,0-1 1,0 0-1,0 0 0,0 0 0,0 1 1,0-1-1,0 1 0,0-1 1,0 1-1,0-1 0,0 1 0,0 0 1,-7 2-73,1 1 0,0 0 0,0 1 0,1 0 1,-1-1-1,-9 12 0,13-14 63,1 0 1,0 1-1,-1-1 1,1 1-1,0 0 0,1 0 1,-1 0-1,0 0 1,1 0-1,0 0 0,0 0 1,0 1-1,0-1 1,0 0-1,0 5 0,1-7-2,0 0-1,0 0 1,1-1-1,-1 1 0,0 0 1,0 0-1,1 0 1,-1 0-1,1 0 0,-1-1 1,1 1-1,-1 0 1,1 0-1,-1-1 1,1 1-1,0 0 0,0-1 1,-1 1-1,1-1 1,1 2-1,1-1-12,-1 0 0,1 0 0,0 0 1,0 0-1,-1-1 0,1 1 0,0-1 0,0 0 1,4 1-1,65-3 0,-44 0-285,-1 2 0,51 5 1,-61 1-19,-16-5 361,-1-1 1,1 1-1,-1-1 0,0 0 1,1 1-1,-1-1 1,1 0-1,-1 1 1,1-1-1,-1 0 1,1 0-1,-1 1 1,1-1-1,-1 0 0,1 0 1,-1 0-1,1 0 1,-1 0-1,1 0 1,-1 0-1,1 0 1,-1 0-1,1 0 1,-1 0-1,1 0 0,0 0 1,-1 0-1,1 0 1,-1-1-1,1 1 1,-1 0-1,1 0 1,-1-1-1,0 1 1,1 0-1,-1-1 0,1 1 1,-1 0-1,0-1 1,1 1-1,-1-1 1,1 1-1,-1 0 1,0-1-1,0 1 1,1-1-1,-1 1 0,0-1 1,0 1-1,0-1 1,0 1-1,1-1 1,-1 1-1,0-1 1,0 0-1,0 1 1,0-1-1,0 1 0,-1-2 1,9-72 674,-4 27-647,-2 38-553,1 14-526,-1 1 967,0 0 0,0 0-1,0 0 1,1 0 0,0 0 0,0 0-1,1-1 1,-1 0 0,1 1 0,0-1-1,8 7 1,-9-10 53,0 1-1,0-1 0,0 0 0,1-1 1,-1 1-1,0 0 0,1-1 1,-1 0-1,1 0 0,-1 0 1,1 0-1,0 0 0,-1-1 1,1 0-1,0 1 0,0-1 0,-1-1 1,1 1-1,0 0 0,-1-1 1,1 0-1,4-1 0,-3-1 39,0 0 0,0 0 0,0 0-1,0-1 1,-1 1 0,1-1-1,-1 0 1,0-1 0,0 1 0,0-1-1,-1 1 1,5-10 0,-3 8-11,-1-1-1,-1 1 1,0-1 0,0 0 0,0 0 0,0 0-1,-1-1 1,-1 1 0,2-12 0,-17 52-863,5-15 828,5-7 19,0 1 0,1 0 0,1 0 1,0 0-1,-1 19 0,3-31-12,0 1-1,0 0 0,0 0 1,0 0-1,1-1 1,-1 1-1,0 0 1,0 0-1,1-1 1,-1 1-1,0 0 1,1 0-1,-1-1 1,0 1-1,1 0 1,-1-1-1,1 1 1,-1 0-1,1-1 0,0 1 1,-1-1-1,1 1 1,0-1-1,-1 1 1,1-1-1,0 0 1,-1 1-1,1-1 1,1 0-1,29 2 350,-23-4-257,0 1 1,-1-2-1,1 1 0,0-1 1,10-5-1,-9 1-229,0 0-1,0-1 1,0 0 0,-1-1 0,0 0 0,-1 0-1,0-1 1,0 0 0,-1 0 0,0 0-1,5-13 1,-23 50-149,-6 21 29,17-46-56,0 0 0,0 1 0,1-1-1,0 1 1,-1-1 0,1 1 0,0-1 0,0 1-1,0-1 1,1 1 0,-1-1 0,1 1-1,-1-1 1,1 1 0,0-1 0,1 3 0,-1-4-198,0-1 1,0 1 0,0 0-1,0 0 1,0-1 0,0 1-1,0-1 1,0 1 0,1-1-1,-1 1 1,0-1 0,0 0-1,0 0 1,1 1 0,-1-1-1,0 0 1,2 0 0,11 0-7863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9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17232,'0'0'2173,"-9"10"-1143,-7 9 17,0 2 0,1 0 0,-22 42-1,29-48-692,1-1 0,1 1 0,1 1 0,0-1 0,1 1 0,0-1 0,1 1 0,0 23 0,3-38-352,0 0 0,0 0 0,0 0 0,0 0 1,0-1-1,0 1 0,0 0 0,0 0 0,0 0 0,1-1 1,-1 1-1,0 0 0,1 0 0,-1-1 0,1 1 0,-1 0 1,1 0-1,-1-1 0,1 1 0,-1-1 0,1 1 0,-1 0 1,1-1-1,0 1 0,-1-1 0,3 1 0,23 0-48,35-24-617,-48 17 177,-8 4 318,2-1 98,-1 0 0,0 0-1,0 1 1,1 0-1,-1 0 1,1 1-1,0 0 1,-1 0 0,1 1-1,0-1 1,0 1-1,-1 1 1,10 1-1,-15-1 54,0 0-1,0 0 1,0 0-1,0 1 1,0-1-1,0 1 1,0-1-1,0 0 0,-1 1 1,1-1-1,-1 1 1,1 0-1,-1-1 1,1 1-1,-1-1 0,0 1 1,0 0-1,0-1 1,0 1-1,0-1 1,0 1-1,0 0 1,-1-1-1,1 1 0,-1 2 1,-11 41 409,27-87 645,-11 31-1730,1 0 0,0 0 0,0 1 0,13-18-1,-17 28 657,-1-1-1,1 0 1,0 1-1,0-1 1,0 1-1,0 0 1,0-1-1,0 1 1,0 0-1,0-1 1,0 1-1,0 0 1,0 0-1,0 0 1,0 0-1,0 0 1,0 0-1,0 0 1,0 0-1,0 1 1,0-1-1,2 1 1,28 11 160,-3-1 104,-17-9-34,-1-1 0,1-1-1,-1 0 1,0 0 0,1-1 0,-1 0 0,19-5 0,-25 5-139,1 0 0,-1 0 0,0-1 0,0 1 0,0-1 0,0 0 0,0 0 1,0-1-1,-1 1 0,1-1 0,-1 0 0,0 0 0,0 0 0,0 0 0,0 0 1,0-1-1,-1 1 0,1-1 0,-1 0 0,0 0 0,2-5 0,-4-8-7,-11 17-522,-17 19 102,23-13 407,0 0 0,1 0 0,0 0 0,0 0 0,0 1 0,1-1 0,-4 11 0,7-15-29,-1-1 1,1 0-1,-1 0 0,1 0 1,-1 1-1,1-1 1,0 0-1,-1 0 0,1 1 1,0-1-1,0 0 0,0 1 1,0-1-1,0 0 0,1 0 1,-1 1-1,0-1 0,1 0 1,-1 1-1,1-1 0,-1 0 1,1 0-1,-1 0 1,1 0-1,0 0 0,-1 0 1,1 0-1,0 0 0,0 0 1,0 0-1,0 0 0,0 0 1,0 0-1,0-1 0,0 1 1,0 0-1,0-1 0,1 1 1,-1-1-1,0 1 0,0-1 1,1 0-1,-1 1 1,0-1-1,1 0 0,-1 0 1,0 0-1,2 0 0,21 0 68,0-2-1,-1 0 0,1-1 1,-1-2-1,1 0 0,-2-2 0,1 0 1,-1-1-1,0-2 0,33-19 1,-54 29-42,0-1-1,-1 1 1,1 0 0,0-1 0,0 1-1,0 0 1,-1-1 0,1 1 0,0 0 0,0 0-1,0 0 1,0-1 0,-1 1 0,1 0-1,0 0 1,0 1 0,0-1 0,0 0 0,0 0-1,0 0 1,-1 0 0,1 1 0,0-1-1,0 0 1,0 1 0,-1-1 0,1 1 0,0-1-1,-1 1 1,1-1 0,0 1 0,-1 0-1,1-1 1,0 1 0,-1 0 0,1-1 0,-1 1-1,1 1 1,0-1-2,0 0 0,0 0 0,0 1 0,0-1 0,0 0 0,0 0 0,0 0 0,0-1 0,1 1 0,-1 0 0,0 0 0,0-1 0,1 1 0,-1 0 0,1-1 0,-1 0 0,0 1 0,3-1 0,2 1-179,43 0 1204,-47-1-1280,0 0-1,0 0 0,0 0 1,0 0-1,0 0 1,0-1-1,0 1 1,0-1-1,0 0 0,0 1 1,0-1-1,0 0 1,0 0-1,0 0 0,-1 0 1,1-1-1,0 1 1,2-2-1,-3-3-4679,-1-2-3422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39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12075,'0'0'5221,"60"-20"-2626,-27 9-1442,3 5-993,5 5-192,2 1-2018,4 0-2883,5 0-7014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0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0 12684,'0'0'14446,"-11"3"-14468,-3 2-27,0 1-1,0 0 1,1 1-1,0 0 0,0 1 1,-21 17-1,9-5-81,16-14 62,0 1 1,1-1-1,0 2 0,0-1 0,-10 15 0,18-22 36,-1 1 0,1-1 0,0 0 0,0 0 0,0 1 1,0-1-1,-1 0 0,1 1 0,0-1 0,0 0 0,0 1 0,0-1 1,0 0-1,0 1 0,0-1 0,0 0 0,0 1 0,0-1 0,0 0 0,0 0 1,0 1-1,0-1 0,0 0 0,0 1 0,1-1 0,-1 0 0,0 1 1,0-1-1,0 0 0,0 0 0,1 1 0,-1-1 0,0 0 0,0 0 0,1 1 1,-1-1-1,0 0 0,18 6-391,30-4 553,-37-2-229,-1-1 52,0 2 0,0-1 1,0 1-1,0 1 1,-1 0-1,1 0 1,-1 1-1,1 0 1,-1 0-1,15 8 0,-23-9 55,0-1 0,0 0-1,1 1 1,-1-1 0,0 1-1,0-1 1,-1 1 0,1-1-1,0 1 1,0 0-1,-1-1 1,1 1 0,-1 0-1,0-1 1,1 1 0,-1 0-1,0 0 1,0 0 0,0-1-1,0 1 1,0 0-1,0 0 1,-1-1 0,1 1-1,-1 0 1,1 0 0,-1-1-1,0 1 1,1 0 0,-1-1-1,0 1 1,-2 1-1,-1 4 358,0 0 0,-1 0 0,0-1 0,0 0 0,-11 11 0,11-13-124,0 1 1,0-1 0,0 1-1,0-1 1,-1-1 0,0 1-1,1-1 1,-1 0-1,0-1 1,-1 1 0,1-1-1,-13 3 1,19-6-335,-1-1 0,0 1-1,1 0 1,-1 0 0,1 0 0,-1 0-1,1-1 1,-1 1 0,1 0 0,0 0-1,0-1 1,-1 1 0,1 0 0,0 0-1,0-1 1,1 1 0,-1 0 0,0 0 0,0-1-1,1 1 1,-1-1 0,9-32-2611,-8 32 2596,0 0-1,0 1 1,1-1 0,-1 0-1,1 1 1,-1-1-1,1 1 1,0-1 0,-1 1-1,1 0 1,0 0 0,0 0-1,0 0 1,0 0-1,0 0 1,0 0 0,0 1-1,0-1 1,0 1 0,0 0-1,1-1 1,-1 1-1,0 0 1,0 0 0,0 0-1,0 1 1,1-1 0,-1 0-1,0 1 1,0 0-1,0-1 1,0 1 0,0 0-1,0 0 1,0 0-1,0 0 1,0 0 0,-1 1-1,1-1 1,0 0 0,-1 1-1,1 0 1,-1-1-1,0 1 1,1 0 0,0 2-1,10-2-454,1-3-5518,-2-3-1488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1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11147,'0'0'15924,"0"8"-15636,-7 119 1321,5-106-5989,2-11-5042,3-28 4057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1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11211,'0'0'11787,"6"9"-14350,1 5-768,6-1-1217,-2 0-3107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8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14542,'0'0'8258,"-6"10"-7921,-61 111 1575,60-106-1698,1 0-1,0 0 0,1 1 1,1-1-1,0 1 0,1 0 1,-2 21-1,6-36-202,0 0-1,-1-1 1,1 1-1,0 0 1,-1-1 0,1 1-1,0 0 1,0-1 0,-1 1-1,1-1 1,0 1-1,0-1 1,0 1 0,0-1-1,0 0 1,0 1-1,0-1 1,0 0 0,0 0-1,0 0 1,0 0 0,0 0-1,0 0 1,0 0-1,0 0 1,0 0 0,0 0-1,0-1 1,-1 1-1,1 0 1,0-1 0,0 1-1,0 0 1,1-1-1,35-11 153,-33 10-183,-1 0-24,0 0-1,0 1 1,0-1-1,0 1 1,1-1-1,-1 1 1,0 0-1,1 1 1,-1-1-1,0 0 1,1 1-1,5 0 1,-7 4-40,-1 0 0,0 0 1,-1 1-1,1-1 0,-1 0 0,0 0 1,0 1-1,0 5 0,0-5 59,-1-4 33,1 0 1,0 0 0,0 0 0,0 0 0,0 0 0,0 0 0,0 1 0,0-1 0,0 0 0,1 0-1,-1 0 1,0 0 0,1 0 0,-1 0 0,0 0 0,1 0 0,0 0 0,-1 0 0,1 0 0,1 1 0,-2-2-3,1 0 1,0 0 0,-1 0 0,1 0 0,0-1 0,-1 1 0,1 0-1,0 0 1,-1-1 0,1 1 0,-1 0 0,1-1 0,0 1 0,-1-1 0,1 1-1,-1 0 1,1-1 0,-1 1 0,1-1 0,-1 0 0,0 1 0,1-1 0,-1 0-1,26-45 123,-24 39-272,1 1-1,-1-1 1,-1 0-1,1 0 1,-1 0 0,0-10-1,-1 17 0,0 2 73,0 0 1,0 1-1,0-1 0,1 1 0,-1-1 0,1 1 0,-1-1 0,1 0 1,0 1-1,1 3 0,1-4 101,-1 0 0,1 0 0,0-1 0,0 1-1,-1-1 1,1 1 0,0-1 0,0 0 0,0 0 0,0 0 0,1 0 0,-1-1 0,0 1 0,0-1 0,0 0 0,1 0 0,-1 0-1,0 0 1,0-1 0,0 1 0,0-1 0,1 0 0,-1 0 0,0 0 0,5-3 0,-3 2-3,0 0 1,0-1-1,0 1 1,-1-1-1,1 0 1,-1 0-1,0-1 1,1 0-1,-1 1 1,-1-1-1,1 0 1,-1-1-1,1 1 1,2-7-1,-21 34-553,9 0 556,6-23-32,0 1 1,0-1 0,0 1-1,0-1 1,0 1-1,1-1 1,-1 1 0,0-1-1,0 1 1,0-1 0,1 1-1,-1-1 1,0 1-1,0-1 1,1 0 0,-1 1-1,0-1 1,1 1 0,-1-1-1,0 0 1,1 1 0,-1-1-1,1 0 1,-1 0-1,1 1 1,-1-1 0,1 0-1,-1 0 1,1 0 0,-1 1-1,1-1 1,-1 0-1,1 0 1,0 0 0,3 1 23,1-1 0,-1 0 0,0 0 0,0 0 0,1 0 0,-1 0 0,0-1 0,0 0 0,0 0 0,0 0 0,1 0 0,-2-1 0,1 0 0,0 0 1,0 0-1,0 0 0,-1 0 0,1-1 0,-1 1 0,0-1 0,0 0 0,4-5 0,-6 6-38,-6 26-533,-3 15 480,8-38-255,0 0-1,0 0 0,-1 1 1,1-1-1,0 0 1,0 0-1,0 0 0,1 0 1,-1 1-1,0-1 1,0 0-1,1 0 0,-1 0 1,1 0-1,-1 0 1,1 1-1,-1-1 1,1 0-1,0 0 0,-1 0 1,1-1-1,0 1 1,1 1-1,8 3-4634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1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152 253 14350,'0'0'6907,"-11"-4"-6613,7 3-278,2-1-14,-1 1-1,0 0 0,1 0 0,-1 0 0,0 0 1,0 1-1,0-1 0,0 1 0,0-1 0,1 1 1,-1 0-1,0 0 0,0 0 0,0 1 0,0-1 1,0 1-1,0 0 0,1 0 0,-1 0 0,0 0 1,1 0-1,-1 0 0,0 1 0,1-1 0,0 1 0,-1 0 1,1-1-1,0 1 0,0 0 0,-3 4 0,-1 1 153,0 0 0,1 0 0,1 0 0,-1 0 0,1 1 0,0-1 0,1 1 0,0 0 0,0 0 0,1 0 0,0 1 0,-2 15 0,4-23-155,0 0-1,0 0 1,0-1-1,0 1 1,0 0-1,0-1 1,1 1-1,-1 0 1,0-1-1,1 1 1,-1-1-1,0 1 0,1 0 1,-1-1-1,0 1 1,1-1-1,-1 1 1,1-1-1,-1 1 1,1-1-1,0 1 1,-1-1-1,1 0 1,-1 1-1,1-1 1,0 0-1,-1 1 1,2-1-1,26 2 133,-21-2-50,0-1 0,-1-1-1,1 1 1,0-1 0,12-5 0,-1-4-28,-1-1 0,-1 0 1,1-1-1,-2-1 1,0 0-1,-1-1 1,0-1-1,13-20 1,-18 23-55,-1 0 1,-1 0-1,1-1 1,-2 0-1,0 0 1,-1-1-1,0 1 1,-1-1-1,-1 0 1,0-1-1,0-22 1,-2 36-20,-1 0 0,0 0 0,0 0 0,0 0 0,0 0 0,-1 1 0,1-1 0,0 0 0,-1 0 0,0 0 0,1 1 0,-1-1 0,0 0 0,0 1 0,0-1 0,0 0 0,0 1 0,0-1 0,0 1 0,0 0 0,-3-3 0,1 3-25,0-1-1,-1 1 0,1 0 0,0 1 0,0-1 0,0 0 0,-1 1 0,1 0 1,0 0-1,0 0 0,-1 0 0,-5 1 0,1 1 33,-1 0 1,1 1-1,0 0 0,0 0 1,0 1-1,1 0 0,-1 0 1,1 0-1,0 1 0,0 1 0,-8 7 1,10-8 17,0-1 0,0 0 0,1 1 1,0 0-1,0 0 0,0 1 0,1-1 0,-1 1 0,1-1 1,1 1-1,-1 0 0,1 0 0,0 0 0,0 1 0,-1 11 1,3-15-16,1-1 0,-1 0 1,0 0-1,1 0 0,0 0 1,-1 0-1,1 0 0,0-1 1,0 1-1,0 0 0,0 0 1,1 0-1,-1-1 0,0 1 1,1-1-1,-1 1 0,1-1 1,-1 0-1,1 1 0,0-1 1,0 0-1,-1 0 0,1 0 1,0 0-1,3 0 0,57 17 29,-42-13-11,4 1 29,-4-2-136,1 2-1,-1 0 0,0 1 1,26 14-1,-42-19 42,0 0 0,-1 0-1,1 1 1,0 0 0,-1 0 0,1 0-1,-1 0 1,0 0 0,0 1 0,0-1-1,-1 1 1,1 0 0,-1-1 0,0 1-1,0 1 1,0-1 0,-1 0 0,1 0-1,-1 1 1,0-1 0,0 0 0,-1 1-1,1-1 1,-1 1 0,0-1 0,0 6-1,-3-3-1445,-1-6-2314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2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159 264 12460,'1'-2'419,"0"0"1,0 0-1,-1 0 1,1 0-1,-1 0 1,0-1-1,0 1 0,1 0 1,-1 0-1,0 0 1,-1 0-1,1 0 1,0-1-1,-1 1 1,1 0-1,-2-3 1,1 4-259,1-1 0,-1 1 0,0 0 1,0 0-1,0 0 0,0 0 1,0 0-1,0 0 0,0 0 1,-1 0-1,1 0 0,0 1 0,0-1 1,-1 0-1,1 1 0,0-1 1,-1 1-1,1-1 0,-2 1 1,0-1-139,0 1 0,0 0 0,0 0 0,-1 0 1,1 0-1,0 1 0,0-1 0,0 1 0,0 0 1,0 0-1,0 0 0,0 0 0,1 0 0,-1 1 0,0-1 1,1 1-1,-1 0 0,0-1 0,1 1 0,0 1 1,0-1-1,-3 3 0,-2 4 0,-1 0 0,1 1 0,1 0 0,0 0-1,0 1 1,1 0 0,0 0 0,1 0 0,0 1 0,1-1 0,1 1 0,-1 0 0,1 13-1,2-24-23,0 0 0,0 0-1,0-1 1,0 1-1,0 0 1,0 0 0,1 0-1,-1 0 1,0-1-1,1 1 1,-1 0 0,1-1-1,-1 1 1,1 0-1,-1 0 1,1-1 0,-1 1-1,1-1 1,0 1 0,-1-1-1,1 1 1,0-1-1,0 1 1,-1-1 0,1 1-1,0-1 1,0 0-1,-1 0 1,1 1 0,0-1-1,0 0 1,0 0-1,0 0 1,-1 0 0,1 0-1,0 0 1,0 0-1,0 0 1,0 0 0,0 0-1,-1 0 1,1-1-1,0 1 1,1-1 0,40-15 186,-22 2 129,1-1-1,-2-2 1,0 0-1,-1-1 0,-1 0 1,0-2-1,15-24 1,-10 12 138,-3-1 0,0 0 0,-3-1-1,15-42 1,-22 48-901,-16 45-386,-8 17 379,13-29 406,-45 112 282,43-105-451,1 0-1,0 1 1,1-1-1,0 1 1,1-1-1,0 1 0,1-1 1,2 14-1,-1-24-248,-1 1-1,1-1 0,0 0 1,0 1-1,0-1 0,0 0 0,0 0 1,0 0-1,1 0 0,-1 0 1,1 0-1,-1 0 0,1-1 0,0 1 1,0-1-1,0 1 0,0-1 1,0 1-1,0-1 0,0 0 0,0 0 1,0 0-1,0 0 0,1-1 1,-1 1-1,0 0 0,1-1 0,-1 0 1,5 1-1,21 0-10496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4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156 305 12908,'0'0'5600,"-8"5"-4062,-8 8-1020,0 0 0,1 1 1,0 1-1,1 0 1,1 1-1,0 1 1,1 0-1,-15 29 0,26-45-507,0 0 1,1 1-1,-1-1 0,1 0 0,-1 0 0,1 1 0,-1-1 0,1 0 0,-1 1 0,1-1 0,0 0 0,0 1 0,0-1 0,0 0 0,0 1 0,0-1 0,0 0 0,1 1 1,-1-1-1,0 0 0,1 2 0,0-2-4,0 0 0,-1-1 0,1 1 0,0-1 0,0 1-1,0-1 1,0 0 0,0 1 0,-1-1 0,1 0 0,0 0 0,0 0 0,0 1 0,0-1 0,0 0 0,0 0 0,0 0 0,0-1 0,0 1 0,0 0 0,0 0 0,1-1 0,4-1 60,1 0 0,-1 0 0,0 0 0,0-1 0,0 0 0,0-1 0,8-6 0,1-4-46,0-1 1,-1-1-1,0 0 0,-2-1 1,0 0-1,15-30 0,-18 36-603,-11 28 335,-11 30 286,7-35 44,1 1-1,1-1 0,0 1 1,1 0-1,0 1 1,-1 20-1,5-33-80,-1-1 0,0 1 0,1-1 0,-1 1 0,1-1 0,-1 1 0,1-1 0,-1 1 0,1-1-1,0 0 1,-1 1 0,1-1 0,-1 0 0,1 0 0,0 1 0,-1-1 0,1 0 0,0 0 0,-1 0 0,1 0 0,0 0 0,-1 0 0,1 0 0,0 0 0,-1 0 0,1 0 0,0 0 0,0 0 0,23-3 234,-5-4-142,0 0-1,-1-2 0,0 0 0,0-1 0,-1-1 0,22-17 0,21-12 3,-39 33-872,-20 7 764,-1 0-1,1 1 0,-1-1 0,0 0 0,1 0 0,-1 1 0,1-1 0,-1 0 1,0 1-1,1-1 0,-1 0 0,0 1 0,0-1 0,1 1 0,-1-1 1,0 0-1,0 1 0,1-1 0,-1 1 0,0-1 0,0 1 0,0-1 0,0 1 1,0-1-1,0 1 0,0-1 0,0 1 0,-7 46 233,1-20 397,7-27-598,-1 0 1,0 1-1,0-1 1,1 0-1,-1 1 1,0-1-1,1 0 0,-1 0 1,0 0-1,1 1 1,-1-1-1,0 0 1,1 0-1,-1 0 1,0 0-1,1 1 0,-1-1 1,0 0-1,1 0 1,-1 0-1,1 0 1,-1 0-1,0 0 0,1 0 1,-1 0-1,1 0 1,-1 0-1,0-1 1,1 1-1,-1 0 1,0 0-1,1 0 0,-1 0 1,0 0-1,1-1 1,-1 1-1,0 0 1,1-1-1,16-7 712,-3-3-520,0-1 0,20-24-1,-23 24-1254,0 0 0,1 1 0,19-14 0,-31 69-51,-4-25 1230,2-15-24,1-1 0,0 1 1,0-1-1,0 1 0,0-1 0,1 1 1,-1 0-1,1 0 0,0-1 0,0 1 1,1 0-1,-1-1 0,2 6 1,-1-9-77,0 1 1,0-1 0,-1 1 0,1-1 0,0 1 0,0-1 0,0 0-1,0 1 1,0-1 0,0 0 0,0 0 0,0 0 0,0 0 0,0 0-1,0 0 1,0 0 0,0 0 0,0 0 0,0 0 0,0-1 0,0 1-1,0 0 1,0-1 0,0 1 0,1-1 0,24-13 606,-5-4-1141,0-2 0,-1 0 0,28-38 0,-50 78-835,-7 14 1483,8-31-171,-1 2 178,-1 1 0,1-1 0,0 1 0,0 0 0,1-1 0,0 1 0,0 0 0,0 0 1,1 0-1,0 0 0,0 0 0,1 10 0,0-15-123,0 0 1,0 0-1,0-1 1,0 1-1,0 0 1,0-1-1,0 1 1,0-1-1,1 1 1,-1-1-1,0 0 1,0 1-1,0-1 1,1 0-1,-1 0 1,0 0-1,0 0 1,1 0-1,-1 0 1,0 0-1,0 0 1,1 0-1,-1-1 1,0 1-1,0-1 1,0 1-1,0 0 1,0-1-1,2 0 1,34-17 610,-15 2-653,-1-1-1,0-2 0,-1 0 0,-1-1 0,-1-1 1,-1 0-1,-1-1 0,15-28 0,10-26-1278,38-100 1,-96 213 1540,1-3 122,-23 66 0,29-53-22,2 1-1,2-1 0,2 1 1,2 49-1,3-90-293,1-12 52,2-14-260,-5 10-256,0 0-1,-1 0 0,0 0 0,-1 0 1,0 0-1,0 0 0,0 1 0,-2-1 1,1 1-1,-1 0 0,0 1 0,-7-10 1,-5-4 775,-1 1 0,-39-35 0,139 79 4056,-76-22-4485,90 20 1023,-87-20-1653,0-2 0,0 1 0,0-1 0,0-1-1,10-1 1,-10-4-3373,-7-8-1795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4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18642,'0'0'6566,"2"-1"-6406,9 1-288,6 0-801,-8-2-2466,6-4-4805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5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0 518 6118,'0'0'7943,"10"-4"-5903,18-10-1251,0-2 1,-1 0 0,-2-2 0,1-1 0,-2 0 0,30-33 0,-8 5 230,-3-3 0,45-64 0,-80 103-987,0 0-1,-1-1 1,0 1-1,-1-1 1,0-1-1,-1 1 1,0-1 0,-1 0-1,4-21 1,-8 34-46,0 0 0,0 0 0,0 0 0,0 0 1,1-1-1,-1 1 0,0 0 0,0 0 0,0 0 1,0 0-1,0-1 0,0 1 0,0 0 0,0 0 0,0 0 1,0-1-1,0 1 0,0 0 0,0 0 0,0 0 1,0 0-1,0-1 0,0 1 0,0 0 0,0 0 1,0 0-1,-1 0 0,1-1 0,0 1 0,0 0 0,0 0 1,0 0-1,0 0 0,0 0 0,0-1 0,-1 1 1,1 0-1,0 0 0,0 0 0,0 0 0,0 0 0,-1 0 1,1 0-1,0 0 0,0 0 0,0 0 0,0 0 1,-1 0-1,1-1 0,0 1 0,0 0 0,0 0 1,0 0-1,-1 0 0,1 1 0,0-1 0,0 0 0,-12 10-380,-8 20 174,3 5 202,2 0-1,1 1 1,2 1 0,1 0 0,2 1 0,1 0-1,3 0 1,-2 51 0,7-88 18,-1 1-1,1 0 1,0 0-1,0-1 1,1 1 0,-1 0-1,0-1 1,0 1 0,1 0-1,-1-1 1,1 1-1,-1-1 1,1 1 0,0-1-1,0 1 1,0-1-1,0 1 1,0-1 0,0 0-1,0 1 1,0-1 0,0 0-1,1 0 1,-1 0-1,0 0 1,1 0 0,-1 0-1,1 0 1,-1-1 0,1 1-1,-1 0 1,1-1-1,0 1 1,-1-1 0,1 0-1,0 0 1,-1 1 0,1-1-1,0 0 1,3-1-1,-1 1 109,1-1 0,0 0 0,0 0-1,0-1 1,-1 1 0,1-1 0,-1 0-1,0 0 1,1 0 0,-1-1 0,0 0 0,0 0-1,6-5 1,2-6 70,-1-1 1,0 0-1,-1 0 1,-1-1-1,0-1 0,-2 1 1,1-1-1,-2 0 0,0-1 1,-1 0-1,-1 0 0,-1 0 1,0 0-1,-1-37 1,-5 47-967,-3 17 398,-5 15 187,9-16 177,-1 6-20,-1-1 0,2 1 1,0 0-1,0 27 0,2-38 41,0 0 0,1 0 0,-1-1 0,0 1 0,1 0 0,0 0-1,0-1 1,0 1 0,0-1 0,0 1 0,0-1 0,1 1 0,-1-1 0,1 0 0,0 1 0,-1-1 0,1 0 0,0 0 0,0 0 0,1-1 0,-1 1 0,0 0 0,0-1 0,1 0 0,-1 1 0,1-1 0,-1 0-1,1 0 1,0 0 0,-1-1 0,5 2 0,3-2 46,0 1 1,0-1-1,0 0 0,0-1 0,0-1 0,-1 1 0,1-1 0,0-1 1,-1 0-1,1 0 0,-1-1 0,0 0 0,0-1 0,-1 0 0,1 0 1,12-11-1,-13 10-21,1-1 0,-1 0 1,0-1-1,-1 0 0,0 0 0,0 0 1,-1-1-1,0 0 0,0 0 1,-1-1-1,0 0 0,-1 0 0,0 0 1,-1 0-1,3-12 0,-6 22-34,-1 1 1,1-1-1,0 0 0,0 0 0,0 0 0,-1 0 0,1 1 1,0-1-1,0 0 0,-1 0 0,1 0 0,0 0 0,0 0 0,-1 0 1,1 0-1,0 0 0,0 0 0,-1 1 0,1-1 0,0 0 1,-1 0-1,1 0 0,0-1 0,0 1 0,-1 0 0,1 0 0,0 0 1,0 0-1,-1 0 0,1 0 0,0 0 0,0 0 0,-1-1 1,1 1-1,0 0 0,0 0 0,-1 0 0,1 0 0,0-1 1,0 1-1,0 0 0,0 0 0,-1 0 0,1-1 0,0 1 0,0 0 1,0 0-1,0-1 0,0 1 0,0 0 0,0-1 0,-1 1 1,1 0-1,0 0 0,0-1 0,0 1 0,0 0 0,0 0 0,0-1 1,0 1-1,1 0 0,-1-1 0,0 1 0,0 0 0,0 0 1,0-1-1,-17 17-200,11-7 209,1 0 0,-1 1 0,1-1-1,1 1 1,0 0 0,0 0 0,1 1 0,0-1-1,1 1 1,0-1 0,1 1 0,0 0 0,1 18 0,1-28 19,-1 0 1,0 1 0,1-1 0,-1 0 0,1 0-1,0 0 1,-1 0 0,1 0 0,0 0 0,-1 0 0,1 0-1,0 0 1,0 0 0,0 0 0,0 0 0,0-1 0,0 1-1,0 0 1,0-1 0,0 1 0,1-1 0,-1 1 0,0-1-1,0 1 1,0-1 0,1 0 0,-1 0 0,0 0-1,0 0 1,1 0 0,-1 0 0,0 0 0,0 0 0,1 0-1,-1 0 1,0-1 0,2 0 0,3 0 116,0 0 0,0 0 1,-1-1-1,1 0 0,-1 0 0,10-6 0,1-4-173,-1 0 1,0-2-1,-1 0 0,-1-1 0,0 0 0,-1-1 0,16-27 0,-19 30-384,-18 31 269,0 0 0,1 0 0,1 1 0,1-1 0,0 2 0,2-1 0,0 0 0,-1 33 0,5-50-149,-1 25 405,2-14-2867,13-11-12818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5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17104,'0'0'2595,"-8"57"-2884,21-33-928,4-2-1313,6 0-1154,-3-3-4579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5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217 163 12908,'0'0'1009,"-10"0"-27,3 0-787,0 0-1,0 1 0,0 0 1,0 0-1,0 1 0,0 0 1,1 0-1,-1 1 0,1-1 1,-1 2-1,1-1 0,0 1 1,0-1-1,-10 10 0,12-10-15,-54 51 2812,54-50-2798,0 1 0,1-1 0,-1 1 1,1 0-1,0 0 0,1 0 0,-1 1 0,1-1 0,0 1 1,0-1-1,-1 10 0,3-14-190,0 0 1,0 0-1,0-1 0,0 1 1,1 0-1,-1 0 0,0 0 1,0-1-1,1 1 0,-1 0 0,0 0 1,1-1-1,-1 1 0,1 0 1,-1-1-1,1 1 0,0 0 1,-1-1-1,1 1 0,0-1 1,-1 1-1,1-1 0,0 1 0,-1-1 1,1 0-1,0 1 0,0-1 1,-1 0-1,1 0 0,0 1 1,0-1-1,0 0 0,0 0 1,-1 0-1,1 0 0,0 0 0,0 0 1,0 0-1,0 0 0,1-1 1,39-6 954,-27 0-835,0 0-1,0-1 1,-1 0-1,1-1 1,-2 0-1,0-1 0,0-1 1,20-24-1,-6 4-131,-1-2-1,25-45 0,-40 60-315,-1 0-1,13-38 1,-22 56 302,0 0 0,-1 0 0,1 0 1,0 0-1,0 0 0,0 0 1,0 0-1,-1 0 0,1 0 1,0 0-1,0 0 0,0 0 1,0 0-1,-1 0 0,1 0 1,0 0-1,0 0 0,0-1 1,0 1-1,-1 0 0,1 0 1,0 0-1,0 0 0,0 0 1,0 0-1,0 0 0,0-1 0,-1 1 1,1 0-1,0 0 0,0 0 1,0 0-1,0 0 0,0-1 1,0 1-1,0 0 0,0 0 1,0 0-1,0-1 0,-13 17-73,2-1 159,1 1 0,1-1-1,1 2 1,0-1 0,1 1 0,1 0 0,0 1 0,2-1-1,0 1 1,1 0 0,0 0 0,1 32 0,2-47-57,0 0 1,0-1-1,1 1 1,-1-1-1,1 1 1,-1-1-1,1 1 1,0-1-1,0 1 1,0-1-1,0 0 1,1 0-1,-1 1 1,1-1-1,-1 0 1,1 0-1,0 0 1,-1-1-1,1 1 1,4 3-1,-2-3 20,0 0 1,1 0-1,-1 0 0,0-1 0,1 1 0,-1-1 0,1 0 0,0 0 0,-1-1 0,10 1 0,-4-1 9,-1-1 0,1 0 0,-1 0 0,1-1 0,-1 0 0,0-1 0,1 0 0,-1 0 0,-1-1 0,1 0 0,9-6 0,-6 1 58,0-1-1,0-1 1,-1 1-1,14-18 1,-21 23-44,-1 0 1,1-1 0,-1 1-1,0-1 1,0 0 0,0 0 0,-1 0-1,0 0 1,0 0 0,-1-1-1,1 1 1,-1-1 0,0-6 0,-1 12-55,0 0 0,0 0 0,0 1 0,-1-1 1,1 0-1,0 0 0,0 1 0,0-1 1,0 0-1,-1 0 0,1 1 0,0-1 1,-1 0-1,1 1 0,-1-1 0,1 0 1,-1 1-1,1-1 0,-1 1 0,1-1 0,-1 1 1,1-1-1,-1 1 0,0-1 0,1 1 1,-1-1-1,-1 1 0,-25-2-155,21 3 137,0 1 0,0-1-1,0 1 1,0 0-1,1 0 1,-1 1 0,-6 3-1,6 0 119,-1-1 0,1 1 0,0 0-1,0 1 1,1-1 0,0 1 0,0 0 0,0 0-1,1 1 1,0-1 0,-5 15 0,8-19-73,0 0 0,1 1 0,-1-1 1,0 0-1,1 1 0,0-1 0,0 0 0,0 1 0,0-1 1,0 1-1,1-1 0,-1 0 0,1 1 0,0-1 0,0 0 1,0 0-1,1 0 0,-1 0 0,1 0 0,0 0 0,0 0 1,0 0-1,0 0 0,0-1 0,0 1 0,1-1 0,-1 0 1,1 0-1,0 0 0,-1 0 0,6 3 0,0-1-496,1 1 0,0-1 0,0 0 0,0-1 1,1 0-1,-1-1 0,1 0 0,16 1 0,5-2-5254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6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17745,'0'0'1569,"0"59"-640,-2-22 448,-2 3-1024,2 0-289,2-1 0,0-4 32,0-4-96,0-2-352,2-2-705,2-5-385,-4 0-992,0-5-1794,0-4-4997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6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1 210 11531,'0'0'7303,"82"12"-5990,-26-14 321,4-12-161,11-2-256,1-6-288,-1-1-384,-3-1-417,-14-3-64,-4 4-961,-14-3-1377,-16 4-1250,-11 0-3074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7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13261,'0'0'3139,"62"-11"-1090,-21 7-575,7 2-321,10 2-128,2 0-449,2 7-511,-1 4-1,-5 2-96,-5 0-1090,-10-2-1664,-17-4-2884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9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17 10602,'0'0'7677,"-8"9"-7603,-23 30-4,30-36-61,-1 0 1,1 0 0,0 0-1,-1 1 1,2-1 0,-1 0-1,0 0 1,1 1 0,-1-1-1,1 0 1,0 1 0,0-1-1,0 1 1,0-1 0,1 0-1,0 1 1,-1-1-1,1 0 1,0 0 0,2 4-1,1 6 8,15 46-18,-15-51 1,-1 1 1,0-1-1,0 1 1,0 0-1,-1-1 1,-1 1-1,0 0 1,0 1-1,0-1 1,-1 0-1,-2 14 1,1-19 142,-1 0 0,1-1 1,-1 0-1,0 1 0,0-1 0,0 0 1,0 0-1,-1 0 0,1 0 0,-1 0 1,1 0-1,-1-1 0,0 0 0,0 1 1,0-1-1,-1 0 0,-5 2 0,4-1 40,0-1-1,-1 1 1,1-1-1,-1-1 1,1 1-1,-1-1 1,0 0-1,0 0 1,0 0-1,-11-1 1,15-1-196,1 0 1,-1 0-1,1 0 1,-1 0 0,1 0-1,-1-1 1,1 1-1,0 0 1,-1-1 0,1 1-1,0-1 1,0 1-1,0-1 1,0 1 0,1-1-1,-1 0 1,0 1-1,1-1 1,-1 0-1,1 0 1,-1 0 0,1 1-1,0-1 1,0 0-1,0 0 1,0 0 0,0-3-1,0-2-314,0-1 0,0 1 0,1 0 0,0 0 0,0 0 0,3-10-1,0 10 82,1-1 0,-1 0-1,1 1 1,1 0 0,-1 0-1,1 1 1,0-1 0,1 1-1,12-9 1,74-45 104,-72 48 121,-7 4 20,2-1 14,0 0-1,-1 0 1,-1-2 0,1 0 0,-2 0 0,1-1 0,16-20-1,-29 30-4,-1 1-1,1 0 0,0 0 0,0 0 1,-1 0-1,1 0 0,-1-1 0,1 1 0,-1 0 1,0 0-1,1-1 0,-1 1 0,0 0 1,0-1-1,0 1 0,0-2 0,0 2 4,0 1 0,-1-1-1,1 1 1,0-1 0,0 1 0,-1 0-1,1-1 1,0 1 0,-1-1 0,1 1-1,-1 0 1,1-1 0,0 1 0,-1 0-1,1-1 1,-1 1 0,1 0-1,-1 0 1,1 0 0,-1-1 0,1 1-1,-1 0 1,1 0 0,-1 0 0,1 0-1,-1 0 1,0 0 0,-2 0 47,1 0 0,-1 0 1,0 1-1,1-1 0,-1 1 0,0 0 1,1-1-1,-1 1 0,1 0 0,-1 1 1,1-1-1,0 0 0,-1 1 0,-2 2 1,1-1 68,1 0 1,-1 0-1,1 1 1,0-1-1,0 1 1,0 0-1,1 0 1,-1 0-1,1 0 1,0 0-1,0 1 1,1-1-1,-1 1 1,1-1-1,0 1 1,-1 5-1,2-8-123,1-1 0,0 0 0,-1 0 1,1 0-1,0 0 0,-1 0 0,1 0 0,0 0 0,0 0 0,0 0 1,0 0-1,0-1 0,0 1 0,0 0 0,0-1 0,0 1 0,1 0 1,-1-1-1,0 1 0,0-1 0,0 0 0,1 1 0,-1-1 0,0 0 1,0 0-1,1 0 0,-1 0 0,2 0 0,47 2 320,-43-2-309,146-10 161,-83 30 1180,-65-20-1521,12 0-1577,-7 0-4155,-4-2-3707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7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78 12011,'-4'10'2269,"0"-1"-1736,0-2 173,1 0 0,0 0-1,0 0 1,1 1 0,-1-1 0,2 1 0,-1-1 0,1 1 0,0 13-1,1-20-663,1-1-1,-1 1 0,1-1 1,-1 1-1,1-1 0,0 1 1,-1-1-1,1 1 0,-1-1 1,1 0-1,0 1 0,0-1 1,-1 0-1,1 1 0,0-1 1,0 0-1,-1 0 0,1 0 1,0 0-1,0 0 0,-1 0 1,1 0-1,0 0 0,0 0 1,-1 0-1,1 0 0,0-1 1,1 1-1,23-6 816,-12 1-703,-1 0 0,-1-1 1,1-1-1,-1 0 0,0-1 1,-1 0-1,12-11 0,63-71-440,-60 61 21,-22 82-707,-5-16 1162,1-26-149,0-1 0,1 0 1,0 1-1,0-1 1,1 1-1,0-1 0,1 0 1,0 0-1,6 15 1,-8-24-135,1 0 1,0 0 0,-1-1-1,1 1 1,0 0 0,-1 0 0,1 0-1,0 0 1,0-1 0,0 1-1,0 0 1,0-1 0,0 1-1,0-1 1,0 1 0,0-1 0,0 1-1,0-1 1,0 0 0,0 1-1,2-1 1,17-1-5287,-2-2-3349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7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204 289 12684,'0'0'1943,"-3"-8"454,1 2-1886,0 1 0,-1 0-1,0-1 1,1 1 0,-2 0 0,1 1-1,0-1 1,-7-6 0,8 10-448,1-1 0,-1 1 0,0 0 0,0-1 0,0 1 0,-1 0 0,1 0 0,0 1 0,0-1 0,0 0 0,-1 1 0,1-1 0,0 1 0,-1 0-1,1 0 1,0-1 0,-1 2 0,1-1 0,0 0 0,-1 0 0,1 1 0,0-1 0,0 1 0,-1 0 0,1 0 0,0 0 0,0 0 0,0 0 0,-3 2 0,-4 3-39,0 1-1,1 0 1,0 0-1,0 0 1,1 1 0,0 0-1,-10 16 1,14-20-12,0 1 1,0-1-1,0 1 1,0 0-1,1 0 1,0 1-1,0-1 0,0 0 1,1 1-1,0-1 1,0 1-1,0-1 1,1 1-1,-1-1 1,1 1-1,2 8 1,-2-13-18,1 0 0,0 0 0,0 0 1,0 0-1,0 0 0,0 0 0,0-1 0,0 1 1,0 0-1,0-1 0,0 1 0,0 0 1,1-1-1,-1 0 0,0 1 0,0-1 0,1 0 1,-1 1-1,0-1 0,0 0 0,1 0 1,-1 0-1,0 0 0,1 0 0,1-1 0,37-5 178,-22 0-129,-1-1 0,1-1 0,-1-1-1,-1 0 1,1-1 0,-2-1 0,25-21 0,-5 0-6,59-71 0,-80 87-8,-1 0 0,0-1 0,-2 0 0,0-1 0,0 0 0,-2-1 0,11-30 0,-20 49-30,0 0 1,-1 1-1,1-1 1,0 0-1,0 0 1,0 0-1,0 0 1,-1 0-1,1 0 1,0 0-1,0 0 1,0 0-1,0 0 0,0 0 1,-1 0-1,1-1 1,0 1-1,0 0 1,0 0-1,0 0 1,0 0-1,-1 0 1,1 0-1,0 0 1,0 0-1,0 0 1,0 0-1,0-1 0,0 1 1,0 0-1,-1 0 1,1 0-1,0 0 1,0 0-1,0 0 1,0-1-1,0 1 1,0 0-1,0 0 1,0 0-1,0 0 0,0 0 1,0-1-1,0 1 1,0 0-1,0 0 1,0 0-1,0 0 1,0-1-1,0 1 1,0 0-1,0 0 1,0 0-1,0 0 1,0 0-1,0-1 0,0 1 1,0 0-1,0 0 1,1 0-1,-1 0 1,-16 17 44,-16 30 14,21-27 131,0-1-1,2 2 0,1-1 1,0 1-1,2 0 0,0 1 0,1 0 1,1-1-1,2 2 0,-1 26 0,3-46-177,0-1-1,0 0 0,1 0 1,-1 1-1,1-1 1,0 0-1,0 0 0,-1 0 1,1 0-1,1 0 0,-1 0 1,0 0-1,0 0 0,1 0 1,-1-1-1,1 1 0,-1 0 1,1-1-1,0 1 1,0-1-1,0 0 0,-1 0 1,1 1-1,0-1 0,1 0 1,-1-1-1,0 1 0,0 0 1,0-1-1,0 1 1,1-1-1,-1 0 0,0 1 1,1-1-1,-1 0 0,4-1 1,2 1 50,1-1-1,0 0 1,-1 0 0,0-1 0,1 0 0,-1 0 0,0-1-1,14-6 1,-4-2-23,0-1 0,-1 0 0,0-2 0,-1 1 0,0-2 0,-1 0 0,-1-1 0,-1-1 0,22-35 0,-26 32-186,-20 28-213,-21 31 152,27-30 254,0 0 0,1 1 0,-1-1 0,2 1 0,0 0 0,0 0 0,1 1 1,0-1-1,0 0 0,1 18 0,1-26-67,1-1-1,-1 0 1,0 1 0,1-1-1,-1 1 1,1-1 0,0 0-1,-1 0 1,1 1 0,0-1-1,0 0 1,0 0 0,0 0-1,0 0 1,0 0 0,0 0 0,0 0-1,0 0 1,1 0 0,-1-1-1,0 1 1,1 0 0,-1-1-1,0 1 1,1-1 0,-1 0-1,0 1 1,1-1 0,-1 0 0,1 0-1,-1 0 1,2 0 0,4 1-773,-1-1-1,1 0 1,-1 0 0,1 0 0,-1-1 0,10-2 0,12-10-5730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49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98 10826,'0'0'9775,"-3"12"-9556,-97 588 5156,99-574-5167,-1-6-1214,-6-38 497,8 16 521,-37-149-1972,34 133 1588,1 0 0,1 0-1,0 0 1,1 0 0,1 0-1,5-29 1,-4 40 402,0 0-1,1 1 1,0-1 0,0 1 0,1 0 0,-1 0-1,1 0 1,1 0 0,-1 1 0,1 0 0,10-10-1,9-4 365,38-25 0,-20 15-407,-3 0 29,45-45 1,-70 61-22,-2-1 0,1-1 1,-2 0-1,0 0 0,0-1 0,10-24 1,-15 18 261,-6 22-244,0 0-1,0-1 1,-1 1-1,1 0 1,0 0-1,0 0 1,-1 0-1,1 0 1,0-1 0,0 1-1,-1 0 1,1 0-1,0 0 1,0 0-1,-1 0 1,1 0-1,0 0 1,0 0-1,-1 0 1,1 0-1,0 0 1,-1 0-1,1 0 1,0 0-1,0 0 1,-1 0-1,1 0 1,0 1 0,0-1-1,-1 0 1,1 0-1,0 0 1,0 0-1,0 0 1,-1 1-1,1-1 1,0 0-1,0 0 1,-1 1-1,-3 2 26,1 0-1,-1 0 0,0 0 0,1 1 1,0 0-1,-6 7 0,-18 41 499,2 0 0,3 2-1,1 1 1,3 0-1,-19 107 1,31-114-82,0 85 0,6-132-647,0-29 305,0 26-80,5-130-1052,-4 117 791,1 0-1,1 0 1,0 1-1,2-1 1,-1 1-1,12-23 1,-16 36 222,0 0 1,1 1-1,-1-1 1,0 0-1,1 1 0,-1-1 1,1 1-1,-1-1 1,1 1-1,-1-1 1,1 1-1,-1-1 0,1 1 1,0-1-1,-1 1 1,1 0-1,0-1 0,-1 1 1,1 0-1,0 0 1,0-1-1,-1 1 1,1 0-1,0 0 0,0 0 1,-1 0-1,1 0 1,0 0-1,-1 0 0,1 0 1,0 0-1,0 0 1,-1 1-1,1-1 1,0 0-1,0 0 0,-1 1 1,1-1-1,-1 0 1,1 1-1,0-1 0,0 1 1,30 28-167,-17-15 234,-11-11-40,0 0 1,1 0-1,0-1 0,-1 1 0,1-1 1,0 0-1,0 0 0,0 0 0,1-1 1,-1 1-1,0-1 0,0 0 1,1 0-1,-1-1 0,1 1 0,-1-1 1,1 0-1,-1 0 0,1 0 1,-1-1-1,0 0 0,1 0 0,-1 0 1,0 0-1,1-1 0,-1 1 1,0-1-1,0 0 0,0 0 0,0-1 1,4-3-1,-3 1 29,1 0 1,-1 0-1,0-1 0,-1 0 0,1 0 1,-1-1-1,-1 1 0,1-1 0,-1 0 0,0 0 1,0 0-1,-1 0 0,0 0 0,0 0 1,-1-1-1,0 1 0,0-15 0,-1 21-83,0 1-1,1-1 0,-1 0 1,0 0-1,0 1 0,0-1 0,-1 0 1,1 0-1,0 0 0,0 1 1,0-1-1,0 0 0,-1 1 0,1-1 1,0 0-1,-1 1 0,1-1 0,-1 0 1,1 1-1,0-1 0,-1 1 1,1-1-1,-1 0 0,0 1 0,1-1 1,-1 1-1,1 0 0,-1-1 1,0 1-1,1 0 0,-1-1 0,0 1 1,0 0-1,1-1 0,-1 1 1,0 0-1,0 0 0,1 0 0,-1 0 1,0 0-1,0 0 0,1 0 0,-1 0 1,0 0-1,0 1 0,-2-1-15,0 1-1,0 0 1,1 0-1,-1 0 0,1 0 1,-1 0-1,1 1 1,-1-1-1,1 1 1,0 0-1,-3 2 0,-2 3 38,1-1 0,0 1 0,0 0 0,1 0 0,0 1 0,0 0 0,1 0 0,0 0 0,1 0-1,-1 1 1,1-1 0,1 1 0,0 0 0,-1 9 0,3-16 8,1 0 0,-1 0 0,1 0-1,-1-1 1,1 1 0,0 0 0,0-1 0,0 1 0,0 0 0,0-1 0,1 1 0,-1-1 0,0 0-1,1 1 1,-1-1 0,0 0 0,1 0 0,0 0 0,-1 0 0,1 0 0,0 0 0,-1 0-1,1 0 1,0-1 0,0 1 0,0-1 0,0 0 0,0 1 0,3-1 0,66 6 231,-60-6-198,2 0 110,0 0 0,-1 0 0,1-2 0,0 1 0,0-2 0,-1 0 0,1 0 0,-1-1 0,13-7-1,-19 9-104,-1-2-1,1 1 0,-1 0 0,0-1 1,0 0-1,-1 0 0,1-1 0,-1 1 1,0-1-1,0 0 0,0 0 0,-1 0 1,1-1-1,-1 1 0,-1-1 0,1 1 1,-1-1-1,0 0 0,0 0 0,1-12 1,-1 5-22,-1-1 0,0 1 0,-2-24 0,1 35 7,0 0 0,0 0 0,0 0 0,0 0 0,0 0 0,0 0 0,-1 0 0,1 0 0,-1 0 0,0 0 0,0 0 0,0 0 0,1 0 0,-2 1 0,1-1 0,0 0 0,0 1 0,0-1 0,-1 0 0,1 1 0,-1 0 0,1-1 0,-1 1 0,0 0 0,0 0 0,1 0 0,-1 0 0,0 0 0,0 0 0,0 0 0,0 1 0,0-1 0,-3 0 0,19 17-334,-8-13 303,0-1 0,0 0-1,0 0 1,0-1 0,0 0 0,1 0 0,-1 0 0,0-1 0,1 0 0,-1 0 0,0-1 0,1 1 0,-1-1 0,0-1 0,0 1-1,0-1 1,9-4 0,0 0 18,1-1 0,-2-1 0,1 0 0,-1-1 0,19-16 0,-33 24 3,1 0-1,-1 0 1,1-1-1,-1 1 1,0 0-1,0 0 1,0-1-1,1 1 1,-1 0-1,0 0 1,-1-1-1,1 1 1,0 0-1,0 0 1,0 0-1,-1-1 1,1 1-1,-1 0 1,1 0-1,-1 0 1,1 0-1,-1 0 1,-1-2-1,-16-25 189,17 27-205,0 1 1,0-1 0,1 1 0,-1-1 0,0 1 0,0 0-1,0-1 1,0 1 0,0 0 0,1 0 0,-1 0-1,0-1 1,0 1 0,0 0 0,0 0 0,0 0 0,0 1-1,0-1 1,0 0 0,0 0 0,1 0 0,-1 1 0,0-1-1,0 0 1,0 1 0,0-1 0,1 1 0,-1-1 0,0 1-1,0-1 1,1 1 0,-1-1 0,0 1 0,1 0-1,-1-1 1,0 1 0,0 1 0,-21 33-333,18-29 328,-5 8 133,1 1-1,0 0 1,1 0-1,0 0 1,1 1-1,1 0 1,0 0-1,2 0 1,0 1 0,0-1-1,0 28 1,4-43-112,0 0 0,0 0 1,-1 1-1,1-1 1,0 0-1,0 0 0,0 0 1,0 0-1,0 0 1,0-1-1,0 1 0,0 0 1,0 0-1,1-1 1,-1 1-1,0 0 0,0-1 1,1 0-1,-1 1 0,0-1 1,1 0-1,-1 1 1,1-1-1,-1 0 0,0 0 1,1 0-1,-1 0 1,0-1-1,1 1 0,-1 0 1,2-1-1,45-6 369,-31-1-349,1 0 1,-2 0-1,1-2 1,-1 0 0,-1-1-1,0-1 1,-1 0-1,24-26 1,38-30-702,-84 106-150,5-32 844,-1 1-12,0 0 1,0 1-1,1 0 1,0 0 0,0 0-1,1 0 1,0 0 0,-1 9-1,3-16-2,1 0-1,-1-1 1,1 1-1,0-1 0,-1 1 1,1-1-1,0 1 1,-1-1-1,1 1 0,0-1 1,0 1-1,-1-1 1,1 0-1,0 1 1,0-1-1,0 0 0,0 0 1,-1 0-1,1 0 1,0 0-1,0 0 0,0 0 1,0 0-1,0 0 1,-1 0-1,1 0 1,0-1-1,0 1 0,0 0 1,-1 0-1,1-1 1,0 1-1,0-1 1,0 0-1,34-12 80,-6-5-1027,34-27 0,-20 13-2171,-43 32 3047,0 0 1,0 0 0,0 0-1,1 0 1,-1 0 0,0 0-1,0-1 1,0 1-1,0 0 1,0 0 0,0 0-1,0 0 1,0 0 0,0 0-1,1 0 1,-1 0-1,0 0 1,0 0 0,0 0-1,0 0 1,0 0 0,0 0-1,0 0 1,1 0-1,-1 0 1,0 0 0,0 0-1,0 0 1,0 0 0,0 0-1,0 0 1,1 0-1,-1 0 1,0 0 0,0 0-1,0 0 1,0 0 0,0 0-1,0 0 1,0 0-1,0 0 1,1 0 0,-1 1-1,0-1 1,0 0 0,0 0-1,0 0 1,0 0-1,0 0 1,0 0 0,0 0-1,0 0 1,0 1 0,0-1-1,0 0 1,0 0-1,0 0 1,0 0 0,0 0-1,0 0 1,0 0 0,0 1-1,0-1 1,0 0-1,0 0 1,0 0 0,-2 14-231,-5 5-1683,5-14-4211,7-5 2499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50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81 6438,'15'-17'2724,"28"-28"2577,-41 43-4825,0 0 1,0 1-1,1-1 1,-1 0-1,0 1 1,1 0-1,-1-1 1,1 1 0,-1 0-1,1 0 1,-1 0-1,1 1 1,0-1-1,0 1 1,-1-1-1,1 1 1,3 0-1,-5 1-421,0 0 1,0 0-1,0 0 0,0 1 0,0-1 0,0 0 0,0 1 0,-1-1 0,1 0 0,0 1 0,-1-1 0,1 1 0,-1-1 0,0 1 0,1-1 0,-1 1 0,0-1 0,0 1 0,0-1 0,0 1 0,0-1 0,0 1 0,-1-1 0,0 3 0,-5 40 892,1-33-700,0 1 0,-1-1-1,0-1 1,0 1 0,-14 15 0,13-18-43,0 0 0,1 1-1,1 0 1,-1 0 0,1 0 0,1 1-1,0-1 1,-6 21 0,10-29-204,0 0 1,0 0 0,0 0-1,0 1 1,0-1 0,0 0-1,0 0 1,0 0 0,0 0-1,1 0 1,-1 1 0,1-1-1,-1 0 1,1 0 0,-1 0-1,1 0 1,-1 0 0,1 0-1,0 0 1,-1 0 0,1-1-1,0 1 1,0 0 0,0 0-1,1 0 1,1 1 23,1 0 1,-1 0-1,1 0 1,-1-1-1,1 0 1,0 0 0,-1 0-1,6 1 1,-2-1-154,0 0 0,1 0-1,-1-1 1,0 0 0,1-1 0,-1 1 0,0-1 0,11-3 0,-17 3-119,0 0-1,0 1 1,1-1-1,-1 0 1,0 0 0,0 0-1,0 0 1,0 0-1,0 0 1,0 0-1,-1 0 1,1 0 0,0 0-1,0-1 1,-1 1-1,1 0 1,-1-1-1,1-1 1,0 2-451,-1-1 0,0 1 0,1-1 0,-1 1 0,0-1 0,0 0 0,0 1 1,0-1-1,0 0 0,-1 1 0,1-1 0,0 1 0,-1-1 0,1 1 0,-2-4 0,-12-9-9550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50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1235 160 10634,'0'0'12108,"77"11"-11500,-42-5-192,-3-1-319,-8-1-97,-7-2-1762,-9-2-2306</inkml:trace>
  <inkml:trace contextRef="#ctx0" brushRef="#br0" timeOffset="1">1 26 16047,'0'0'6374,"45"-23"-11146,-34 21-6599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50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13549,'0'0'12524,"54"0"-12492,-30 0-321,1 0-1921,3-5-2082,-4-8-1954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51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2 10570,'0'0'2659,"-5"9"-1229,-7 13-760,1 0-1,2 1 1,0 0 0,2 1-1,-8 37 1,7-18-184,2 0 1,0 67-1,6-109-440,-1-1 0,1 1 0,0 0 0,0 0 0,0-1 0,0 1 0,0 0 0,1 0 0,-1-1 0,0 1 0,0 0 0,0-1-1,0 1 1,1 0 0,-1 0 0,0-1 0,1 1 0,-1-1 0,1 1 0,-1 0 0,1-1 0,-1 1 0,1-1 0,-1 1 0,1-1 0,-1 1-1,1-1 1,0 1 0,-1-1 0,1 0 0,0 1 0,-1-1 0,1 0 0,1 1 0,0-1 92,1 0 0,-1-1 0,1 1-1,-1-1 1,1 1 0,-1-1 0,0 0 0,1 1 0,-1-1 0,4-3 0,51-36 956,-56 40-1117,32-29 589,-1-2 1,-2 0-1,0-3 0,41-62 0,-6-13-2099,-54 92-385,-5 11-2037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52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0 343 13004,'0'0'5147,"12"7"-4998,-4-1-102,-5-4-35,0 0 1,0 1-1,0-1 0,0 0 1,0-1-1,0 1 0,0-1 1,1 1-1,-1-1 0,0 0 1,1 0-1,-1 0 0,1-1 1,-1 1-1,1-1 1,0 0-1,-1 0 0,1 0 1,-1 0-1,1-1 0,-1 1 1,6-3-1,7-5 140,-1-1 0,0 0 0,0-1 0,-2-1 0,1 0 0,-1-1 0,-1 0 0,0-1 0,0 0 0,-2-1 0,0 0 0,0-1 0,-1 0-1,7-18 1,-33 63 713,2-6-542,-22 51 0,36-73-294,-2 4 70,1 0 0,0 1 0,0-1 0,0 1 0,1-1 0,-1 1 0,2 0 0,-1-1 0,1 1 0,0 0 0,2 12 0,-1-18-86,0 0-1,0 0 1,0 0 0,0 0-1,0 0 1,0-1-1,0 1 1,0 0-1,1-1 1,-1 1-1,0-1 1,0 1-1,1-1 1,-1 1 0,0-1-1,1 0 1,-1 0-1,0 0 1,1 0-1,-1 0 1,0 0-1,1 0 1,-1 0-1,0-1 1,3 0-1,35-10 938,-22-1-835,0 0 0,-1-1 0,-1-1 0,0-1 0,-1 0 0,-1 0 0,0-1 0,-1-1 0,-1 0 0,-1-1 0,0 0 0,-1-1 0,-1 0 0,6-20 0,-14 39-132,0 0 0,0 0 1,0 0-1,-1 0 1,1 0-1,0 1 0,0-1 1,0 0-1,0 0 0,0 0 1,0 0-1,0 0 1,0 0-1,0 0 0,-1 0 1,1 0-1,0 0 1,0 0-1,0 0 0,0 0 1,0 0-1,0 0 1,0 0-1,0 0 0,0-1 1,-1 1-1,1 0 1,0 0-1,0 0 0,0 0 1,0 0-1,0 0 1,0 0-1,0 0 0,0 0 1,0 0-1,0 0 1,0 0-1,0 0 0,0 0 1,0-1-1,-1 1 1,1 0-1,0 0 0,0 0 1,0 0-1,0 0 1,0 0-1,0 0 0,0 0 1,0 0-1,0-1 0,0 1 1,0 0-1,0 0 1,-12 12-92,-12 20 286,17-14-184,1-1 0,0 1 1,2 1-1,0-1 0,1 1 0,1-1 0,0 1 0,2 0 1,0 0-1,3 20 0,-2-38 9,-1 0-1,0-1 1,1 1-1,-1 0 1,1-1-1,-1 1 1,0 0-1,1-1 1,0 1-1,-1-1 1,1 1 0,-1-1-1,1 1 1,-1-1-1,1 1 1,0-1-1,0 0 1,-1 1-1,1-1 1,0 0-1,-1 0 1,1 1 0,0-1-1,0 0 1,-1 0-1,1 0 1,0 0-1,0 0 1,0 0-1,-1 0 1,1 0-1,0 0 1,0 0 0,-1-1-1,1 1 1,0 0-1,0 0 1,-1-1-1,1 1 1,0 0-1,0-1 1,31-16 675,-20 3-398,1-1 0,-2-1 0,0 0 1,-1 0-1,15-32 0,-14 24-280,2 1 0,16-24 0,-28 46-41,0 0 0,0 0 0,0 0-1,0 0 1,0 0 0,0 0 0,0 0 0,0 0-1,0 1 1,0-1 0,1 0 0,-1 1 0,0-1-1,1 1 1,-1-1 0,0 1 0,1 0 0,-1-1-1,0 1 1,1 0 0,-1 0 0,1 0-1,-1 0 1,3 0 0,-4 0-39,6 37-699,-19 82 960,13-119 465,2-38 1052,9-6-1634,-5 23-29,-1 0-1,-1 0 1,1-23-1,-5 41-42,0 0 0,0 0-1,0 0 1,1 0-1,-1-1 1,1 1-1,0 0 1,0 0-1,0 0 1,2-5-1,-1 7-23,0-1 0,-1 1 0,1 0 0,0 0-1,0 0 1,0 0 0,0 1 0,0-1 0,0 1-1,0-1 1,0 1 0,0-1 0,0 1 0,0 0-1,0 0 1,0 0 0,4 1 0,24-2 27,-16 0-99,0 0 0,1 2 0,-1-1 0,0 2 0,14 3 0,-25-5 76,0 1 0,-1 0 1,1 0-1,0 0 0,-1 0 0,1 0 1,-1 1-1,1-1 0,-1 1 1,0 0-1,0-1 0,0 1 0,0 0 1,0 0-1,0 0 0,0 1 0,-1-1 1,1 0-1,-1 1 0,0-1 1,1 1-1,-1-1 0,0 1 0,0 0 1,-1 0-1,1-1 0,-1 1 1,1 0-1,-1 0 0,0-1 0,0 4 1,-1 1 33,1 0 1,-1-1-1,-1 1 1,1-1 0,-1 1-1,-4 8 1,3-9 1,1 0 1,0 1 0,0-1-1,1 0 1,-1 1 0,1 8-1,1-14-6,1 0-1,-1 0 0,1 0 0,-1-1 1,1 1-1,0 0 0,-1-1 0,1 1 1,0 0-1,-1-1 0,1 1 0,0-1 1,0 1-1,-1-1 0,1 0 0,0 1 1,0-1-1,0 0 0,0 1 0,0-1 1,0 0-1,0 0 0,-1 0 0,1 0 1,0 0-1,0 0 0,0 0 0,0 0 1,0 0-1,1-1 0,33-3 94,-23 1-53,-1-1 0,-1 0 0,1-1 0,-1-1 0,1 0 0,-2 0 0,1 0 0,-1-2 0,13-11 0,-16 14-19,-1-1 0,1 1 0,-2-1-1,1 0 1,0 0 0,-1 0 0,-1 0 0,1-1-1,-1 0 1,0 0 0,0 0 0,-1 0-1,0 0 1,0 0 0,1-14 0,-3 20-30,0 0 0,0 0-1,1 0 1,-1 0 0,-1 0 0,1 0 0,0 0 0,0 0 0,0 0 0,0 0 0,-1 0 0,1 0 0,0 0 0,-1 0 0,1 0 0,-1 0-1,0 0 1,1 0 0,-1 1 0,1-1 0,-1 0 0,0 0 0,0 0 0,1 1 0,-1-1 0,0 1 0,0-1 0,0 0 0,0 1-1,0 0 1,0-1 0,0 1 0,0-1 0,0 1 0,0 0 0,0 0 0,0 0 0,0 0 0,0-1 0,0 1 0,0 1 0,0-1 0,0 0-1,0 0 1,0 0 0,0 0 0,0 1 0,0-1 0,-2 1 0,0 0-11,1 0 0,-1 0 0,1 1 0,0-1 0,-1 0 0,1 1 0,0 0 0,0-1 0,0 1 0,0 0 0,0 0 0,0 0 0,1 0 0,-1 0 0,0 1 0,1-1 0,0 0 0,0 1 0,0-1 0,-2 5 0,3-6 9,0 1 0,0-1 0,-1 1 0,1-1 0,0 1-1,0-1 1,0 1 0,0 0 0,1-1 0,-1 1 0,0-1-1,1 1 1,-1-1 0,1 0 0,-1 1 0,1-1 0,0 1-1,0-1 1,-1 0 0,1 1 0,0-1 0,0 0 0,0 0-1,1 0 1,1 2 0,0-1 7,1 0-1,-1-1 1,1 1-1,0-1 1,-1 0-1,1 0 1,0 0-1,0 0 1,0-1-1,5 1 1,3-1 46,1 0 0,0-1 0,-1-1 1,1 0-1,23-7 0,-17 2 6,-1-1 0,33-19-1,-45 23-37,0 1-1,-1-1 0,0 0 0,0 0 0,0-1 0,0 0 0,0 0 0,-1 0 0,0 0 1,0-1-1,-1 1 0,4-9 0,-6 14-15,-1-1-1,1 0 1,-1 1 0,0-1 0,1 0 0,-1 0-1,0 1 1,0-1 0,1 0 0,-1 0-1,0 0 1,0 0 0,0 1 0,0-1 0,0 0-1,0 0 1,0 0 0,0 0 0,-1 1-1,1-1 1,0 0 0,0 0 0,-1 1 0,1-1-1,0 0 1,-1 0 0,1 1 0,-1-2-1,-1 2-9,1-1 0,0 1 0,0 0 0,0 0 0,0-1-1,-1 1 1,1 0 0,0 0 0,0 0 0,0 0 0,0 1 0,-1-1-1,1 0 1,0 0 0,0 1 0,-2 0 0,-4 2-21,1-1 0,0 2 1,0-1-1,0 0 0,-10 9 1,9-5 130,0 1 0,1 0 0,0 0 0,0 1 0,1 0 0,0 0 0,1 0 1,0 0-1,0 1 0,1 0 0,0-1 0,1 1 0,0 0 0,0 1 0,1-1 0,0 0 1,1 0-1,1 11 0,0-14-168,0-1 1,0 1 0,1-1 0,0 0-1,0 1 1,1-1 0,-1 0-1,1 0 1,1 0 0,-1-1-1,1 1 1,6 6 0,-5-7-422,0-1 1,0 1-1,0-1 1,1 0 0,-1-1-1,1 1 1,0-1-1,0 0 1,1-1-1,-1 1 1,1-1 0,-1-1-1,13 3 1,13-2-8156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9:53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9993,'-2'12'9470,"-6"11"-7161,-2 7-2391,0 24 485,-6 81 0,16-133-384,-1 0 1,1 1-1,0-1 1,0 0-1,0 0 1,1 0-1,-1 0 1,1 1-1,-1-1 0,1 0 1,0 0-1,-1 0 1,1 0-1,0 0 1,0 0-1,1 0 1,-1 0-1,0-1 0,1 1 1,-1 0-1,1-1 1,-1 1-1,1-1 1,0 0-1,-1 1 1,1-1-1,0 0 1,0 0-1,0 0 0,0 0 1,0 0-1,0-1 1,0 1-1,1-1 1,-1 1-1,0-1 1,0 0-1,0 0 0,1 0 1,-1 0-1,0 0 1,4-1-1,2 1 187,1-2 0,0 1 0,-1-1 0,0 0 0,1-1 0,-1 0 0,0 0 0,0-1 0,0 0 0,7-5 0,3-4-94,0-2 0,-1 0 0,-1-1 0,0-1 0,-1-1 0,-1 0 0,0 0 0,18-36 1,-46 82-898,-18 55 1,16-7-787,17-25-2245,4-29-1421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1:03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13 12876,'0'0'1132,"-9"3"405,4-1-1328,-1 0-1,0 1 1,1-1-1,0 1 1,0 1-1,0-1 0,0 1 1,0 0-1,1 0 1,-1 0-1,1 1 1,0 0-1,1-1 0,-1 1 1,1 1-1,0-1 1,0 0-1,0 1 1,1-1-1,0 1 0,0 0 1,-1 7-1,2-8-129,0 0 0,1 0 0,-1 0 0,1 0 0,0 1-1,0-1 1,1 0 0,1 6 0,-1-9-30,-1-1-1,1 0 1,0 0-1,-1 0 1,1 1-1,0-1 1,0 0-1,0 0 1,0 0-1,0 0 1,0-1 0,0 1-1,0 0 1,0 0-1,0 0 1,1-1-1,-1 1 1,0-1-1,1 1 1,-1-1-1,0 0 1,1 1-1,-1-1 1,0 0-1,1 0 1,-1 0 0,1 0-1,-1 0 1,0 0-1,1 0 1,-1 0-1,3-1 1,-1 0 67,1 0 1,-1 0-1,1 0 1,-1 0 0,0-1-1,1 1 1,-1-1-1,0 0 1,0 0-1,0 0 1,0 0-1,-1 0 1,1-1-1,0 0 1,-1 1 0,0-1-1,0 0 1,0 0-1,0 0 1,2-4-1,-1 1-24,-1 1-1,0 0 0,0-1 1,0 1-1,-1-1 1,0 0-1,0 1 0,0-1 1,-1 0-1,0 0 0,0 1 1,-1-7-1,1 10-93,0 1-1,0-1 1,-1 1-1,1-1 1,-1 1-1,1-1 1,-1 1-1,1 0 1,-1-1-1,0 1 1,0 0-1,0 0 1,1-1-1,-1 1 0,0 0 1,-1 0-1,1 0 1,0 0-1,0 0 1,0 0-1,-1 1 1,1-1-1,0 0 1,-1 1-1,1-1 1,0 1-1,-1-1 1,1 1-1,-1 0 1,1-1-1,-1 1 1,1 0-1,-1 0 1,1 0-1,-1 0 1,1 0-1,-1 1 1,1-1-1,-1 0 1,1 1-1,-1-1 1,1 1-1,0-1 1,-2 2-1,-2 0-20,0 0 1,0 0-1,0 0 1,0 1-1,1 0 0,-1 0 1,1 0-1,0 1 1,0-1-1,0 1 0,-5 7 1,1 1 2,1 0 1,1 0 0,0 1-1,-7 25 1,12-34 16,0 0 0,1 0-1,-1-1 1,1 1 0,-1 0 0,1 0 0,1 0 0,-1 0-1,2 7 1,-2-9 0,1 0-1,0-1 0,-1 1 1,1 0-1,0-1 0,0 1 0,0-1 1,0 1-1,0-1 0,1 0 1,-1 1-1,0-1 0,0 0 1,1 0-1,-1 0 0,1 0 0,-1 0 1,1 0-1,0 0 0,-1-1 1,1 1-1,2 0 0,3 1 37,0 0-1,0-1 1,0 0-1,1 0 0,-1 0 1,0-1-1,1 0 1,-1-1-1,0 0 1,0 0-1,0 0 0,1-1 1,-1 0-1,-1 0 1,1-1-1,0 0 0,-1 0 1,1-1-1,-1 1 1,0-1-1,0-1 1,0 1-1,-1-1 0,0 0 1,1 0-1,-2-1 1,1 1-1,-1-1 0,0 0 1,0-1-1,0 1 1,-1-1-1,0 1 1,-1-1-1,1 0 0,-1 0 1,0 0-1,-1 0 1,0 0-1,1-15 1,-3 21-37,1 0 0,0 1 1,0-1-1,0 0 0,-1 0 1,1 0-1,0 0 0,-1 1 1,1-1-1,0 0 0,-1 0 1,0 1-1,1-1 1,-1 0-1,1 1 0,-1-1 1,0 0-1,1 1 0,-1-1 1,0 1-1,1-1 0,-1 1 1,0-1-1,0 1 0,0 0 1,1-1-1,-1 1 1,0 0-1,0 0 0,0 0 1,0-1-1,0 1 0,0 0 1,0 0-1,1 0 0,-1 1 1,0-1-1,0 0 1,0 0-1,0 0 0,0 1 1,1-1-1,-1 0 0,0 1 1,0-1-1,-1 1 0,-2 1-28,-1-1 0,1 1 0,-1 0 0,1 0 0,0 0 0,0 1 0,0 0 0,-4 3 0,-28 41-29,34-44 47,0 0 1,1 1-1,-1-1 0,1 0 1,-1 0-1,1 1 0,0-1 0,1 0 1,-1 1-1,0-1 0,1 1 1,0-1-1,0 1 0,0 6 1,1-10 9,0 1 1,0 0 0,0 0 0,-1 0 0,1 0 0,0-1-1,0 1 1,0-1 0,0 1 0,0 0 0,0-1 0,0 0 0,1 1-1,-1-1 1,0 0 0,0 1 0,0-1 0,0 0 0,0 0-1,1 0 1,-1 0 0,0 0 0,0 0 0,0 0 0,0-1 0,3 1-1,32-9 148,-30 5-122,0 0 0,0-1 0,0 0 0,-1 0 0,0 0 0,0-1 0,0 0 0,0 0 0,-1 0 0,0 0 0,-1-1 0,1 1 0,-1-1 0,0 0 0,-1 0 0,0 0 0,0 0 0,0-1 0,-1 1 0,0 0 0,0-1 0,-1 1 0,0-1 0,-2-10 0,2 17-27,0-1-1,0 1 1,0 0-1,-1 0 1,1 0 0,0-1-1,-1 1 1,1 0-1,-1 0 1,1 0-1,-1 0 1,0 0 0,1 0-1,-1 0 1,0 0-1,0 0 1,0 0-1,1 0 1,-1 1 0,0-1-1,0 0 1,0 1-1,0-1 1,-1 0 0,1 1-1,0-1 1,0 1-1,0 0 1,0-1-1,-1 1 1,1 0 0,0 0-1,0 0 1,0 0-1,-1 0 1,1 0-1,0 0 1,0 0 0,-1 0-1,1 0 1,0 1-1,0-1 1,0 1-1,0-1 1,-2 1 0,-2 1-30,1 0 0,-1 0 0,0 0 0,1 0 0,-1 1 1,1 0-1,0-1 0,0 2 0,-6 5 0,7-5 19,0-1-1,1 1 0,-1-1 1,1 1-1,0 0 1,0 0-1,0 0 1,1 0-1,0 1 0,0-1 1,0 0-1,0 0 1,0 1-1,1-1 1,0 1-1,0-1 0,0 0 1,2 9-1,-2-12 15,1 0-1,0 0 1,-1 0-1,1 0 1,0 0-1,0 0 1,0 0-1,0 0 1,0 0-1,0 0 1,0 0-1,0-1 1,1 1-1,-1 0 0,0-1 1,0 1-1,1-1 1,-1 0-1,0 1 1,0-1-1,1 0 1,-1 0-1,0 0 1,1 0-1,-1 0 1,1 0-1,-1 0 1,0 0-1,2-1 1,0 1 16,-1 0 1,1 0 0,-1-1-1,1 1 1,-1-1 0,1 0-1,-1 0 1,1 0 0,-1 0-1,0 0 1,1 0-1,-1 0 1,0-1 0,3-2-1,-4 2-21,0 0 0,1 0 0,-1 0-1,0 0 1,0-1 0,0 1-1,-1 0 1,1 0 0,0-1 0,-1 1-1,0-1 1,1 1 0,-1-1-1,0 1 1,0 0 0,0-1 0,-1 1-1,1-1 1,-1 1 0,1-1-1,-1 1 1,0 0 0,0 0 0,0-1-1,-2-2 1,2 3-117,0 1-1,0 0 1,0 0-1,0-1 1,-1 1-1,1 0 1,0 0-1,-1 0 1,1 0-1,-1 1 1,1-1-1,-1 0 1,1 1-1,-1-1 1,0 1-1,1-1 1,-1 1-1,0 0 1,1 0-1,-1-1 1,0 1-1,1 0 1,-1 1-1,0-1 1,1 0-1,-1 0 1,0 1-1,1-1 1,-1 1-1,1-1 1,-1 1-1,1 0 1,-1 0-1,1 0 1,-1 0-1,1 0 1,0 0-1,-2 1 1,-26 31-7409,19-16 898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1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12236,'0'0'13869,"-3"4"-13901,3-1-609,0 3-1793,0-1-2275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9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14990,'0'0'8969,"52"-13"-8777,-22 13-128,2 0-64,3 0-1666,-5 3-2434,2-3-3907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0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6592 459 6374,'-306'-80'6053,"-162"-4"-6054,263 50 675,-988-148 480,-11 104-1293,958 81 124,1 11 1,-416 79 0,403-35 48,-275 100 1,369-97-28,3 7 0,-256 149 1,366-186 25,1 3 0,2 1 1,2 3-1,1 1 0,-73 84 1,98-98-44,2 0 1,0 1 0,1 1 0,2 1-1,1 0 1,1 1 0,2 0 0,1 1 0,1 0-1,1 1 1,2 0 0,-4 55 0,7-54-46,3-1 1,0 1 0,2 0-1,1 0 1,2-1 0,1 1-1,2-2 1,0 1 0,2-1-1,28 57 1,-12-44 46,3 0 1,1-2-1,2-1 0,1-2 0,3-1 1,0-2-1,3-1 0,1-2 1,53 33-1,46 19 140,231 103 0,-127-83-67,5-10 0,4-12 0,3-10 1,355 52-1,-220-74 193,3-17 0,503-21-1,-611-27-130,0-14 0,-2-11 0,326-91 0,-417 76-3,358-154 0,-406 139-25,-3-5-1,251-181 1,-333 212-73,-3-3 0,-2-3-1,-1-2 1,46-61 0,-79 87-6,0-1-1,-2 0 1,-1-2-1,-2 0 1,0-1-1,-2 0 1,-1-1-1,-2 0 1,-1-1-1,-1 0 1,4-45-1,-10 47 147,-1 1 0,-1 0 0,-2-1 0,-1 1-1,-1 0 1,-1 0 0,-2 1 0,-1-1 0,-1 1 0,-1 1 0,-2 0 0,0 0-1,-21-29 1,0 7-37,-2 1 0,-2 2-1,-2 2 1,-2 2 0,-2 1-1,-1 2 1,-3 2-1,0 3 1,-80-44 0,52 38-491,-2 3 0,-84-27 0,65 32-2047,-136-25 0,67 30-2641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1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10282,'72'-3'5277,"58"-11"-3272,46-4-1600,685-11 596,-82 6 555,1196-30 526,-831 89-1580,-796-27 197,-363-17-1160,-15-2-1459,-39-1-5666,38 6 1912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1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12043,'3'-9'1960,"19"-40"1173,7-9 3423,-30 61-6481,0 0 0,1 1 0,-1-1 0,1 0 0,0 1 0,0-1 0,0 1 0,1 5 0,0 10-35,-22 153 269,11-111 129,-3 101 0,13-204-9940,0 17 2252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1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11275,'0'0'10399,"6"3"-9412,-3-1-867,1 0 0,0-1 0,-1 1 0,1-1-1,0 0 1,0 0 0,0-1 0,0 1 0,0-1-1,1 0 1,-1 0 0,0 0 0,0 0 0,0-1-1,0 1 1,0-1 0,0 0 0,0-1 0,0 1-1,-1 0 1,1-1 0,0 0 0,-1 0-1,4-3 1,7-8 141,0-1-1,-1 0 0,-1-1 1,0-1-1,-1 0 0,-1 0 1,-1-1-1,0 0 0,-1-1 1,-1 0-1,0 0 0,3-21 1,-9 56-344,1 0 1,1 0-1,0 0 1,7 20-1,-1-1 63,10 37-689,-7-27-1777,-2-1-4376,-7-27-254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1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9929,'0'0'13645,"11"-1"-12609,13 0-697,1 0 0,-1 2-1,0 1 1,31 6 0,-21-3-292,-1-1-1,53-1 1,-76-3-531,-1-1-1,1 0 1,0-1-1,0 0 1,-1-1-1,0 0 1,1 0-1,-1-1 1,0 0-1,0 0 1,-1-1-1,0 0 1,10-8-1,10-13-5531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1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19763,'0'0'1313,"-15"67"-1249,9-35-32,1 5 0,1-2 0,4-4-416,0-1-1346,-4-6-736,2-4-609,2-8-929,-5-4-1633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1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15887,'0'0'2984,"0"-9"-443,0 5-2360,0 1 0,0 0 0,1-1 0,-1 1 0,1 0 0,-1 0 0,1 0-1,0-1 1,1 1 0,-1 0 0,0 0 0,1 1 0,-1-1 0,1 0 0,3-4 0,-1 4 24,0-1 0,0 1 1,1 0-1,-1 0 1,1 1-1,-1-1 1,1 1-1,0 0 1,0 0-1,0 1 1,9-2-1,6-2 146,0 2 0,1 0 0,34 1 0,-48 1-344,0 2 0,0-1-1,0 1 1,0 0 0,0 0 0,0 1-1,-1 0 1,1 0 0,0 1 0,-1-1-1,1 2 1,-1-1 0,0 1 0,7 5-1,-12-8-19,1 0 1,-1 1-1,1-1 0,-1 1 0,0-1 0,1 1 0,-1-1 0,0 1 0,0 0 0,0 0 0,0 0 0,-1-1 0,1 1 0,0 0 0,-1 0 0,0 0 1,1 0-1,-1 0 0,0 0 0,0 0 0,0 0 0,0 0 0,0 0 0,-1 4 0,-1-2 14,1-1-1,-1 1 0,0-1 1,0 0-1,0 0 1,0 0-1,-1 0 1,0 0-1,1 0 1,-1-1-1,0 1 1,-5 2-1,-2 2 57,0-1-1,-1 0 0,0-1 1,-1 0-1,1 0 0,-1-1 1,-16 3-1,41-3-545,0 1 0,-1 1 1,18 9-1,-26-13 440,1 0 1,-1 1-1,0-1 1,0 1-1,0 0 1,0 0-1,-1 0 1,1 0-1,-1 1 1,0 0-1,0-1 1,0 1-1,0 0 1,-1 1-1,1-1 1,-1 0-1,0 1 1,-1-1-1,1 1 1,1 7-1,-4-9 105,0 0-1,0 1 1,0-1-1,0 0 1,0 0-1,-1 0 0,0 0 1,1-1-1,-1 1 1,0 0-1,0-1 1,-1 1-1,1-1 1,0 0-1,-1 0 0,1 0 1,-1 0-1,0 0 1,0 0-1,0-1 1,0 1-1,0-1 0,-5 2 1,-9 4 796,0-1 0,-34 7 0,41-11-664,1-1 0,-1 0 1,0 0-1,0 0 1,0-2-1,-13 0 0,23 0-263,-1 1 0,0 0 0,1 0 0,-1 0 0,1 0 0,-1-1 1,1 1-1,-1 0 0,1-1 0,-1 1 0,1 0 0,-1-1 0,1 1 0,-1-1 0,1 1 0,0 0 0,-1-1 0,1 1 0,0-1 0,-1 1 0,1-1 0,0 1 0,-1-1 0,1 0 0,0 1 0,0-1 0,0 1 0,0-1 0,0 1 0,0-1 0,0 0 0,0 1 0,0-1 0,0 1 0,0-1 0,0 0 0,0 1 0,0-1 0,0 1 0,0-1 0,1 0 0,-1 1 0,0-1 0,1 1 0,-1-1 1,0 1-1,1-1 0,-1 1 0,0 0 0,1-1 0,-1 1 0,1-1 0,-1 1 0,1 0 0,0-1 0,25-24-6820,-2 12 430,6 2-3096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1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18001,'0'0'7527,"-10"54"-6950,8-44-513,2 0-96,0-2-929,6-4-2018,1-4-2818,5 0-2403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1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20 177 6086,'0'0'11205,"-6"-19"-11440,-8 9 2115,15 7 607,28 9 2135,6 0-4327,-30-5-244,1-1 1,-1 0-1,0-1 1,0 1 0,0-1-1,1 0 1,-1 0-1,0-1 1,0 1 0,0-1-1,0 0 1,-1-1 0,1 1-1,-1-1 1,1 0-1,3-3 1,-5 2 47,1 0 1,-2 1-1,1-1 0,0 0 1,-1 0-1,0-1 1,0 1-1,0 0 0,-1-1 1,1 1-1,-1-1 0,0 1 1,0-1-1,-1 0 0,1 0 1,-1 1-1,0-1 1,-1-6-1,1 9-90,-1 0 1,1 0-1,0 1 0,-1-1 1,0 0-1,1 0 1,-1 0-1,0 1 0,0-1 1,0 0-1,0 1 0,0-1 1,0 1-1,-1-1 1,1 1-1,-1-1 0,1 1 1,-1 0-1,1 0 0,-1 0 1,1 0-1,-1 0 1,0 0-1,0 0 0,0 1 1,1-1-1,-1 0 0,0 1 1,0 0-1,0-1 1,0 1-1,0 0 0,0 0 1,0 0-1,0 0 0,-3 1 1,0-1-29,0 1 1,0-1-1,0 1 1,1 0-1,-1 0 1,0 1-1,1 0 1,-1-1-1,1 1 1,0 1-1,-1-1 1,1 1-1,0-1 1,-4 5-1,3-1 12,0 0-1,1 0 0,-1 0 1,2 0-1,-1 1 1,1 0-1,0-1 0,0 1 1,1 0-1,-1 1 0,2-1 1,-1 0-1,1 1 1,0-1-1,1 12 0,0-15-54,0 0-1,1 0 0,0 0 1,0-1-1,0 1 0,0 0 1,1 0-1,-1 0 0,1-1 1,0 1-1,0-1 0,1 0 1,-1 1-1,1-1 0,-1 0 1,1 0-1,0-1 0,0 1 1,0-1-1,0 1 0,1-1 1,-1 0-1,1 0 0,-1 0 1,1-1-1,0 1 0,0-1 1,0 0-1,7 1 0,1 0-1092,-1 0-1,1-1 0,21 0 0,11-10-5885,-18-4 1174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1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121 124 4612,'0'0'16555,"-10"-1"-15653,7 0-863,0 0 1,0 1-1,0-1 0,0 1 0,0 0 1,0 0-1,1 0 0,-1 0 1,0 0-1,0 1 0,0 0 1,0-1-1,0 1 0,0 0 1,0 0-1,1 1 0,-1-1 0,0 0 1,1 1-1,-1 0 0,1 0 1,0 0-1,-1 0 0,1 0 1,0 0-1,0 0 0,0 1 1,1-1-1,-1 0 0,1 1 0,-1 0 1,-1 4-1,-1 2 27,0-1-1,0 0 0,1 1 1,0 0-1,0 0 0,1 0 1,1 0-1,-1 0 1,2 0-1,-1 1 0,2 17 1,0-25-43,-1-1 0,1 0 0,-1 1 0,1-1 0,0 0 0,-1 0 0,1 0 0,0 0 0,0 0 0,0 0 0,0 0 0,0 0 0,0 0 0,0 0 0,1 0 0,-1-1 0,0 1 0,0 0 0,1-1-1,-1 1 1,0-1 0,0 1 0,1-1 0,-1 0 0,1 0 0,-1 0 0,0 1 0,1-1 0,-1-1 0,1 1 0,-1 0 0,0 0 0,1 0 0,-1-1 0,0 1 0,1-1 0,-1 1 0,0-1 0,2 0 0,4-1 240,0-1 0,0 1 0,0-1 0,0-1 0,-1 1 0,8-7 0,11-12-133,-1-1 0,-2-1 0,0-2 0,-2 0 0,-1-1 1,-1-1-1,17-35 0,-22 29-146,-11 27-110,-9 22-95,-18 41 56,16-41 82,1 1-1,1 0 1,1 0-1,0 1 0,1-1 1,1 1-1,0 0 1,1 0-1,1 1 1,0 26-1,2-43-68,1 0 0,-1 0-1,0 0 1,0 0 0,0 0 0,1 1-1,-1-1 1,0 0 0,1 0 0,-1 0-1,1 0 1,-1 0 0,1 0-1,0 0 1,-1-1 0,1 1 0,0 0-1,0 0 1,-1 0 0,1-1 0,2 2-1,23 3-7099,-7-5-515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0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10378,'0'0'12011,"77"-20"-11530,-42 17-385,1 3-64,-1 0-224,-5-4-2531,0-2-5156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6726,'0'0'15535,"-32"54"-13037,30-46-1280,2-1-770,0-1-352,0-1-64,0-3-224,0-14-13485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66 7559,'3'-8'5189,"0"-2"-4717,14-35 7495,-17 45-7916,0 0 0,0 0 0,0 0 0,0 1-1,1-1 1,-1 0 0,0 0 0,0 0 0,0 0 0,0 0 0,0 0-1,0 0 1,0 0 0,1 0 0,-1 0 0,0 1 0,0-1 0,0 0 0,0 0-1,0 0 1,0 0 0,1 0 0,-1 0 0,0 0 0,0 0 0,0 0 0,0 0-1,0 0 1,1 0 0,-1 0 0,0 0 0,0 0 0,0 0 0,0 0 0,0-1-1,0 1 1,1 0 0,-1 0 0,0 0 0,0 0 0,0 0 0,0 0-1,0 0 1,0 0 0,0 0 0,1 0 0,-1-1 0,0 1 0,0 0 0,0 0-1,0 0 1,0 0 0,0 0 0,0 0 0,0-1 0,0 1 0,0 0 0,0 0-1,0 0 1,0 0 0,0 0 0,0-1 0,0 1 0,0 0 0,0 0 0,0 0-1,0 0 1,0-1 0,0 33 129,-8 20-52,-16 63 1,13-65-1469,-9 68-1,20-146-11604,2-6 6864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8232,'0'0'6630,"0"12"-6080,0 1-300,0 38 719,8 61 0,-6-96-865,1-1-1,0 1 0,1-1 0,1 0 1,0 0-1,1 0 0,1-1 0,14 24 1,-19-36 29,-1 0 1,0 0 0,0 0 0,1 0 0,-1-1-1,1 1 1,-1-1 0,1 1 0,0-1 0,0 1-1,0-1 1,0 0 0,0 0 0,0 0-1,0 0 1,0 0 0,0 0 0,0-1 0,0 1-1,0-1 1,1 0 0,-1 1 0,4-1 0,-3-1 49,1 0 0,-1 0 1,0 0-1,1 0 0,-1-1 1,0 0-1,0 1 0,0-1 1,0 0-1,0 0 0,0-1 1,-1 1-1,4-4 0,8-10 585,-2 0 0,0-1-1,19-36 1,-30 51-712,9-17 98,-1-1 1,0 1-1,-2-1 0,0-1 1,-2 0-1,0 0 1,-1 0-1,-1 0 0,-1 0 1,-1-1-1,-2-22 0,1 43-197,0 0 0,0 1 0,0-1 0,1 0 0,-1 1 0,0-1 0,0 0 0,0 0 0,0 1 0,-1-1 0,1 0 0,0 1 0,0-1 0,0 0 0,-1 0 0,1 1-1,0-1 1,0 1 0,-1-1 0,1 0 0,-1 1 0,1-1 0,-1 1 0,1-1 0,0 1 0,-1-1 0,0 1 0,1-1 0,-1 1 0,1-1 0,-1 1 0,0 0 0,1-1 0,-1 1 0,0 0-1,1 0 1,-1 0 0,-1-1 0,1 2-203,0 0-1,0 0 1,0-1-1,0 1 0,1 0 1,-1 0-1,0 0 0,0 0 1,1 0-1,-1 0 1,1 0-1,-1 0 0,1 1 1,-1-1-1,1 0 1,0 0-1,-1 0 0,1 0 1,0 1-1,0-1 1,0 0-1,0 2 0,-2 46-8865,2-23 2119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 12844,'0'0'8387,"-3"12"-8296,1-7-70,-2 7 109,0 0 0,1 1 0,0-1 0,1 1 0,0-1-1,1 1 1,0 0 0,3 23 0,-2-35-87,1 0 1,-1-1-1,1 1 1,-1 0-1,0-1 1,1 1-1,0 0 1,-1-1-1,1 1 0,-1-1 1,1 1-1,0-1 1,-1 1-1,1-1 1,0 0-1,0 1 1,-1-1-1,1 0 0,0 1 1,0-1-1,-1 0 1,1 0-1,0 0 1,0 0-1,0 0 1,0 0-1,-1 0 0,1 0 1,0 0-1,1 0 1,27-8 1630,-15-3-1518,0 0-1,-1-1 0,0 0 1,-1-1-1,0 0 0,-1-1 1,-1 0-1,0-1 0,-1-1 0,9-19 1,-17 169-1096,-1-132 808,1 0 0,-1-1 0,1 1 0,-1-1 0,1 1 0,-1-1 0,1 1 0,0-1 0,0 1 0,0-1 0,0 1 0,0-1 0,0 0 0,0 0 0,0 1 0,1-1 0,-1 0 0,0 0 0,1 0 0,-1-1 0,1 1 0,-1 0 0,1 0 0,-1-1 0,1 1 0,-1-1 0,3 1 0,0 0-307,-1-1 0,0 1 0,1-1 0,-1 0 0,1 0-1,-1 0 1,0 0 0,1-1 0,-1 1 0,0-1 0,1 0 0,-1 0-1,5-2 1,18-16-3944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17873,'0'0'1740,"-6"10"-330,-5 7-1105,-64 113 2699,67-116-2759,2 1 1,0-1 0,1 1-1,0 1 1,2-1 0,-1 1-1,-1 30 1,5-45-246,0-1-1,0 1 1,0-1-1,1 1 1,-1-1 0,0 1-1,0 0 1,1-1-1,-1 1 1,0-1 0,1 0-1,-1 1 1,0-1 0,1 1-1,-1-1 1,1 1-1,-1-1 1,1 0 0,-1 1-1,0-1 1,1 0 0,0 0-1,-1 1 1,1-1-1,-1 0 1,1 0 0,-1 0-1,1 0 1,0 1 0,28 1-28,23-9-35,-32 1 31,-13 4-118,-1 0 0,1 0 0,0 0 0,0 1 0,1 0 0,-1 0 0,0 1 1,0 0-1,0 0 0,10 2 0,-16-1 134,0 0 0,0 0 1,0-1-1,-1 1 0,1 0 0,0 0 1,-1 0-1,1 0 0,-1 0 0,1 0 0,-1 0 1,0 1-1,1-1 0,-1 0 0,0 0 1,0 0-1,0 0 0,0 0 0,0 0 1,0 1-1,0-1 0,0 0 0,0 0 1,0 0-1,-1 2 0,-7 29 9,-41 52 830,49-84-804,0 0 1,-1 1 0,1-1 0,0 0 0,0 0-1,0 1 1,0-1 0,0 0 0,0 0-1,0 1 1,0-1 0,0 0 0,0 0 0,0 1-1,0-1 1,0 0 0,0 0 0,0 1 0,0-1-1,0 0 1,0 0 0,0 1 0,0-1-1,0 0 1,0 0 0,0 1 0,0-1 0,1 0-1,-1 0 1,0 1 0,0-1 0,0 0 0,0 0-1,1 0 1,-1 1 0,0-1 0,0 0-1,0 0 1,1 0 0,15 4 625,22-3 23,-33-1-669,-1 0-111,0 0 1,-1 0-1,1-1 0,-1 1 1,1-1-1,-1 0 0,1 0 0,-1 0 1,1 0-1,-1 0 0,0-1 1,0 0-1,0 0 0,0 1 1,0-2-1,4-2 0,-6 3-319,1 0 0,-1 0 0,1 0 0,-1 0-1,0 0 1,0 0 0,0 0 0,0-1 0,0 1-1,0 0 1,-1-1 0,1 1 0,-1 0 0,0-1-1,1-4 1,-1-17-5206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10122,'0'0'14862,"56"-9"-13933,-27 10-769,7 8-96,3 1-449,-3 2-1921,-1-2-1409,-3-6-3460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10314,'0'0'9876,"9"6"-8878,-7-5-929,1 1-1,-1 0 1,1-1 0,-1 1-1,1-1 1,0 0 0,-1 0-1,1 0 1,0 0 0,0 0 0,0-1-1,-1 1 1,1-1 0,0 0-1,0 1 1,0-2 0,0 1-1,0 0 1,0 0 0,0-1-1,0 0 1,-1 1 0,1-1-1,0 0 1,0-1 0,-1 1-1,1 0 1,-1-1 0,1 1-1,-1-1 1,0 0 0,1 0-1,-1 0 1,0 0 0,0 0-1,2-4 1,0 2 2,0-1 1,-1 0-1,1 0 0,-1 0 1,0-1-1,-1 1 0,1-1 0,-1 1 1,0-1-1,-1 0 0,1 0 1,-1 0-1,0 0 0,0 0 0,-1 0 1,0-9-1,-1 15-81,1 0 1,0-1-1,-1 1 1,1 0-1,0 0 0,-1-1 1,1 1-1,-1 0 1,1 0-1,0 0 1,-1-1-1,1 1 0,-1 0 1,1 0-1,-1 0 1,1 0-1,-1 0 0,1 0 1,0 0-1,-1 0 1,1 0-1,-1 0 1,1 0-1,-1 0 0,1 0 1,-1 0-1,1 0 1,0 1-1,-1-1 1,1 0-1,-1 0 0,1 1 1,0-1-1,-1 1 1,-16 7-185,12-2 199,0 0 0,0 0-1,0 0 1,0 0 0,1 1-1,1-1 1,-1 1 0,1 0-1,0 1 1,-3 9 0,5-15-2,1 0 1,-1 0 0,1 0 0,0 0-1,0 0 1,0 0 0,0 0 0,0 0-1,0-1 1,0 1 0,0 0 0,1 0-1,-1 0 1,1 0 0,-1 0 0,1 0 0,0 0-1,0-1 1,0 1 0,0 0 0,0-1-1,0 1 1,0-1 0,1 1 0,-1-1-1,1 1 1,-1-1 0,1 0 0,-1 0-1,1 0 1,0 0 0,-1 0 0,1 0 0,0 0-1,0 0 1,0-1 0,-1 1 0,1-1-1,0 1 1,0-1 0,0 0 0,0 0-1,0 0 1,0 0 0,2 0 0,15 0 71,0-1 0,0 0 0,0-2 0,0 0 0,24-8 0,41-6-50,-82 17-34,0-1 0,0 1-1,0 0 1,0 0 0,0 0 0,0 0 0,0 0 0,0 0 0,0 0 0,0 1 0,-1-1-1,1 1 1,4 1 0,1 14 54,3 10 657,-8-25-663,0 1 1,0-1-1,1 0 0,-1-1 1,0 1-1,1 0 0,-1 0 1,1-1-1,-1 0 0,1 1 1,-1-1-1,1 0 0,-1 0 0,1-1 1,4 0-1,39-5 240,-31 1-365,22-3-172,-36 7 91,0 1-1,-1 0 1,1 0 0,0 0 0,-1 0 0,1 0-1,0 0 1,-1 0 0,1 1 0,0-1-1,-1 0 1,1 0 0,0 0 0,-1 1 0,1-1-1,0 0 1,-1 1 0,1-1 0,-1 1-1,1-1 1,-1 0 0,1 1 0,-1-1 0,1 1-1,-1-1 1,1 1 0,-1 0 0,0-1-1,1 1 1,-1-1 0,0 1 0,1 0 0,-1-1-1,0 1 1,0 0 0,0-1 0,0 1-1,1 0 1,-1 0 0,0-1 0,0 2 0,0 5-4275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4356,'0'0'15962,"9"-7"-13901,2-1-1283,0 1 0,0 1 0,24-11 0,-30 15-655,0 0-1,-1 0 1,1 1 0,0 0 0,0-1-1,0 2 1,0-1 0,0 0 0,0 1 0,0 0-1,0 0 1,0 1 0,0-1 0,0 1 0,0 0-1,6 3 1,-9-3-131,-1 0-1,0 0 0,0 1 1,1-1-1,-1 0 1,0 1-1,0-1 1,0 1-1,-1 0 1,1-1-1,0 1 1,0 0-1,-1-1 1,1 1-1,-1 0 0,0 0 1,0-1-1,1 1 1,-1 0-1,0 0 1,0-1-1,-1 1 1,1 0-1,0 0 1,0 0-1,-1-1 0,1 1 1,-1 0-1,-1 1 1,-19 50-312,4-26 186,13-22 90,1 0 1,-1 0 0,1 1 0,0-1 0,0 1 0,1-1 0,0 1-1,0 0 1,0 0 0,-2 11 0,6-16 38,-1 0 1,0 0-1,0 0 0,0-1 1,0 1-1,0 0 1,1 0-1,-1-1 0,0 1 1,1-1-1,-1 1 0,0-1 1,1 0-1,-1 1 1,1-1-1,-1 0 0,0 0 1,1 0-1,-1 0 0,1 0 1,-1 0-1,1-1 1,-1 1-1,2-1 0,2 1 52,6 0 42,0-1 0,-1-1 0,1 0 0,-1 0 0,0-1 0,0 0-1,0-1 1,0 0 0,0-1 0,-1 0 0,16-10 0,-20 11-177,1 0 0,-1 0 0,0 0 0,0-1 0,-1 0 0,1 0 0,-1 0 0,0 0 0,-1-1 0,1 1-1,-1-1 1,0 0 0,0 0 0,-1 0 0,0-1 0,0 1 0,0 0 0,-1-1 0,1-12 0,-2 18-121,0 1 1,0-1-1,0 1 1,0-1 0,0 0-1,0 1 1,0-1 0,-1 1-1,1-1 1,0 1-1,0-1 1,-1 0 0,1 1-1,0-1 1,0 1 0,-1-1-1,1 1 1,-1 0-1,1-1 1,0 1 0,-1-1-1,1 1 1,-1 0 0,1-1-1,-1 1 1,1 0-1,-1-1 1,1 1 0,-1 0-1,0 0 1,1 0-1,-1-1 1,1 1 0,-1 0-1,0 0 1,1 0 0,-1 0-1,1 0 1,-1 0-1,0 0 1,1 0 0,-1 0-1,1 1 1,-2-1 0,-1 0-1594,-3 0-3392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 11627,'0'0'9267,"-9"-3"-8471,6 2-783,0 1 0,0-1 0,0 1 0,-1-1 0,1 1 0,0 0 0,0 0 0,0 0 0,0 1 0,-1-1 0,1 1 1,0 0-1,0-1 0,0 1 0,-5 3 0,3-1 43,0 1 1,1 0-1,-1 0 1,1 0-1,0 0 1,0 1-1,0-1 1,0 1-1,-4 9 1,6-11 35,0 0 0,0 0 1,1 0-1,-1 0 0,1 0 0,0 0 0,0 1 1,0-1-1,0 0 0,0 4 0,2-6-80,-1 0 0,0 0 0,0 0-1,0 0 1,0 0 0,1 0 0,-1-1-1,0 1 1,1 0 0,-1 0 0,1 0 0,-1-1-1,1 1 1,-1 0 0,1 0 0,0-1-1,-1 1 1,1 0 0,0-1 0,0 1-1,-1-1 1,1 1 0,0-1 0,0 0 0,0 1-1,0-1 1,-1 0 0,1 1 0,0-1-1,0 0 1,0 0 0,0 0 0,0 0-1,0 0 1,0 0 0,0 0 0,0 0 0,1 0-1,25-2 383,1 0-1,-1-2 1,0-1-1,27-8 1,-26 5-393,-1 2-1,1 1 1,46-2-1,-73 7 2,-1 1 0,1-1 1,-1 1-1,1 0 0,0-1 0,-1 1 0,1 0 0,-1-1 1,0 1-1,1 0 0,-1-1 0,1 1 0,-1 0 0,0 0 1,0-1-1,1 1 0,-1 0 0,0 0 0,0 0 0,0-1 0,0 1 1,0 0-1,0 0 0,0 0 0,0 1 0,-1 31 112,1-24-97,1-9-11,0 1 1,-1-1-1,1 1 1,0-1-1,0 1 0,0-1 1,0 0-1,0 0 0,-1 1 1,1-1-1,0 0 1,0 0-1,0 0 0,0 0 1,0 0-1,0 0 1,0 0-1,0 0 0,0 0 1,0-1-1,-1 1 0,2-1 1,24-3 220,17-11-134,-32 10-310,0 1-1,1 0 0,-1 1 0,1 0 1,0 1-1,16-1 0,-27 4 145,-1-1 0,1 0 1,0 0-1,-1 1 0,1-1 0,0 0 0,-1 1 1,1-1-1,-1 0 0,1 1 0,-1-1 0,1 1 1,-1-1-1,1 1 0,-1 0 0,1-1 0,-1 1 1,0-1-1,1 1 0,-1 0 0,0-1 0,0 1 1,1 0-1,-1-1 0,0 1 0,0 0 0,0-1 1,0 1-1,0 0 0,0-1 0,0 2 0,0 15-2759,-2-9-2848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15278,'0'0'7784,"-22"51"-7464,11-17 32,1 2 33,-1 4-97,0-1-192,5-2-64,1-6 0,3-2-128,-4-6-1633,6-8-1571,-5-6-767,-5-9-1987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0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15471,'0'0'3395,"0"50"-3363,0-35 0,0 0 64,0-2-288,0-2-1410,0-3-1024,0-3-609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15150,'0'0'2739,"7"-8"-374,0 0-1921,1 0 0,0 1-1,0 0 1,0 0 0,1 1 0,0 0 0,1 1 0,-1 0-1,1 0 1,0 1 0,0 0 0,0 1 0,12-3 0,61-4 927,-77 10-1363,-1 0 0,1 0 0,-1 0 0,1 1 0,-1 0-1,0 0 1,1 0 0,-1 0 0,0 1 0,0 0-1,0 0 1,8 5 0,-11-5-28,0-1 1,-1 1-1,1 0 1,-1 0-1,1 0 0,-1 0 1,0 0-1,0 0 0,0 1 1,0-1-1,0 0 0,0 1 1,-1-1-1,1 0 1,-1 1-1,0-1 0,1 1 1,-1-1-1,0 0 0,-1 1 1,1-1-1,0 1 1,-1-1-1,1 0 0,-1 1 1,0-1-1,0 0 0,0 1 1,0-1-1,0 0 0,-2 3 1,-4 8-7,-1 0 0,-1-1 1,-16 19-1,25-31 26,-1 1-91,0-1 1,0 1 0,1 0 0,-1 0-1,0 0 1,1 0 0,-1 0-1,0 0 1,1 0 0,-1 0 0,1 0-1,0 0 1,-1 0 0,1 1-1,0-1 1,0 0 0,-1 0 0,1 0-1,0 0 1,0 0 0,1 1 0,-1-1-1,0 0 1,0 0 0,0 0-1,1 0 1,-1 0 0,0 1 0,1-1-1,-1 0 1,1 0 0,0 1-1,33 25-1452,-10-8 1373,-18-14 146,-1 1 0,0 0 0,0 0-1,-1 1 1,1-1 0,-1 1 0,-1 0-1,4 10 1,-6-15 70,0-1-1,-1 1 1,1 0-1,-1 0 1,1 0-1,-1 0 1,0 0 0,1-1-1,-1 1 1,0 0-1,0 0 1,-1 0-1,1 0 1,0 0-1,-1 0 1,1 0 0,-1-1-1,1 1 1,-1 0-1,0 0 1,0-1-1,0 1 1,0 0 0,0-1-1,0 1 1,0-1-1,-1 1 1,1-1-1,0 0 1,-1 1 0,1-1-1,-1 0 1,0 0-1,1 0 1,-1 0-1,0-1 1,0 1 0,-3 1-1,-26 5 886,0-1-1,0-2 0,-1-1 1,0-2-1,0 0 1,-48-7-1,43-3-864,36 9-218,0 0 0,0-1 0,1 1 1,-1 0-1,0-1 0,0 1 0,0 0 0,0-1 1,0 1-1,0-1 0,0 0 0,1 1 0,-1-1 1,0 0-1,0 1 0,1-1 0,-1 0 0,0 0 1,1 1-1,-1-1 0,1 0 0,-1 0 1,1 0-1,0 0 0,-1 0 0,1 0 0,0 0 1,0 0-1,-1 0 0,1 0 0,0 0 0,0-1 1,5-4-4585,10 0-2913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93 9065,'0'0'8861,"2"-10"-5925,2-2-2094,-2 7-499,0 0-1,-1 0 1,0 0-1,0 0 1,0 0-1,-1-1 1,1-6-1,-2 11-279,1-1-1,0 1 1,-1 0-1,1 0 0,-1 0 1,1 0-1,-1 0 0,0 0 1,0 0-1,1 0 1,-1 0-1,0 0 0,0 0 1,0 0-1,0 0 0,0 1 1,0-1-1,0 0 0,0 1 1,0-1-1,0 1 1,-1-1-1,1 1 0,0 0 1,0-1-1,0 1 0,-1 0 1,1 0-1,0 0 0,0 0 1,-1 0-1,1 0 1,0 0-1,0 0 0,-1 0 1,-1 1-1,-3 0-62,0-1 0,0 1-1,0 0 1,1 1 0,-1 0 0,-9 3 0,7 0-20,1 0-1,0 0 1,0 1 0,0-1 0,1 2 0,0-1 0,0 1 0,0-1 0,1 2 0,0-1 0,1 1 0,-1-1 0,2 1-1,-1 0 1,1 1 0,0-1 0,0 0 0,1 1 0,1 0 0,-2 9 0,3-17 14,0 0-1,0-1 1,0 1 0,0 0 0,0 0 0,0-1-1,1 1 1,-1 0 0,0 0 0,0-1 0,1 1-1,-1 0 1,0 0 0,1-1 0,-1 1 0,1-1-1,-1 1 1,1 0 0,-1-1 0,1 1-1,-1-1 1,1 1 0,0-1 0,-1 1 0,1-1-1,0 0 1,-1 1 0,1-1 0,0 0 0,-1 1-1,3-1 1,30-2-16,-24-1 46,0 0 0,0 0 0,0-1 0,16-9-1,53-55 124,-36 29-96,-42 39-52,1 0-1,-1 0 1,0 0-1,0 0 1,0 0-1,1 0 1,-1 0-1,0 0 1,0 0 0,0 0-1,0 0 1,1 0-1,-1 0 1,0 0-1,0 0 1,0 0-1,1 0 1,-1 0 0,0 0-1,0 0 1,0 0-1,0 0 1,1 0-1,-1 1 1,0-1-1,0 0 1,0 0-1,0 0 1,0 0 0,1 0-1,-1 1 1,0-1-1,0 0 1,0 0-1,0 0 1,0 0-1,0 1 1,0-1 0,0 0-1,0 0 1,0 0-1,0 1 1,0-1-1,0 0 1,0 0-1,0 0 1,0 1 0,0-1-1,0 0 1,0 0-1,0 0 1,0 0-1,0 1 1,0-1-1,0 0 1,0 0 0,0 0-1,0 1 1,0 10-117,-10 21 96,8-28 19,1 0 1,-1 0 0,1 0-1,0 0 1,0 0 0,0 0-1,1 1 1,-1-1 0,1 0-1,1 7 1,-1-10 14,0 0-1,1-1 1,-1 1-1,1 0 1,-1-1-1,1 1 1,-1 0-1,1-1 1,-1 1-1,1-1 1,0 1-1,-1-1 1,1 1-1,0-1 1,-1 1-1,1-1 1,0 0-1,0 1 1,-1-1-1,1 0 1,0 0-1,0 0 1,0 0-1,0 1 1,-1-1-1,3 0 1,28-1 622,-22 1-420,0-1-122,0-1 1,0 1 0,0-1 0,0-1 0,-1 0 0,1 0 0,-1-1 0,10-5 0,-8 4-9,0 0 1,0 1 0,0 0 0,19-4-1,-28 8-84,0 0-1,0 0 0,-1 0 0,1 0 0,0 0 1,-1 0-1,1 0 0,0 1 0,-1-1 0,1 0 0,0 0 1,-1 1-1,1-1 0,-1 0 0,1 1 0,-1-1 1,1 1-1,-1-1 0,1 1 0,-1-1 0,1 1 1,-1-1-1,1 1 0,-1 0 0,0-1 0,1 1 0,-1-1 1,0 1-1,0 0 0,1-1 0,-1 1 0,0 0 1,0-1-1,0 1 0,0 0 0,0 0 0,0-1 1,0 2-1,0-1 1,0 0 0,0 0 0,0 0 0,0 0 0,1 0 0,-1 0 0,0 0 0,1 0 0,-1 0 0,1 0 0,-1 0 0,1 0 0,-1 0 0,1 0 0,-1 0 0,1 0 0,0 0-1,0-1 1,-1 1 0,1 0 0,0-1 0,0 1 0,0 0 0,0-1 0,0 1 0,0-1 0,0 0 0,2 1 0,54-1 699,-46-1-1049,0 0 0,0 1 0,0 1 0,15 1 0,-25-1 39,-1-1 1,1 0-1,-1 1 1,1-1-1,0 0 0,-1 1 1,1-1-1,-1 1 1,1-1-1,-1 1 1,0-1-1,1 1 1,-1 0-1,1-1 0,-1 1 1,0-1-1,1 1 1,-1 0-1,0-1 1,0 1-1,0 0 1,1-1-1,-1 1 1,0 0-1,0-1 0,0 2 1,0-2 63,0 5-5401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128 201 5061,'0'0'19010,"-10"-3"-19010,7 1-4,1 1 1,-1 0-1,0 0 0,0 0 1,0 0-1,0 0 0,0 1 1,0 0-1,0-1 1,0 1-1,0 0 0,-1 0 1,1 1-1,0-1 1,0 0-1,0 1 0,0 0 1,0 0-1,0 0 0,1 0 1,-1 0-1,0 1 1,0-1-1,1 1 0,-1 0 1,1 0-1,-1 0 0,1 0 1,0 0-1,-4 5 1,2-2-1,2-3 5,0-1-1,0 1 1,0 1-1,1-1 1,-1 0-1,0 0 0,1 1 1,-1-1-1,1 1 1,0-1-1,0 1 1,0-1-1,0 1 0,1 0 1,-1 0-1,1-1 1,-1 1-1,1 0 1,0 5-1,3-7 12,-1 0-1,1 0 1,0-1 0,0 1-1,-1 0 1,1-1 0,0 0-1,0 0 1,0 0 0,0 0-1,-1 0 1,1 0 0,0-1 0,0 1-1,3-2 1,9-3 105,1-1 0,-1 0 0,-1-1 0,1-1 0,-1 0 0,0-1 0,-1 0 0,0-1 0,12-12 0,-3 1 97,-1-1 1,0-1 0,32-49-1,-51 69-218,1-1-1,-1 0 0,1 0 0,-1 0 0,0 0 0,-1-1 0,1 1 1,-1-1-1,1 1 0,-1-6 0,-2 10-10,0 1 0,0-1 0,0 0 0,0 1 1,0-1-1,0 1 0,-1 0 0,1-1 0,0 1 0,1 0 0,-1-1 0,0 1 0,0 0 0,0 0 0,0 0 0,1 0 1,-1 0-1,-1 1 0,0 1-28,-22 23 31,1 2 1,-19 30-1,35-49 31,1 1 0,1 0 0,0 0 1,0 0-1,1 1 0,1-1 0,-1 1 1,2 0-1,-1 0 0,0 20 1,3-30-17,0 1 0,0 0 1,1-1-1,-1 1 1,1-1-1,-1 1 1,1-1-1,0 1 0,-1-1 1,1 0-1,0 1 1,0-1-1,0 0 1,0 1-1,0-1 0,0 0 1,0 0-1,1 0 1,-1 0-1,0 0 1,1 0-1,-1-1 0,1 1 1,-1 0-1,0-1 1,1 1-1,0-1 1,-1 1-1,1-1 0,-1 0 1,1 1-1,-1-1 1,1 0-1,0 0 1,2-1-1,2 1 30,0 0 0,-1 0 0,1-1 0,-1 0 0,0 0 0,1 0 0,-1-1 0,0 1 0,10-6 0,-4 1 31,0 0-1,-1-1 0,0 0 0,-1-1 0,1 0 0,-2-1 1,1 0-1,-1 0 0,0 0 0,-1-1 0,8-14 0,-15 23-59,1 1-1,-1 0 1,0 0-1,0-1 1,0 1 0,0 0-1,1-1 1,-1 1-1,0 0 1,0 0-1,0-1 1,0 1-1,0 0 1,0-1-1,0 1 1,0 0-1,0-1 1,0 1-1,0 0 1,0-1-1,0 1 1,0 0-1,0-1 1,0 1-1,0 0 1,0 0-1,0-1 1,-1 1 0,1 0-1,0-1 1,0 1-1,0 0 1,-1 0-1,1-1 1,0 1-1,0 0 1,0 0-1,-1 0 1,1-1-1,0 1 1,-1 0-1,-16 2-107,-16 14-25,30-15 119,1 0 1,-1 0-1,1 1 0,0 0 1,-1-1-1,1 1 0,0 0 0,0 0 1,0 0-1,1 0 0,-1 0 1,0 1-1,1-1 0,-1 0 1,1 1-1,0-1 0,0 1 1,0 0-1,-1 4 0,3-5 3,-1 0 1,1 0-1,0 0 0,0 0 0,0 0 1,0 0-1,0 0 0,1 0 0,-1 0 0,1-1 1,-1 1-1,1 0 0,-1-1 0,1 1 1,0-1-1,0 0 0,0 1 0,0-1 1,0 0-1,0 0 0,0-1 0,0 1 0,0 0 1,3 0-1,11 6-63,0-1 0,0-1 1,1 0-1,17 2 0,-30-7 74,1 1-1,-1-1 1,0 1-1,1-1 1,-1 0-1,0-1 0,1 1 1,-1-1-1,0 0 1,0 0-1,1 0 1,-1-1-1,0 1 1,0-1-1,0 0 1,-1 0-1,1 0 1,0-1-1,-1 1 1,1-1-1,3-4 1,2-5-132,-1-1-1,0-1 1,0 0 0,-1 0 0,-1 0 0,-1 0 0,0-1 0,0 0 0,-2 0 0,0-1-1,1-17 1,0 26-1657,6 5-6256,-7 2 5413,8 0-2673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11018,'0'0'2531,"-8"8"-1250,0 0-757,0 0 0,0 1 1,1-1-1,0 2 0,1-1 0,0 1 1,1 0-1,0 0 0,-6 16 0,3 13-51,2 0-1,1 0 1,2 1-1,2-1 1,6 63-1,-5-95-1410,-1-12 523,-7-36-42,-2 18 391,1 4 548,1 0-1,1 0 1,1 0-1,1-1 1,0 0-1,-3-39 1,8 58-406,0 0 0,0 0 0,0 0 1,0 0-1,1 0 0,-1 0 0,0 0 1,1 0-1,-1 0 0,0 0 0,1 1 0,-1-1 1,1 0-1,0 0 0,-1 0 0,1 1 1,-1-1-1,1 0 0,0 0 0,0 1 1,0-1-1,-1 1 0,1-1 0,0 1 0,1-1 1,31-6 648,-21 7-702,1 0-1,-1 2 1,17 2-1,-11 1-310,0 1 0,24 11 0,-10-2-8147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12043,'0'0'10250,"70"0"-8841,-39 0-1024,10 4-353,-1 0-64,1-1-2210,0-3-5157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 9577,'0'0'16464,"-12"-4"-16085,-37-9-363,46 13-42,-1 0 0,1 0 0,0 0 1,0 1-1,-1 0 0,1 0 0,0 0 1,0 0-1,0 0 0,0 0 0,0 1 0,0 0 1,1-1-1,-1 1 0,0 0 0,1 0 1,0 0-1,-1 1 0,1-1 0,0 1 0,0-1 1,0 1-1,0 0 0,1 0 0,-1-1 1,1 1-1,0 0 0,-2 4 0,5-5-37,1 0 0,-1 0 1,0-1-1,0 1 0,1-1 0,-1 1 0,1-1 0,-1 0 0,1 0 0,-1 0 0,1 0 0,0 0 0,0-1 1,-1 1-1,6-1 0,2 3-20,-1 0 31,0 1 0,0 0 0,0 0 0,0 1-1,0 0 1,-1 1 0,10 8 0,-16-13 49,-1 0 0,1 0 0,-1 1 0,1-1 0,-1 0 0,0 1 0,0-1 0,0 1 0,0-1 0,0 1 0,0-1 0,0 1 0,-1 0 0,1-1 0,0 1 0,-1 0 0,0 0 0,1 0 0,-1-1 0,0 1 0,0 0 0,0 0 0,0 0 0,0 0 0,0-1 0,-1 1 0,1 0 0,0 0 0,-1-1 0,0 1 0,1 0 0,-1 0 0,0-1 0,0 1 1,0-1-1,0 1 0,0-1 0,0 1 0,0-1 0,-1 0 0,1 1 0,0-1 0,-1 0 0,1 0 0,-1 0 0,0 0 0,-1 1 0,-2 1 88,0 1 0,1-1 0,-2 0 0,1-1 0,0 1 0,-1-1 0,1 0 0,-1 0 0,1-1 1,-1 1-1,0-1 0,0 0 0,0-1 0,1 0 0,-9 0 0,13 0-86,0 0 1,1-1-1,-1 1 0,0 0 0,1 0 0,-1-1 1,0 1-1,1-1 0,-1 1 0,1 0 1,-1-1-1,0 1 0,1-1 0,-1 1 1,1-1-1,0 0 0,-1 1 0,1-1 1,-1 1-1,1-1 0,0 0 0,-1 1 1,1-1-1,0 0 0,0 0 0,0 1 1,0-1-1,-1 0 0,1 1 0,0-1 0,0 0 1,0 0-1,0 1 0,1-1 0,-1 0 1,0 1-1,0-1 0,0 0 0,1 0 1,-1 1-1,0-1 0,0 0 0,1 0 1,0-2-100,1 0 1,-1 0-1,0 0 1,1 1-1,0-1 1,0 0-1,-1 1 1,6-5-1,28-19-1395,2 1 1,49-24-1,-85 49 1488,-1 0-1,1-1 1,-1 1 0,1 0-1,-1-1 1,1 1-1,-1 0 1,1 0 0,-1-1-1,1 1 1,-1 0 0,1 0-1,0 0 1,-1 0 0,1 0-1,-1 0 1,1 0 0,0 0-1,-1 0 1,1 0 0,-1 0-1,1 0 1,-1 0-1,1 1 1,0-1 0,-1 0-1,1 0 1,-1 1 0,1-1-1,-1 0 1,1 0 0,-1 1-1,0-1 1,1 1 0,-1-1-1,1 1 1,-1-1 0,1 1-1,3 30 1325,-15 44 2660,9-69-3555,2-5-398,0 0 1,-1 0-1,1 1 1,0-1-1,0 0 0,0 1 1,0-1-1,0 0 1,0 0-1,0 1 0,0-1 1,0 0-1,1 0 1,-1 1-1,0-1 0,2 2 1,-2-3-5,0 0-1,1 1 1,-1-1 0,0 0 0,1 0 0,-1 1 0,1-1-1,-1 0 1,0 0 0,1 0 0,-1 0 0,1 1-1,-1-1 1,0 0 0,1 0 0,-1 0 0,1 0 0,-1 0-1,1 0 1,-1 0 0,1 0 0,-1 0 0,0 0-1,1-1 1,-1 1 0,1 0 0,-1 0 0,1 0 0,0-1-1,1 0-44,-1 0 0,1 0 0,0 0 0,0-1 0,-1 1 0,1-1 0,-1 1 0,1-1 0,-1 1 0,0-1 0,0 0 0,1 0 0,-1 0 0,0 0 0,-1 0 0,1 0 0,0 0 0,0-3 0,1-37-6194,-2 18-1437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8680,'0'0'18033,"-6"36"-21844,6-29-2083,6-2-3843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118 458 11082,'0'0'7405,"5"-8"-4261,1 0-2423,-4 5-555,0 0 0,0 1 0,0-1 1,0 0-1,-1 0 0,1 0 0,-1 0 0,0 0 1,0 0-1,0 0 0,0 0 0,-1-1 0,1 1 1,-1-4-1,0 6-121,-1 0 0,1 0 0,-1 0 0,1-1 0,-1 1 0,0 0 0,1 0 1,-1 0-1,0 1 0,0-1 0,0 0 0,0 0 0,0 0 0,0 1 0,0-1 0,0 0 0,0 1 1,0-1-1,0 1 0,0-1 0,-1 1 0,1-1 0,0 1 0,0 0 0,0 0 0,-1 0 0,1 0 0,0 0 1,0 0-1,-1 0 0,1 0 0,0 0 0,0 0 0,0 1 0,-3 0 0,-2-1-88,0 1 1,0 0-1,0 1 0,-1-1 0,2 1 1,-8 4-1,-25 22-23,36-27 41,0 1 0,0 0 0,0 0 1,1 0-1,-1 0 0,1 0 0,-1 1 0,1-1 0,0 0 0,-1 1 0,1-1 0,1 1 0,-1-1 0,0 1 0,0 4 0,25-7 47,-16-3-5,-1 0 0,0-1 0,0 1 0,0-1 1,-1 0-1,1-1 0,-1 0 0,9-9 0,45-52 36,-41 43-9,3-2 10,-2-2 0,-1 0 0,-1-1 1,-1 0-1,19-46 0,-24 16 261,-11 56-312,-1-1-1,1 1 1,-1-1 0,0 1 0,0-1 0,0 1-1,0-1 1,0 1 0,-1-1 0,1 1 0,-1-1 0,1 1-1,-1 0 1,0-1 0,0 1 0,0 0 0,0 0-1,-1-1 1,1 1 0,-2-2 0,1 3-13,0 1 0,0-1-1,-1 0 1,1 1 0,0 0 0,0-1 0,0 1 0,0 0 0,-1 0 0,1 0-1,0 1 1,0-1 0,0 0 0,0 1 0,0-1 0,-1 1 0,1 0-1,0 0 1,0 0 0,1 0 0,-1 0 0,0 0 0,0 0 0,0 1-1,1-1 1,-1 1 0,1-1 0,-3 3 0,-40 52-287,42-54 295,-13 20 4,2 1-1,0 0 0,2 1 0,0 0 1,2 1-1,1 0 0,1 0 0,0 1 0,2 0 1,2 0-1,0 0 0,1 35 0,2-61 1,0 1 0,0 0-1,0-1 1,0 1-1,1 0 1,-1-1-1,0 1 1,0 0 0,0-1-1,1 1 1,-1 0-1,0-1 1,1 1-1,-1-1 1,1 1 0,-1-1-1,0 1 1,1-1-1,-1 1 1,1-1 0,0 1-1,-1-1 1,1 0-1,-1 1 1,1-1-1,-1 0 1,1 1 0,0-1-1,1 0 1,26 1 78,25-15 17,-31 0-80,-20 12-7,1-1 0,0 1 0,0 0 0,0 1 0,0-1 0,1 0 0,-1 1 0,0 0 0,1 0 1,4-1-1,-8 43-170,1-29-262,-4 18 891,3-30-711,0 1 0,-1 0 0,1-1 0,-1 1 1,1 0-1,-1-1 0,1 1 0,-1-1 0,1 1 0,-1-1 1,1 1-1,-1-1 0,0 1 0,1-1 0,-1 0 1,0 1-1,1-1 0,-1 0 0,0 0 0,0 1 1,1-1-1,-2 0 0,-4 0-5609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2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97 5701,'56'-96'19176,"-56"95"-18092,0 4-1040,0 1 0,0-1 0,0 0 0,-1 0 0,0 0 0,0 1 0,1-1 0,-2 0 0,1 0 0,0 0 0,-1 0 0,1 0 0,-4 4 0,-2 6 2,-8 19-31,8-18-10,0 0 0,1 1-1,1 0 1,0 0 0,1 0 0,0 1-1,-1 18 1,5-34-5,1 1 1,-1-1-1,1 1 1,-1-1 0,0 0-1,1 1 1,-1-1-1,1 0 1,-1 1-1,1-1 1,-1 0-1,1 1 1,-1-1-1,1 0 1,-1 0-1,1 0 1,0 0-1,-1 1 1,1-1-1,-1 0 1,1 0-1,0 0 1,-1 0-1,1 0 1,-1 0 0,1-1-1,-1 1 1,1 0-1,0 0 1,-1 0-1,1 0 1,-1-1-1,1 1 1,23-7 114,-1-6-31,-1-1 0,0-1 0,0-1 0,-2-1-1,29-31 1,8-5-320,-67 95-282,6-34 523,-18 54-20,20-57 30,1-1 1,0 1-1,0 0 1,1 0-1,-1-1 1,1 1 0,0 0-1,0 0 1,0 0-1,3 8 1,-3-12 13,1 0 1,-1-1 0,1 1 0,0 0 0,0-1-1,-1 1 1,1-1 0,0 1 0,0-1 0,0 1 0,0-1-1,-1 1 1,1-1 0,0 0 0,0 1 0,0-1-1,0 0 1,0 0 0,0 0 0,0 0 0,0 0-1,0 0 1,0 0 0,0 0 0,0 0 0,0 0 0,0-1-1,-1 1 1,1 0 0,0-1 0,0 1 0,1-1-1,30-14 1006,-12 0-865,0-2 1,-2 0 0,0-2 0,0 0 0,-2 0-1,20-32 1,-35 50-229,-15 41-321,8-25 360,1 0-1,0 0 1,1 1 0,1-1 0,0 1 0,0 25 0,3-41-5,0 1-1,0-1 1,0 1 0,0-1-1,0 0 1,0 1 0,0-1-1,0 0 1,0 1 0,0-1-1,0 1 1,0-1-1,0 0 1,0 1 0,0-1-1,1 0 1,-1 1 0,0-1-1,0 0 1,0 1 0,1-1-1,-1 0 1,0 1 0,0-1-1,1 0 1,-1 0-1,0 1 1,1-1 0,-1 0-1,0 0 1,1 0 0,-1 1-1,0-1 1,1 0 0,0 0-1,14-5-1643,11-20-2866,-9-2-836,0-5-1452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3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1185,'0'0'19378,"-6"57"-26168,8-46 672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1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13357,'0'0'3427,"48"9"-11979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3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146 255 6150,'0'0'17168,"-2"-6"-17024,2 5-146,0 0 0,0 0 0,0 0 0,-1 0 0,1 0 0,0 0 1,0 0-1,-1 0 0,1 0 0,-1 0 0,1 0 0,-1 0 0,1 0 0,-1 0 0,0 0 0,1 0 0,-1 0 0,0 1 0,0-1 0,0 0 0,1 0 0,-1 1 0,0-1 0,0 1 0,0-1 0,0 1 0,0-1 1,0 1-1,-2-1 0,0 2 0,0 0 0,1 0 0,-1 0 0,0 0 0,1 0 0,-1 1 0,1-1 0,-1 1 0,1 0 0,0-1 1,-1 1-1,1 0 0,-3 4 0,-7 6 198,0 1-1,1 1 1,-17 25 0,25-35-155,1 0-1,-1 0 0,1 1 1,0 0-1,0-1 1,0 1-1,0 0 0,1 0 1,0 0-1,0 0 1,0 0-1,1 0 1,0 0-1,0 0 0,0 1 1,0-1-1,2 6 1,-1-10-37,1 1 0,-1-1 0,0 1 1,1-1-1,0 0 0,-1 1 0,1-1 1,0 0-1,-1 0 0,1-1 1,0 1-1,0 0 0,0 0 0,0-1 1,0 1-1,0-1 0,0 0 0,0 1 1,0-1-1,0 0 0,0 0 1,0-1-1,0 1 0,3-1 0,51-8 231,-39 2-150,1 0 0,-1-2 0,-1 0 0,0-1 0,0 0 0,21-20-1,2-4 22,37-44 0,-58 59-40,-1-1-1,18-28 0,-30 41-16,-1 0 1,0-1-1,-1 0 0,1 0 0,-2 0 0,1 0 0,-1 0 1,0 0-1,-1-1 0,1-16 0,-2 24-45,0-1 1,0 1-1,0-1 0,0 1 1,0-1-1,-1 1 0,1-1 1,0 1-1,-1-1 0,1 1 1,-1-1-1,0 1 0,1-1 0,-1 1 1,0 0-1,0 0 0,0-1 1,0 1-1,0 0 0,0 0 1,0 0-1,-1 0 0,-1-2 1,0 2-18,0 0 0,0 0 0,0 0 1,1 1-1,-1-1 0,0 0 1,0 1-1,0 0 0,0 0 0,-1 0 1,-4 1-1,0 0-20,-1 1 1,0 0-1,1 0 1,-1 1-1,1 0 0,0 0 1,-14 9-1,11-4 24,0 0-1,1 1 0,0 1 0,-14 16 1,20-22-11,1 1 1,-1 0 0,1 0 0,0 0-1,0 0 1,1 0 0,-1 1 0,1-1-1,1 1 1,-1-1 0,1 1 0,-2 11-1,3-15 15,1-1 0,-1 1-1,1 0 1,0-1-1,-1 1 1,1-1 0,0 1-1,0-1 1,0 1-1,0-1 1,0 0 0,0 1-1,0-1 1,0 0-1,1 0 1,-1 0 0,0 0-1,1 0 1,-1 0-1,1 0 1,-1-1 0,1 1-1,-1 0 1,1-1 0,0 1-1,-1-1 1,4 1-1,59 9-176,-42-8 56,-19-2 89,1 1-1,-1-1 1,1 1 0,-1 0-1,0 0 1,1 0-1,-1 1 1,0-1-1,0 1 1,0 0 0,0 0-1,0 0 1,0 0-1,0 0 1,-1 0-1,1 1 1,-1 0-1,1-1 1,-1 1 0,2 3-1,-2 0 24,0-1 1,-1 1-1,1-1 0,-1 1 1,0-1-1,-1 1 0,1 0 1,-1 0-1,0-1 0,-1 1 1,-1 10-1,0-9-533,-3 7 1398,5-9-4291,15-15-12188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38:3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10250,'0'0'16148,"-10"6"-15956,1 1-47,0 0-1,1 1 0,0 0 0,0 0 0,1 1 0,0 0 0,1 0 1,0 1-1,0 0 0,1 0 0,0 0 0,1 1 0,-5 15 0,0 8-162,1 1-1,1 1 0,2-1 1,2 1-1,1 54 0,2-89-947,-4-15-662,-36-84-3980,3-4 3472,-6-34 8198,43 135-5963,0 1-1,-1 0 1,1-1-1,0 1 1,0-1-1,0 1 1,0-1 0,0 1-1,0 0 1,0-1-1,0 1 1,0-1-1,0 1 1,0-1-1,0 1 1,0 0-1,0-1 1,0 1 0,0-1-1,1 1 1,-1 0-1,0-1 1,0 1-1,0-1 1,1 1-1,-1 0 1,0-1-1,0 1 1,1 0-1,-1 0 1,0-1 0,1 1-1,-1 0 1,0 0-1,1-1 1,19 1 768,25 17-1028,-42-16 354,36 16-603,-10-3 535,45 13-1,-63-24-1926,0 0 0,0-1 0,0 0 0,17-1 0,-7-1-9718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19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92 355 12780,'-1'-12'454,"0"-26"124,1 0 0,2 0-1,12-66 1,-7 68 638,-3 15 763,1 1 1,10-28-1,-11 99-1098,-9 111-636,-7-1 1,-55 266-1,63-399-684,-6 32-1395,9-58 1352,1 0 0,-1 1 0,0-1-1,0 0 1,0 1 0,0-1 0,0 0 0,0 0-1,0 0 1,-1 0 0,1 0 0,-1 0 0,0 0-1,1-1 1,-1 1 0,0 0 0,0-1 0,-3 2 0,-9 1-4424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0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26 238 10314,'0'0'1196,"-5"-7"592,-15-25 230,26 63 197,62 112-112,-57-125-1920,-1 0 1,2-1-1,0-1 0,2 0 1,25 25-1,-36-38-143,0 0 0,1-1-1,-1 1 1,1 0 0,-1-1-1,1 0 1,0 0 0,0 0 0,0-1-1,0 1 1,1-1 0,-1 0-1,0 0 1,0 0 0,1-1-1,-1 1 1,0-1 0,1 0 0,-1 0-1,0-1 1,1 1 0,-1-1-1,0 0 1,1 0 0,-1-1-1,0 1 1,0-1 0,0 0 0,0 0-1,-1 0 1,1-1 0,0 1-1,4-5 1,8-8 306,-1 0 1,0-1-1,-1 0 0,-1-1 0,15-27 1,88-149-119,-46 61-6516,-43 79 422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1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384 71 13613,'-2'-8'1340,"1"5"-1057,0 0 0,0 0 0,0 0 0,0-1 0,0 1 1,-1 0-1,1 0 0,-1 1 0,0-1 0,0 0 0,0 1 0,0-1 0,0 1 1,0-1-1,-1 1 0,1 0 0,-1 0 0,0 0 0,0 0 0,0 1 0,1-1 0,-1 1 1,-1 0-1,-2-1 0,1 1-220,1 0 0,0 1 0,-1 0 0,1 0 0,-1 0 0,1 0 0,0 1 0,-1-1 0,-3 2 0,-5 3-15,0 0 0,0 1 0,1 0-1,0 1 1,0 0 0,1 1-1,0 0 1,0 1 0,-14 14-1,9-6-23,1-1 0,1 2 0,0 0-1,1 1 1,-11 21 0,23-38-37,-1 0 0,1 1 1,0-1-1,0 1 0,0-1 0,0 1 1,1-1-1,-1 1 0,1 0 1,0-1-1,-1 1 0,1 0 0,0 0 1,0-1-1,1 1 0,0 4 0,0-5-11,0 0 0,0-1 0,0 1 0,0 0-1,0 0 1,0-1 0,1 1 0,-1-1-1,1 1 1,-1-1 0,1 0 0,0 0 0,-1 1-1,1-1 1,0 0 0,0-1 0,2 2-1,10 2-115,0 0 0,0-1 0,0-1 0,1-1 0,18 1 0,10 1 79,-34-2 45,0 1 1,0 0-1,0 0 0,-1 1 0,1 0 0,-1 1 1,13 7-1,-19-10 18,-1 0 0,1 0 0,0 1 0,-1-1 0,0 1 0,1-1 0,-1 1 0,0-1 0,0 1 0,1 0 0,-1-1 0,-1 1 0,1 0 0,0 0 0,0 0 0,-1 0 0,1 0 0,-1 0 0,1 0 0,-1 0 0,0 0 0,0 0 0,0 0 0,0 0 0,0 0 0,-1 0 0,1 0 0,0 0 0,-1 0 0,0 0 0,1 0 0,-1 0 0,0-1 0,0 1 0,0 0 0,0 0 0,0-1 0,-1 1 0,1-1 0,0 1 0,-3 1 0,-7 10 299,-1 0 0,0 0 0,-1-2 0,-1 1 1,0-2-1,-25 15 0,11-9 434,0-2 0,-54 19 0,80-32-743,0 0 0,0 0 0,0 0 0,0 0 0,0-1 0,0 1 0,0-1 0,0 0 0,0 0 0,0 1 0,0-1 0,0 0 0,0-1 0,-1 1 0,1 0 0,0-1 0,0 1 0,0-1-1,0 1 1,-2-2 0,3 0-127,0 0 0,1 1 0,-1-1 0,0 0 0,1 1 0,0-1 0,-1 0 0,1 0 0,0 0 0,0 1 0,0-1 0,0 0 0,0 0 0,0 0 0,1 1 0,-1-1 0,1 0 0,-1 0 0,1 1-1,0-1 1,-1 0 0,1 1 0,0-1 0,1-1 0,7-13-1977,0 1 1,1 0-1,20-23 0,-29 37 1906,44-53-6035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1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0 14318,'0'0'7847,"-7"12"-7132,-17 27-211,3 2-1,-24 62 1,36-77-397,0 0 1,3 0-1,0 1 1,1 0 0,2 0-1,-1 28 1,4-34-91,0-10-3,0 1-1,0 0 1,1 0 0,4 19-1,6-66 356,-1-104-535,-11 145 140,1-1 0,1 1 0,-1 0 0,1-1 0,0 1 0,0-1-1,0 1 1,1-1 0,0 1 0,3 5 0,-3-9 22,-1 1 0,1-1 0,0 0 1,1 0-1,-1 0 0,0 0 0,1 0 0,-1 0 0,1 0 0,-1-1 0,1 1 1,0-1-1,0 0 0,0 0 0,-1 0 0,1 0 0,0 0 0,0-1 0,0 1 1,5-1-1,1 1 22,1-1 1,-1 0-1,1-1 0,-1 0 1,1 0-1,-1-1 1,0 0-1,0-1 0,0 0 1,0-1-1,0 1 1,-1-2-1,0 1 0,12-9 1,-10 6 68,-1-1 1,0 0-1,0 0 1,-1-1-1,0 0 1,0-1-1,-1 1 1,0-2-1,-1 1 1,10-22-1,-34 67-325,14-29 234,1-1 0,0 0 0,0 1 0,1 0 0,-1-1 0,1 1 0,1 0 0,-1 0 0,1 0 0,0 0 0,0 1 1,1-1-1,0 9 0,0-14 4,1 0 0,-1 0 0,1 1 1,-1-1-1,1 0 0,-1 0 0,1 0 0,0 1 1,0-1-1,-1 0 0,1 0 0,0 0 1,0 0-1,0 0 0,0-1 0,0 1 1,1 0-1,-1 0 0,0-1 0,0 1 0,0-1 1,1 1-1,-1-1 0,0 1 0,0-1 1,1 0-1,-1 1 0,0-1 0,1 0 1,-1 0-1,0 0 0,1 0 0,-1 0 0,0-1 1,1 1-1,-1 0 0,0-1 0,1 1 1,-1-1-1,1 0 0,5 0 64,-1-1-1,0 0 0,1 0 1,-1-1-1,-1 0 1,12-7-1,-10 3-4,0 0-1,0 0 0,0-1 0,6-11 0,-9 12-40,1 1 1,-1 0-1,1 0 1,0 0-1,1 0 0,-1 1 1,9-6-1,-13 12-44,0 0-1,0 1 0,-1-1 1,1 1-1,-1-1 0,1 1 1,-1 0-1,0-1 1,1 1-1,-1-1 0,0 1 1,0 0-1,0-1 1,0 1-1,-1 2 0,1-2 21,0 1-39,0 11 106,0 0 0,1 0 0,4 15 0,-5-26-87,1 0 0,0-1-1,0 1 1,0 0 0,0-1 0,0 1-1,1 0 1,-1-1 0,4 5 0,-4-7-25,-1 1-1,1 0 1,0-1 0,0 1 0,0 0 0,0-1 0,0 1-1,0-1 1,0 1 0,0-1 0,0 0 0,0 1 0,0-1-1,0 0 1,0 0 0,0 0 0,0 0 0,0 0 0,1 0-1,-1 0 1,0 0 0,0 0 0,0 0 0,0-1 0,2 0-1,-1-1-476,1 0 0,-1-1-1,0 1 1,0-1-1,0 1 1,0-1-1,0 0 1,-1 0-1,1 1 1,-1-1-1,0 0 1,0-1 0,0 1-1,0 0 1,0 0-1,-1 0 1,1-6-1,-1 7 5,5-35-6058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15022,'0'0'3395,"-18"59"-3138,19-43-225,16-1-353,6-2-1280,1-5-385,2-2-737,2-2-2465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2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8456,'0'0'5477,"-3"9"-3470,-14 21-354,10-20-1144,1 0 1,0 0 0,1 1 0,0 0 0,1 0 0,0 0-1,0 1 1,-2 17 0,7-26-639,-1-1 1,1 1-1,0-1 1,0 0-1,1 1 1,-1-1-1,0 0 1,1 1-1,-1-1 1,1 0-1,0 0 0,0 0 1,-1-1-1,1 1 1,1 0-1,-1-1 1,0 1-1,3 0 1,19 21-131,-18-14 377,-1 1-1,0-1 1,0 1 0,-1 0 0,-1 0 0,0 0-1,0 1 1,-1-1 0,0 1 0,-1 0 0,0-1-1,-1 1 1,0 0 0,-1 0 0,0-1 0,0 1 0,-6 19-1,3-17 247,0 0-1,-1 0 0,0-1 1,-1 1-1,0-1 0,-1-1 0,0 1 1,-1-1-1,0 0 0,-1-1 1,0 0-1,-1 0 0,-20 15 1,29-24-348,-1 0 1,1 0-1,-1 1 1,1-2-1,-1 1 1,0 0-1,1 0 1,-1 0-1,0-1 1,0 1-1,0-1 1,0 1-1,1-1 0,-1 0 1,0 0-1,0 0 1,0 0-1,-3 0 1,4-1-54,0 1 0,0-1 0,0 0 1,-1 1-1,1-1 0,0 0 0,0 0 0,0 0 0,1 0 0,-1 0 1,0 0-1,0 0 0,0 0 0,1 0 0,-1 0 0,0 0 1,1-1-1,-1 1 0,1 0 0,-1-2 0,-1-8-526,0 0-1,1 0 1,0 0-1,1-22 1,1 20 18,-1 2 327,1 0-1,0 0 0,1 0 1,0 0-1,1 1 0,0-1 0,1 1 1,0-1-1,0 1 0,1 0 1,0 1-1,1-1 0,0 1 1,10-10-1,9-8 461,1 1-1,58-44 1,15-14 226,-97 82-316,1-1 0,0 0 0,0 0 1,-1 0-1,0 0 0,1 0 0,-1 0 0,0-1 0,-1 1 0,1-1 1,0 1-1,-1-1 0,1-5 0,-2 8 515,-5 25-389,5-22-258,-1 0 1,1 0-1,0 1 1,-1-1-1,1 0 1,0 1 0,0-1-1,1 0 1,-1 1-1,0-1 1,1 0-1,0 0 1,-1 1-1,1-1 1,0 0-1,0 0 1,0 0-1,0 0 1,1 0-1,-1 0 1,0 0-1,1 0 1,-1-1-1,1 1 1,0-1-1,0 1 1,-1-1-1,4 2 1,0-1 24,0 0 1,1-1-1,-1 0 0,0 0 1,0-1-1,1 1 1,-1-1-1,0 0 0,0-1 1,1 1-1,-1-1 1,5-2-1,4-1-52,0-1-1,-1 0 1,0-1-1,0 0 1,-1-2-1,1 1 1,-2-1-1,1-1 1,12-12-1,-17 29-784,-6-6 791,1 0 0,-1 1 0,1-1 0,-1 0 0,1 0 1,0 0-1,0 0 0,0 0 0,0 0 0,0 0 0,1-1 0,-1 1 0,1-1 0,2 2 0,55-1-35,-53-2-331,1 0-1,-1 0 1,0 0 0,1 1 0,-1 0 0,0 0 0,0 1 0,8 2 0,-13-2 336,1-1 1,-1 1-1,0 0 0,0 0 1,0 0-1,0 0 0,0 0 1,0 0-1,0 0 0,-1 1 1,1-1-1,-1 1 0,0-1 1,0 1-1,0 0 0,0-1 1,0 1-1,0 0 1,-1 0-1,1 0 0,-1 0 1,0-1-1,0 1 0,0 0 1,-1 5-1,2 12 424,-2-1-1,0 1 1,-2 0-1,0 0 1,-1-1 0,-1 0-1,-1 1 1,0-2-1,-2 1 1,-11 20 0,12-25-375,-17 28-233,23-41 219,0 1-1,-1-1 1,1 0-1,0 0 1,-1 1-1,1-1 1,-1 0-1,1 0 1,-1 0-1,1-1 1,-1 1-1,0 0 1,1-1-1,-1 1 1,0-1-1,1 1 1,-1-1-1,0 0 1,0 1-1,0-1 1,1 0 0,-1 0-1,-2-1 1,2 0 12,1 0 1,-1 0 0,0 0 0,1 0 0,0 0 0,-1 0 0,1 0 0,0 0 0,-1-1 0,1 1 0,0-1 0,0 1 0,0-1-1,0 1 1,1-1 0,-1 0 0,0 1 0,1-1 0,-1 0 0,1 1 0,-1-1 0,1 0 0,0-2 0,-6-46 202,6 50-220,-1-24 28,0 0 0,2-1 0,1 1 0,0 0 0,9-32 0,-9 49-65,-1 1 0,2 0 1,-1-1-1,0 1 0,1 1 0,0-1 0,1 0 0,-1 1 0,1-1 1,0 1-1,1 0 0,-1 0 0,1 1 0,0-1 0,0 1 0,0 0 0,1 1 1,-1-1-1,1 1 0,0 0 0,0 0 0,0 1 0,0 0 0,12-3 0,21-3-3245,-10 0-2381,9-3-6219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3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187 327 11243,'0'-7'1056,"0"0"198,1 1 1,-2-1-1,1 0 1,-1 0-1,0 1 1,-4-14-1,4 19-1161,0 0-1,1-1 1,-1 1-1,0-1 1,0 1-1,0 0 1,0 0 0,-1 0-1,1 0 1,0 0-1,0 0 1,-1 0-1,1 0 1,-1 0 0,1 0-1,-1 1 1,1-1-1,-1 1 1,1-1-1,-1 1 1,1-1-1,-1 1 1,0 0 0,1 0-1,-1 0 1,0 0-1,1 0 1,-1 0-1,1 1 1,-1-1 0,0 0-1,1 1 1,-1-1-1,1 1 1,-3 0-1,-2 2-95,0 0-1,0 1 1,0-1-1,1 1 0,-1 0 1,1 0-1,0 1 1,0-1-1,0 1 1,1 0-1,-1 1 0,-5 9 1,0 0-11,1 1 0,0 0 1,-10 27-1,18-41 13,0 1 0,0 0-1,0-1 1,0 1 0,1 0 0,-1-1-1,1 1 1,0 0 0,0 0 0,0-1-1,0 1 1,1 3 0,-1-5 0,0 0 0,1 0 0,-1 0 0,0-1 0,1 1 0,-1 0-1,1 0 1,-1-1 0,1 1 0,0-1 0,-1 1 0,1 0 0,-1-1 0,1 1 0,0-1 0,0 1 0,-1-1 0,1 0 0,0 1-1,0-1 1,-1 0 0,1 1 0,0-1 0,0 0 0,1 0 0,3 0 3,0 0 1,0-1-1,0 0 0,0 0 1,0 0-1,0 0 0,0-1 1,-1 0-1,1 0 0,0 0 1,7-6-1,29-20 38,-2-2 0,-2-1 0,-1-2 0,-1-2 0,-2-1 0,-1-1 0,-2-2 0,-2-1 0,28-52 0,-43 66 7,-14 24-55,-3 6-13,-27 37-109,12-13 132,1 2 0,-16 34-1,28-50 22,0 1 0,1 0 0,0 0 0,1 1 0,1-1 0,-2 31 0,5-44-23,-1 0 1,1 0-1,1 0 1,-1 0-1,0-1 1,0 1-1,1 0 1,-1 0-1,1 0 0,-1 0 1,1 0-1,0-1 1,0 1-1,0 0 1,0-1-1,0 1 1,0-1-1,0 1 1,1-1-1,-1 1 1,0-1-1,1 0 1,-1 0-1,1 0 1,0 1-1,-1-2 1,1 1-1,0 0 0,-1 0 1,1 0-1,0-1 1,0 1-1,0-1 1,0 0-1,0 1 1,0-1-1,-1 0 1,5 0-1,0 0 13,0-1 0,0 1 1,0-1-1,0 0 0,0 0 0,-1-1 0,1 0 0,0 0 0,-1 0 1,1-1-1,6-3 0,1-4 10,0-1 1,0 0-1,-1-1 0,0 0 0,-1-1 1,-1 0-1,0-1 0,-1 0 1,0 0-1,7-17 0,-16 24-29,-12 18-78,-14 23-7,22-28 92,1 0 1,-1 1 0,1 0 0,1-1-1,-1 1 1,-1 9 0,4-14-2,-1 0 0,1 0 0,0-1 0,0 1 0,0 0 0,0 0 1,1-1-1,-1 1 0,0 0 0,1-1 0,-1 1 0,1 0 0,0-1 0,-1 1 0,1-1 1,0 1-1,0-1 0,0 1 0,0-1 0,0 1 0,0-1 0,1 0 0,-1 0 1,0 0-1,1 1 0,-1-1 0,1 0 0,-1-1 0,1 1 0,-1 0 0,1 0 1,1 0-1,43 14-1,87 19 1,-58-17 6,-74-17 46,-1 0-1,0-1 1,1 1-1,-1 0 1,1-1 0,-1 1-1,0 0 1,1-1-1,-1 1 1,1-1 0,-1 1-1,0 0 1,0-1-1,1 1 1,-1-1-1,0 1 1,0-1 0,0 1-1,1-1 1,-1 1-1,0-1 1,0 1 0,0-1-1,0 1 1,0-1-1,0 0 1,0 1 0,0-1-1,0 1 1,-1-1-1,1-25 834,0 21-812,-2-71-228,-13-91 0,14 166 70,1 1 0,0-1-1,-1 0 1,1 1 0,0-1-1,0 0 1,0 1 0,0-1-1,0 0 1,0 1 0,0-1-1,0 0 1,0 1 0,0-1-1,0 0 1,0 1 0,0-1-1,1 0 1,-1 1 0,0-1-1,0 1 1,1-1-1,-1 0 1,0 1 0,1-1-1,-1 1 1,1-1 0,-1 1-1,1-1 1,-1 1 0,1-1-1,-1 1 1,1 0 0,-1-1-1,1 1 1,0 0 0,-1-1-1,1 1 1,-1 0 0,1 0-1,0-1 1,0 1 0,30 8-5031,-22-5 4314,21 7-4387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4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15695,'0'0'8680,"4"77"-7911,-4-41-385,0 3-224,0-3-96,0-2-32,-4-1 32,4-3-64,-2 1-736,-3-3-321,1-5-1378,-4-6-1889,-3-7-3043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1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143 118 9129,'0'0'4372,"-10"0"-3956,3 0-427,-4 0 158,0 0-1,0 1 1,0 0-1,-11 3 0,19-4-144,1 1-1,0-1 0,0 1 1,0-1-1,0 1 1,0 0-1,0 0 0,0 0 1,0 0-1,1 0 0,-1 0 1,0 0-1,1 1 0,-1-1 1,0 1-1,1-1 0,0 1 1,-1 0-1,1-1 1,0 1-1,0 0 0,0 0 1,0 0-1,0 0 0,0 0 1,1 0-1,-1 0 0,1 0 1,-1 0-1,1 3 1,2-1-62,1-1 1,-1 0 0,1 0 0,0 0-1,0 0 1,0 0 0,1-1 0,-1 1 0,1-1-1,-1 0 1,1 0 0,0 0 0,7 2 0,13 9-201,-19-10 231,-1 0 1,0 1-1,0-1 1,-1 1-1,1 0 1,-1 0 0,0 0-1,4 6 1,-6-9 63,-1 0-1,1 0 1,-1 0 0,0 0-1,1 0 1,-1 0 0,0 0-1,0 0 1,0 1 0,0-1-1,0 0 1,0 0 0,0 0-1,0 0 1,0 0 0,0 0 0,-1 0-1,1 0 1,0 0 0,-1 0-1,1 0 1,-1 0 0,1 0-1,-1 0 1,1-1 0,-1 1-1,0 0 1,1 0 0,-1 0-1,0-1 1,0 1 0,0 0 0,1-1-1,-1 1 1,0-1 0,0 1-1,0-1 1,0 1 0,0-1-1,0 0 1,0 1 0,0-1-1,0 0 1,0 0 0,0 0-1,0 0 1,-2 0 0,-13 4 810,-1-2-1,0 0 1,-22-1 0,38-1-866,1 0-1,-1 0 1,0 0-1,1 0 1,-1 0 0,1 0-1,-1 0 1,0-1-1,1 1 1,-1 0 0,1 0-1,-1 0 1,1-1-1,-1 1 1,1 0-1,-1-1 1,1 1 0,-1 0-1,1-1 1,-1 1-1,1-1 1,0 1 0,-1 0-1,1-1 1,0 1-1,-1-1 1,1 0-1,0 1 1,-1-2 0,0-18-3929,1 13 1533,0-11-5687</inkml:trace>
  <inkml:trace contextRef="#ctx0" brushRef="#br0" timeOffset="1">251 1 9513,'0'0'3048,"-4"11"-1612,-2 7-1048,2 1 0,0 0 1,1 0-1,1 0 0,0 0 0,2 0 0,0 0 0,1 0 0,7 37 0,-7-53-403,1 4 15,-1 0 0,1 0 0,1 0 0,-1-1 0,1 1-1,1-1 1,6 11 0,-8-16-386,-1-14-11709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4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91 9769,'0'0'10859,"56"13"-8649,-19-13-513,8-8-223,0-3-770,7-2-544,-1 1-128,-3 2-32,-10 1-448,-9 2-705,-2 2-417,-14-1-2145,-13-5-2563,0 0-4869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4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62 14125,'0'0'7367,"52"-39"-6470,-16 29-480,5 4-289,5 1-96,1 3-64,-2 2-1410,2 0-1889,-12 0-2050,-5 9-6662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5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14350,'0'0'3293,"-2"11"-1611,-7 31-593,9-41-1071,0 0 0,-1 0 0,1 0 0,0 0-1,0 0 1,1 1 0,-1-1 0,0 0 0,0 0 0,1 0 0,-1 0 0,0 0-1,1 0 1,-1 0 0,1 0 0,-1 0 0,1 0 0,0 0 0,-1 0 0,1 0 0,0 0-1,0 0 1,0-1 0,-1 1 0,1 0 0,0-1 0,0 1 0,0 0 0,0-1-1,0 0 1,0 1 0,1-1 0,-1 1 0,0-1 0,0 0 0,0 0 0,0 0 0,0 1-1,0-1 1,1 0 0,1-1 0,47-3 567,-50 4-565,13-3 90,0-1-1,0 0 1,-1-2-1,0 1 1,21-13 0,28-13-26,-60 31-90,-1 0 0,1 0 0,-1 0 0,1 0 0,0 0 0,-1 0 0,1 0 0,-1 0 0,1 1 1,-1-1-1,1 0 0,-1 0 0,1 1 0,-1-1 0,1 0 0,-1 1 0,1-1 0,-1 0 0,1 1 0,-1-1 0,1 1 0,-1-1 0,0 1 0,1-1 0,-1 1 0,0-1 0,0 1 1,1-1-1,-1 1 0,0-1 0,0 1 0,0-1 0,0 1 0,1 0 0,-1-1 0,0 1 0,0-1 0,0 1 0,0 0 0,0-1 0,-1 1 0,1-1 0,0 2 0,1 43 45,0-11-804,-1-34 517,0 1 0,1 0-1,-1-1 1,1 1 0,-1 0-1,1-1 1,0 1 0,-1 0 0,1-1-1,0 1 1,-1-1 0,1 1-1,0-1 1,0 1 0,-1-1-1,1 0 1,0 1 0,0-1-1,0 0 1,0 0 0,-1 0-1,1 0 1,0 1 0,0-1-1,0 0 1,0 0 0,0-1 0,-1 1-1,1 0 1,0 0 0,0 0-1,1-1 1,13-1-4914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5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103 113 11787,'-7'8'1185,"-2"2"-884,-45 57 3936,50-62-3993,0 1 1,1 0-1,-1 0 1,1 0 0,0 0-1,1 1 1,0-1 0,0 1-1,0-1 1,-1 15-1,3-21-236,0 1-1,0 0 0,1 0 0,-1 0 0,0 0 1,1-1-1,-1 1 0,0 0 0,1 0 0,-1-1 1,1 1-1,-1 0 0,1 0 0,0-1 0,-1 1 1,1-1-1,0 1 0,-1-1 0,1 1 0,0-1 1,0 1-1,-1-1 0,1 0 0,0 1 0,0-1 1,0 0-1,0 1 0,-1-1 0,1 0 0,0 0 1,0 0-1,0 0 0,0 0 0,0 0 0,0 0 1,0 0-1,-1-1 0,1 1 0,0 0 0,0 0 1,0-1-1,0 1 0,-1 0 0,1-1 0,1 0 1,38-17 659,-27 7-584,0-1 0,-1 0 0,-1-1 1,0-1-1,0 0 0,11-21 0,43-94 677,-61 122-698,8-20 393,-19 41 560,-21 42-510,20-40-422,1-1 1,0 1-1,1 1 1,1-1-1,1 1 1,0 0-1,1 0 1,1 0-1,0 1 1,2 27-1,0-44-79,1 0 0,-1 1-1,0-1 1,1 0 0,-1 1-1,1-1 1,0 0 0,-1 0 0,1 0-1,0 0 1,0 0 0,0 0-1,0 0 1,0 0 0,0 0 0,0 0-1,0 0 1,0 0 0,0-1-1,0 1 1,0 0 0,1-1 0,-1 1-1,0-1 1,0 0 0,1 1-1,-1-1 1,0 0 0,1 0 0,-1 0-1,0 1 1,1-1 0,-1-1-1,0 1 1,1 0 0,1-1 0,2 1 11,-1-1 0,1 0 0,-1 0 0,1-1 0,-1 1 0,0-1 0,1 0 0,-1 0 0,6-5 0,5-6-56,-1-2-1,-1 0 0,-1-1 1,0 0-1,-1 0 1,0-1-1,-2-1 0,0 0 1,7-22-1,-40 89 278,18-40-154,1 1 1,0 0 0,0 0-1,1 1 1,1-1 0,-1 1-1,2 0 1,-1 0 0,0 18-1,2-27-88,1 0 1,0 0-1,0-1 0,0 1 0,0 0 0,0 0 0,1 0 1,-1-1-1,0 1 0,1 0 0,-1-1 0,1 1 0,0 0 0,-1-1 1,1 1-1,0-1 0,0 1 0,0-1 0,0 1 0,0-1 0,1 0 1,-1 1-1,2 1 0,2-2-652,-1 0-1,0 0 1,0 0 0,1 0 0,-1 0 0,0-1-1,1 0 1,7 0 0,10-3-6303,0-8-4618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6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53 14606,'0'0'7837,"-9"13"-7736,-4 8 175,0 1 0,2 0-1,0 0 1,2 1 0,-9 33 0,4 9 433,3 0-1,2 1 1,2 129 0,5-164-696,-1-44-207,-4-52-79,6 53 263,-1-23-542,1-1 0,5-44 0,-2 67 468,0 1 0,1-1 0,0 1 0,1 0 0,0 0 0,1 0 1,1 1-1,0 0 0,0 0 0,8-11 0,16-14 65,60-57 0,-56 60 6,46-57 0,-69 73 105,-11 17-89,0 0 0,0 0-1,0 0 1,-1 0 0,1 0 0,0 0 0,0 0-1,0 0 1,0 0 0,0 0 0,0 0-1,0 0 1,0 0 0,0 0 0,0 0 0,0 0-1,0 0 1,-1 0 0,1 0 0,0 0 0,0 0-1,0 0 1,0 0 0,0 0 0,0 0-1,0 0 1,0 0 0,0 0 0,0 0 0,0 0-1,0 0 1,0 0 0,0 0 0,0 0-1,-1-1 1,1 1 0,0 0 0,0 0 0,0 0-1,0 0 1,0 0 0,0 0 0,0 0-1,0 0 1,0 0 0,0 0 0,0 0 0,0 0-1,0 0 1,0-1 0,0 1 0,0 0-1,0 0 1,0 0 0,0 0 0,0 0 0,0 0-1,0 0 1,-22 24 24,8 1 263,1 1 0,1 0 0,1 1 1,2 0-1,0 1 0,2 0 1,-5 42-1,3 12 9,2 111 0,6-172-129,-2-30 180,-2-35-294,5 15-103,-1 12-207,0 0-1,2 0 1,0 1-1,1-1 0,0 0 1,1 1-1,1 0 1,7-17-1,-11 32 242,1-1 0,0 1 0,0 0 0,0-1 0,0 1 0,0 0 0,0 0 0,0 0 0,0 0 0,0 0 0,0 0-1,1 0 1,-1 0 0,0 1 0,1-1 0,-1 0 0,1 1 0,-1-1 0,1 1 0,-1 0 0,1-1 0,-1 1 0,1 0 0,-1 0 0,1 0 0,-1 0 0,1 0 0,-1 0 0,1 0 0,2 1 0,54 19-214,-24-7 276,-30-12-11,-1 0 0,1 0 0,-1-1 0,1 0-1,0 1 1,-1-1 0,1 0 0,-1-1 0,1 1 0,0-1 0,-1 1 0,1-1-1,-1 0 1,1-1 0,-1 1 0,0 0 0,1-1 0,-1 0 0,0 0-1,0 0 1,0 0 0,0 0 0,-1-1 0,1 1 0,-1-1 0,1 0 0,-1 0-1,0 0 1,0 0 0,0 0 0,0 0 0,-1 0 0,1-1 0,-1 1-1,0 0 1,0-1 0,0 1 0,0-1 0,-1 0 0,1 1 0,-1-1-1,-1-7 1,1 11-40,0-1 0,0 1-1,0 0 1,-1-1 0,1 1 0,0-1-1,0 1 1,-1-1 0,1 1 0,0 0-1,-1-1 1,1 1 0,-1 0-1,1-1 1,0 1 0,-1 0 0,1-1-1,-1 1 1,1 0 0,-1 0-1,1 0 1,-1 0 0,1-1 0,-1 1-1,1 0 1,-1 0 0,1 0 0,-1 0-1,1 0 1,-1 0 0,1 0-1,-1 0 1,1 0 0,-1 1 0,1-1-1,-1 0 1,1 0 0,-1 0-1,0 1 1,-23 8-211,17-3 195,1 0-1,-1 0 1,1 1 0,0 0-1,-6 11 1,9-15 17,1 1-1,-1-1 1,1 1 0,0 0 0,1 0-1,-1 0 1,1 0 0,0 0-1,0 0 1,0 1 0,0-1 0,1 0-1,-1 6 1,2-9-1,0 0 1,-1 0 0,1-1-1,0 1 1,-1-1-1,1 1 1,0 0-1,0-1 1,0 0-1,-1 1 1,1-1-1,0 1 1,0-1-1,0 0 1,0 0-1,0 1 1,0-1-1,0 0 1,0 0 0,0 0-1,0 0 1,1-1-1,30 1 12,-25 0-7,19 0-155,-11 1 101,0-1 0,-1 0 0,1-1-1,18-4 1,-30 4 120,1 0 0,0 0 0,-1-1 0,1 1 0,-1-1 0,1 0 0,-1 0 0,0 0 0,1 0 0,-1 0 0,0-1 0,-1 0 0,1 1 0,0-1 0,-1 0 0,0 0 0,1-1 0,-1 1 0,0 0 0,2-8 0,0 0 49,-1-1 0,0 0 0,-1 0 1,-1 0-1,0-1 0,-1-21 1,0 25-200,28 36-698,-24-24 783,0 0 0,0 0 1,0-1-1,0 1 1,0-1-1,1 0 0,-1 0 1,1 0-1,-1 0 1,1-1-1,0 0 1,0 0-1,0 0 0,0-1 1,-1 0-1,1 0 1,0 0-1,0 0 0,0-1 1,0 1-1,8-4 1,-9 3 12,0 0 1,-1-1-1,1 1 1,-1-1-1,1 0 0,-1 0 1,0 0-1,1 0 1,-1-1-1,-1 1 1,1-1-1,0 0 1,0 1-1,-1-1 0,0-1 1,0 1-1,0 0 1,0-1-1,0 1 1,0-1-1,-1 1 1,0-1-1,0 1 1,0-1-1,0 0 0,0 0 1,-1 0-1,0-5 1,0 9-25,0-1 1,1 1 0,-1 0-1,0-1 1,0 1-1,0 0 1,0-1-1,-1 1 1,1 0 0,0-1-1,0 1 1,0 0-1,0 0 1,0-1-1,0 1 1,0 0 0,-1-1-1,1 1 1,0 0-1,0 0 1,0-1 0,-1 1-1,1 0 1,0 0-1,0-1 1,-1 1-1,1 0 1,0 0 0,0 0-1,-1-1 1,1 1-1,0 0 1,-1 0-1,1 0 1,0 0 0,0 0-1,-1 0 1,0 0-1,-14 5-198,-13 17-23,22-16 217,1 0-1,0 1 1,1-1-1,0 1 1,0 1-1,0-1 1,1 0-1,0 1 1,0 0-1,1-1 1,0 1-1,-2 16 1,5-24 10,-1 1 1,0 0 0,0-1-1,0 1 1,1 0-1,-1-1 1,0 1-1,1 0 1,-1-1-1,0 1 1,1-1-1,-1 1 1,1-1-1,-1 1 1,1-1-1,-1 1 1,1-1-1,0 0 1,-1 1-1,1-1 1,-1 0-1,1 1 1,0-1-1,-1 0 1,1 0-1,0 1 1,-1-1 0,1 0-1,0 0 1,-1 0-1,1 0 1,1 0-1,29 0 44,-21 0-33,4-1-33,-1-1-1,1 0 1,-1-1-1,1 0 1,16-7-1,42-9-54,-69 48 633,-2-6-352,1-22-199,0 0-1,-1 0 0,1 0 1,0 0-1,-1-1 0,1 1 0,0 0 1,0-1-1,0 1 0,0-1 1,0 0-1,-1 0 0,1 0 0,0 0 1,0 0-1,0 0 0,0 0 1,0 0-1,2-2 0,36-8-581,14-22-3313,-22 5-6963,-26 21 5233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7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8616,'38'-11'8876,"-5"11"-4396,-31 1-4422,0-1 1,0 1-1,0 0 1,0 0 0,0 0-1,0 1 1,0-1-1,-1 0 1,1 1 0,0-1-1,-1 1 1,1-1-1,-1 1 1,0 0-1,1-1 1,-1 1 0,0 0-1,0 0 1,0 0-1,0 0 1,-1 0 0,1 0-1,0 0 1,-1 1-1,0-1 1,1 0 0,-1 0-1,0 0 1,0 1-1,-1 2 1,2 4 214,-2 1-1,1-1 1,-2 1 0,1-1-1,-1 0 1,0 0 0,-1 1 0,0-1-1,-1-1 1,0 1 0,0 0-1,-8 11 1,4-6-161,7-12-110,0-1 1,0 0-1,0 1 1,1-1-1,-1 0 1,1 1 0,-1-1-1,1 1 1,-1-1-1,1 0 1,0 1 0,0-1-1,0 1 1,0-1-1,0 1 1,0-1-1,0 1 1,0-1 0,0 1-1,1-1 1,-1 1-1,1-1 1,-1 1-1,1-1 1,-1 0 0,1 1-1,0-1 1,0 0-1,-1 0 1,1 1-1,0-1 1,0 0 0,2 1-1,-1-1-80,0 0 0,-1 0 0,1 0-1,0-1 1,0 1 0,1 0 0,-1-1 0,0 0 0,0 1-1,0-1 1,0 0 0,0 0 0,0 0 0,0-1 0,1 1 0,-1 0-1,0-1 1,0 1 0,0-1 0,0 0 0,0 1 0,0-1-1,2-2 1,-3 3-127,0-1 0,0 0 0,0 1 0,0-1 0,-1 0 0,1 1 0,0-1 0,0 0 0,-1 0 0,1 0-1,-1 0 1,1 0 0,-1 0 0,1 0 0,-1 0 0,1-1 0,0 0-348,-1 1-1,0-1 1,0 1-1,0-1 1,0 0 0,0 1-1,0-1 1,0 1-1,0-1 1,-1 1 0,1-1-1,0 1 1,-1-1-1,1 1 1,-1-1 0,0 1-1,-1-3 1,-11-10-6948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7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1336 165 4292,'0'0'19507,"76"-1"-18418,-35-4-225,1 1-671,-1 1-225,-6-3-2018,-14-1-2755,-6-3-6438</inkml:trace>
  <inkml:trace contextRef="#ctx0" brushRef="#br0" timeOffset="1">1 10 16496,'0'0'1601,"56"-10"-9993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28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1121,'0'0'19432,"-2"13"-19459,-12 116 1142,-7 53 973,12-137-1684,4-27-262,1-1-1,1 1 1,1 0 0,1 0 0,1 23 0,0-41-127,0 1 0,0-1 0,1 0 0,-1 1 0,0-1 0,1 0 0,-1 1 0,0-1 0,1 0 0,-1 0 0,1 0 0,-1 1 0,0-1 0,1 0 0,-1 0 0,1 0 0,-1 0-1,0 0 1,1 0 0,-1 0 0,1 0 0,-1 0 0,1 0 0,-1 0 0,1 0 0,-1 0 0,0 0 0,1 0 0,-1 0 0,1 0 0,-1-1 0,0 1 0,1 0 0,-1 0 0,1 0 0,-1-1 0,0 1 0,1 0 0,-1-1 0,0 1 0,0 0 0,1-1 0,-1 1 0,0 0 0,0-1 0,1 0 0,18-14 749,18-30-414,-2-2 0,-2-1 0,-1-2 0,-4 0 0,-1-2 0,21-61 0,-32 68-3532,-23 54-11520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30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4 309 13805,'0'0'3486,"-1"10"-2039,0-1-1236,0-1-12,1 0-1,0 0 1,0 0 0,0-1 0,3 15 0,-2-20-176,0 0 0,-1 0 0,1 0 0,0 1-1,0-1 1,0 0 0,0 0 0,1 0 0,-1 0 0,0-1 0,1 1-1,0 0 1,-1-1 0,1 1 0,0 0 0,0-1 0,-1 0 0,1 0 0,0 1-1,1-1 1,-1 0 0,0-1 0,0 1 0,0 0 0,0-1 0,1 1-1,2 0 1,2-1 79,-1-1-1,0 1 1,0-1-1,0 0 1,0-1-1,0 1 1,0-1-1,0 0 0,-1-1 1,1 1-1,-1-1 1,1 0-1,-1-1 1,0 1-1,0-1 1,-1 0-1,1 0 1,-1-1-1,0 1 0,0-1 1,6-9-1,-1 1 34,0 0 0,0-1 0,-2 0-1,0 0 1,0-1 0,-2 0-1,7-22 1,-47 106-450,34-67 315,-20 65 28,20-62-26,0 0 0,0 0 0,0 0 0,0 0 1,1 0-1,0 0 0,0 0 0,1 0 0,-1 0 0,1 0 0,2 8 1,-2-11 1,0-1 1,1 1 0,-1-1 0,0 0 0,1 0-1,-1 1 1,1-1 0,-1 0 0,1 0 0,-1 0-1,1 0 1,0-1 0,0 1 0,-1 0 0,1-1-1,0 1 1,0-1 0,0 0 0,0 1 0,-1-1-1,1 0 1,0 0 0,0 0 0,0-1 0,0 1-1,0 0 1,-1-1 0,1 1 0,4-2 0,1 0 24,0 0 1,0-1 0,-1 1 0,1-1-1,0-1 1,8-5 0,3-6 38,0-1 1,-1-1-1,24-30 1,-32 37-48,-1-1 1,-1 0 0,0-1 0,0 0 0,-1 0 0,-1 0-1,8-24 1,-13 36-20,0-1-1,0 1 1,1 0-1,-1-1 1,0 1-1,0 0 1,0-1-1,1 1 1,-1-1-1,0 1 1,0 0-1,0-1 1,0 1-1,0-1 1,0 1-1,0 0 1,0-1-1,0 1 1,0-1-1,0 1 1,0 0-1,0-1 1,0 1-1,0-1 1,-1 1-1,1 0 1,0-1-1,0 1 1,0 0-1,0-1 1,-1 1-1,1 0 1,0-1-1,-1 1 1,1 0-1,0-1 1,0 1-1,-1 0 1,1 0-1,-1-1 1,-14 13-83,-17 27-49,25-30 170,0 1 0,1 0-1,0 0 1,1 0 0,0 0 0,1 1 0,0 0 0,0 0 0,1 0-1,0 0 1,1 0 0,1 1 0,0-1 0,0 17 0,2-27-40,-1 1 0,1-1-1,-1 0 1,1 1 0,-1-1 0,1 0 0,0 0 0,-1 1 0,1-1 0,0 0 0,0 0 0,0 0-1,0 0 1,0 0 0,0 0 0,1 0 0,-1-1 0,0 1 0,0 0 0,1-1 0,-1 1 0,0 0 0,1-1-1,-1 0 1,0 1 0,3-1 0,40 4 237,-40-4-151,-1-2-86,-1-1-1,-1 1 1,1-1-1,0 1 1,-1-1-1,1 1 1,-1-1-1,0 0 1,0 0 0,2-6-1,1-2-5,25-41 54,-24 39-25,1 1-1,0 1 0,1-1 1,1 1-1,-1 0 1,2 1-1,-1-1 1,2 2-1,15-14 1,-23 21-24,-1 1 0,1 0 0,-1 0 0,1 0 1,0 0-1,0 0 0,0 0 0,0 0 0,-1 1 1,1-1-1,0 1 0,0 0 0,0-1 0,0 1 1,0 0-1,0 0 0,0 0 0,0 0 0,0 0 0,0 1 1,0-1-1,0 1 0,4 0 0,-4 1 1,0 0-1,-1-1 0,1 1 1,0 0-1,0 0 0,-1 0 0,1 0 1,-1 1-1,0-1 0,0 0 1,1 0-1,-1 1 0,-1-1 1,1 1-1,1 4 0,0 7 22,0 0 0,-1 0 1,0 0-1,-1 0 0,-3 21 0,1-26 95,0 1 0,-1 0 0,0-1 0,-1 0 1,-5 10-1,5-12 80,0 1-1,1-1 1,0 1 0,1-1 0,-1 1 0,1 0-1,-1 14 1,3-21-158,6-23 693,6-12-662,-2 0-1,-2 0 1,-1-1-1,-1 0 1,-2 0 0,-1-47-1,-3 82-110,11-1-708,-10 1 743,1 0 1,-1 0-1,1 0 0,-1 0 0,1 0 0,-1 0 0,1-1 0,-1 1 0,1-1 0,-1 1 0,1-1 0,-1 1 0,0-1 0,1 0 1,-1 0-1,0 0 0,0 1 0,2-3 0,5-2-128,0 0 0,-1 1-1,2 0 1,-1 1 0,0 0 0,1 0 0,9-2 0,27-10 95,-43 14 34,1 0 1,-1 0 0,0 0 0,1 0-1,-1 0 1,1 0 0,-1 1 0,1-1-1,0 1 1,-1-1 0,1 1 0,0 0-1,-1 0 1,1 1 0,-1-1 0,1 0-1,0 1 1,-1-1 0,1 1 0,-1 0-1,1 0 1,-1 0 0,0 0 0,1 1-1,-1-1 1,0 0 0,0 1 0,0 0-1,0-1 1,0 1 0,0 0 0,-1 0-1,1 0 1,0 0 0,2 5-1,-2-1 6,1 0-1,-1 0 1,0 1-1,0-1 1,-1 1-1,0-1 0,0 1 1,0-1-1,-1 1 1,0 0-1,0-1 0,-1 1 1,-2 10-1,-22 58 52,19-62-39,1 0 0,0 1-1,1-1 1,0 1 0,1 0 0,-1 23 0,4-36-7,1-1 1,-1 0-1,1 0 1,-1 1-1,0-1 1,1 0-1,-1 1 1,1-1-1,-1 0 1,1 0-1,-1 0 1,1 0-1,-1 0 1,1 1-1,0-1 1,-1 0-1,1 0 1,-1 0-1,1 0 1,-1-1-1,1 1 1,-1 0-1,1 0 1,-1 0-1,1 0 1,-1 0-1,1-1 1,-1 1-1,1 0 1,-1 0-1,1-1 1,0 1-1,18-9 305,-1-5-249,-1-1 1,0-1-1,-1-1 0,0 0 1,19-29-1,-27 33-37,0 1 0,0-1 0,-1 0 0,-1 0 0,-1-1 0,1 0 0,-2 0 0,0 0 0,3-26 0,-7 40-29,0-1-1,1 1 0,-1-1 0,0 1 0,0-1 1,0 1-1,0-1 0,0 1 0,0-1 1,0 0-1,0 1 0,0-1 0,0 1 0,0-1 1,0 1-1,0-1 0,0 1 0,0-1 1,0 1-1,-1-1 0,1 1 0,0-1 0,0 1 1,-1 0-1,1-1 0,0 1 0,-1-1 0,1 1 1,0 0-1,-1-1 0,1 1 0,-1 0 1,1-1-1,-1 1 0,1 0 0,0-1 0,-1 1 1,1 0-1,-1 0 0,1 0 0,-1 0 1,1 0-1,-1-1 0,0 1 0,0 1-5,0-1 1,0 0-1,1 1 0,-1-1 1,0 1-1,1-1 0,-1 1 0,1-1 1,-1 1-1,0-1 0,1 1 0,-1 0 1,1-1-1,0 1 0,-1 0 1,1-1-1,-1 1 0,1 0 0,0 0 1,0-1-1,-1 1 0,1 0 1,0 0-1,0 0 0,0-1 0,0 1 1,0 1-1,0 0 1,0 0 1,-1 0-1,2-1 0,-1 1 1,0 0-1,0 0 0,0 0 1,1-1-1,-1 1 1,1 0-1,0 0 0,-1-1 1,1 1-1,0 0 0,0-1 1,0 1-1,0-1 0,0 1 1,0-1-1,1 0 1,-1 1-1,2 1 0,1-2 11,0 1 0,0-1 0,0 0 0,0 0-1,0 0 1,0 0 0,0 0 0,0-1 0,7 0-1,3 0 19,0-1-1,0-1 1,0 0-1,0-1 1,0 0-1,0-1 1,-1 0-1,0-1 1,0-1-1,0 0 0,-1-1 1,1 0-1,-2-1 1,1-1-1,-1 0 1,0 0-1,-1-1 1,0 0-1,-1 0 1,0-2-1,-1 1 1,0-1-1,12-24 0,-19 35-9,0 0 0,-1 0-1,1 0 1,-1 0 0,1 0-1,-1 0 1,0 0 0,1 0-1,-1 0 1,0 0 0,0 0-1,0 0 1,0 0-1,0-1 1,0 1 0,0 0-1,0 0 1,0 0 0,-1 0-1,1-2 1,-1 3-9,0-1 1,1 1-1,-1-1 1,1 1-1,-1-1 1,0 1-1,1 0 1,-1-1-1,0 1 1,1 0-1,-1 0 0,0-1 1,1 1-1,-1 0 1,0 0-1,0 0 1,1 0-1,-1 0 1,0 0-1,0 0 1,1 0-1,-2 0 0,-2 1-25,0 0 0,0 0 0,-1 0 0,1 1 0,1-1 0,-1 1 0,0 0 0,0 0 0,-4 4 0,-1 2 37,0 1 0,0 1 0,1 0-1,0 0 1,1 0 0,0 1 0,0 0 0,2 0 0,-1 0 0,1 1 0,1 0 0,0 0 0,1 0 0,0 1 0,-1 16 0,3-22-52,0 0 1,1 0-1,0 0 1,1 0-1,-1 0 0,1 0 1,1 0-1,-1 0 1,1 0-1,0 0 1,1-1-1,0 1 1,0-1-1,0 0 1,1 0-1,0 0 1,0 0-1,0-1 0,1 1 1,-1-1-1,2 0 1,-1-1-1,0 1 1,1-1-1,0 0 1,0-1-1,0 1 1,11 4-1,8-2-3782,-2-5-4122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16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0 246 9513,'0'0'1537,"8"-4"-1488,65-29 137,2 2 0,0 4 0,2 4 1,1 2-1,1 4 0,0 4 0,1 3 1,82 1-1,757 39 49,-414-7 53,500-17 9,-550-9-274,962-17 153,-128-7 251,-253 15 190,-641 15-475,762-47 290,-1113 43 1292,3-1-922,-17-3-5319,-8-1 32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1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4837,'0'0'13452,"0"-37"-13324,21 42 33,3 0-161,4-1-1858,0 0-1473,2-4-4036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17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68 11435,'0'0'0,"-10"-3"144,-1 0 38,1-1 0,0-1 0,0 1 1,0-2-1,0 1 0,1-1 0,-16-15 0,24 20-172,0 1-6,1-1-1,-1 0 1,0 0 0,1 1 0,-1-1 0,0 1-1,0-1 1,1 0 0,-1 1 0,0-1-1,0 1 1,0 0 0,0-1 0,1 1-1,-1 0 1,0-1 0,0 1 0,0 0-1,0 0 1,0 0 0,0 0 0,-2 0-1,3 0-3,0 1 0,-1-1 0,1 0 0,0 1 0,0-1 0,0 0 0,0 1 0,0-1 0,-1 1 0,1-1 0,0 0 0,0 1 0,0-1 0,0 1 0,0-1 0,0 0 0,0 1 0,0-1 0,0 1 0,1-1 0,-1 0 0,0 1 0,0-1 0,0 1 0,0-1 0,1 0 0,-1 1 0,0-1 0,0 0 0,0 1 0,1-1 0,-1 0 0,0 1 0,1-1 0,-1 0 0,0 0 0,1 1 0,11 13 0,-1-6 8,-1-1-1,2 0 1,-1 0-1,1-1 1,0-1-1,0 0 0,0 0 1,1-1-1,0-1 1,26 4-1,10-2 46,76-1 1,-109-4-50,177-1-21,404 7 642,-2 47-16,-522-42-557,-2-1 266,127 34 0,-193-42-310,0 0-1,1 1 0,-1-1 0,0 1 1,-1 0-1,8 6 0,10 12-4104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0:37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10489 465 1858,'-156'-10'8886,"-78"-30"-7289,23 4-224,-755-141-962,955 174-411,-993-134-281,-10 103-9,-192 114 253,285-7 15,555-63 49,-490-51 0,-352-51 10,296 44 273,806 41-416,0 4 0,-112 12 1,171-4 199,0 2 0,1 3 1,-1 1-1,2 2 1,0 2-1,0 2 0,-42 23 1,64-26-52,0 2 1,2 0 0,0 1 0,0 1 0,2 1 0,-33 40 0,-86 141-42,103-142-1,3 3-1,-47 124 0,-15 139-476,86-293 461,2 0-1,1 0 0,1 1 1,2-1-1,1 1 1,1 0-1,2-1 1,1 1-1,1-1 1,17 58-1,2-22-76,4 0-1,2-2 1,70 111 0,-79-145 46,2-1 0,1-1 0,1-1 0,2-1 1,0-2-1,2 0 0,1-2 0,1-1 1,39 22-1,5-7-163,141 50 1,90 6 102,-218-68 15,168 41 23,409 51 1,269-30 57,-766-74-43,346 31-367,190 14 439,2-32 163,386-84-149,-887 38-41,696-70 147,-8-39 114,85-101 677,-715 146-789,411-192 0,-340 94-94,-288 153-61,-1-3 0,-2-1 0,-1-2 0,-2-1-1,36-44 1,-61 62-45,-1 0 1,0-1-1,-1 0 0,-2 0 0,1-2 0,-2 1 1,-1-1-1,-1 0 0,0-1 0,3-26 0,-7 30 62,-2 0 0,0 0 1,-1 1-1,0-1 0,-2 0 0,0 0 0,-1 1 0,-1-1 0,-1 1 1,0 0-1,-1 0 0,-1 1 0,-11-22 0,-9-5 37,-2 2 1,-1 0-1,-2 2 0,-2 2 1,-1 1-1,-2 1 1,-1 2-1,-2 2 0,-66-40 1,-11 5-16,-2 4 1,-172-62 0,-118-13-485,131 64-2734,160 45-869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0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11787,'0'0'1943,"-3"9"-1804,1-5-111,1 0 1,-1 1-1,1-1 0,0 1 0,1 0 0,-1-1 1,1 1-1,0 0 0,0-1 0,0 1 1,1-1-1,-1 1 0,1 0 0,0-1 0,1 1 1,-1-1-1,1 0 0,0 0 0,0 1 0,4 5 1,9 10 20,1 0 1,1-1 0,0-1-1,1-1 1,1 0 0,1-2-1,34 22 1,-1-6-22,112 47 0,-24-26 435,1-7-1,225 43 1,307 13 2749,-433-70-2767,1163 175-32,-1147-167-377,-245-38-78,55 10-871,95 2-1,-157-13 446,12-2-1564,-11-8-2402,-5-7-5378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1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0 714 12139,'0'0'3390,"0"-9"-2717,1 0-526,0 1 0,1-1 1,-1 1-1,1 0 0,1 0 0,0 0 0,0 0 0,0 0 1,1 0-1,0 1 0,1 0 0,0 0 0,11-13 1,138-151 2277,-93 108-2490,-3-2 1,-3-2-1,51-84 1,-94 134 67,-9 13-10,0 1 1,-1-1 0,1 0 0,-1 0 0,1 0 0,-1-1 0,0 1 0,-1-1-1,2-5 1,-3 10-159,1 8-145,4 13 306,1 1-1,2-1 1,-1 0 0,2-1-1,1 0 1,1 0-1,0-1 1,1 0 0,1-1-1,17 17 1,-16-20-557,1-1 1,1-1-1,0 0 1,1-2-1,0 1 1,37 17-1,25 1-3544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2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77 126 10666,'0'0'2616,"-9"3"-1474,-28 6-480,36-8-521,-1-1 0,0 1 0,1-1 0,-1 1 0,0 0 0,1 0 0,-1 0-1,1 0 1,0 0 0,-1 0 0,1 0 0,0 0 0,0 1 0,-1-1 0,1 0 0,0 1 0,0-1 0,1 1-1,-1-1 1,0 1 0,0 0 0,1-1 0,-1 1 0,1 0 0,-1-1 0,1 1 0,0 0 0,0-1-1,-1 1 1,1 0 0,1 0 0,-1 3 0,1-5-97,0 1 0,0-1 0,0 1 1,0 0-1,0-1 0,0 0 0,0 1 0,0-1 0,1 0 1,-1 1-1,0-1 0,0 0 0,0 0 0,0 0 0,1 0 0,-1 0 1,0 0-1,0 0 0,0-1 0,0 1 0,0 0 0,2-1 1,28-7 738,-24 4-630,1 0 0,-1-1 0,0 0 0,-1 0 0,1 0 0,-1 0 0,0-1 0,0 0 0,-1-1 0,0 1 0,0-1 0,0 0 0,-1 0 1,0-1-1,-1 1 0,1-1 0,-2 0 0,1 0 0,-1 0 0,0 0 0,0 0 0,-1 0 0,0-9 0,-1 16-155,0 0 0,0 1 1,0-1-1,0 1 0,-1-1 1,1 1-1,0-1 0,0 1 1,-1-1-1,1 1 0,0-1 0,0 1 1,-1-1-1,1 1 0,0-1 1,-1 1-1,1 0 0,-1-1 1,1 1-1,-1-1 0,1 1 1,-1 0-1,1 0 0,-1-1 0,1 1 1,-1 0-1,1 0 0,-1 0 1,1-1-1,-1 1 0,1 0 1,-1 0-1,0 0 0,1 0 0,-1 0 1,1 0-1,-1 0 0,1 0 1,-1 0-1,0 1 0,1-1 1,-1 0-1,1 0 0,-1 0 0,1 1 1,-1-1-1,-28 14-190,19-6 198,1-1 0,1 1 0,0 1 0,0-1 0,1 2 0,0-1 0,0 1 0,1-1 0,0 2 0,1-1 0,0 1 0,1 0 0,0 0 0,0 0 0,-2 15 0,6-24-25,0-1 0,0 1 0,0 0 0,0 0 0,0-1 0,1 1 0,-1 0 0,0 0 0,1-1 0,-1 1 0,1 0 0,0-1 1,0 1-1,-1 0 0,1-1 0,0 1 0,0-1 0,0 0 0,1 1 0,-1-1 0,0 0 0,2 2 0,0-1-1,0 0-1,0-1 1,1 1 0,-1-1-1,0 0 1,1 0-1,-1 0 1,1 0-1,-1-1 1,7 1 0,0 0 32,-1-2 0,1 1 1,0-1-1,-1 0 1,1-1-1,0 0 1,13-6-1,-8 0 102,-1-1 1,0 0-1,-1-1 0,0 0 0,-1-1 1,0-1-1,-1 0 0,0 0 0,15-24 1,-28 118-260,3-80 142,-1-1-1,1 1 0,-1 0 1,1-1-1,-1 1 0,1 0 0,0-1 1,0 1-1,0-1 0,0 0 1,0 1-1,0-1 0,0 0 0,1 1 1,-1-1-1,0 0 0,1 0 1,-1 0-1,1 0 0,-1 0 0,1-1 1,-1 1-1,1 0 0,0-1 1,-1 1-1,1-1 0,0 1 0,-1-1 1,1 0-1,0 0 0,0 0 1,-1 0-1,4 0 0,61-4 120,-49 0-87,-1 0 0,1-1 1,-1-1-1,-1-1 1,29-15-1,17-8 115,-61 30-149,1 0 0,-1 0 0,0 0 0,1 0 0,-1-1 0,0 1 0,1 0 0,-1 0 0,0 0 0,1 0 0,-1 0 0,1 0 0,-1 1 0,0-1 0,1 0 0,-1 0 0,0 0 0,1 0 0,-1 0 0,0 0 0,1 1 0,-1-1 0,0 0 0,1 0 0,-1 0 0,0 1 0,0-1 0,1 0 0,-1 1 0,0-1 0,0 0 0,0 0 0,1 1 0,-1-1 0,0 0 0,0 1 0,0-1 0,0 1 0,0-1 0,1 0 0,-1 1 0,0-1 0,0 0 0,0 1 0,0-1 0,0 0 0,0 1 0,0 0 0,0 30 65,-1-27-61,1-1-1,0 0 1,-1 0 0,1 0-1,1 0 1,-1 0 0,0 0-1,1 0 1,-1 0-1,1 0 1,0 0 0,2 5-1,0-6 13,0-1 0,0 1 0,0-1 0,0 0 0,1 0 0,-1 0 0,0 0 0,0-1 0,1 1-1,-1-1 1,0 0 0,1 0 0,-1 0 0,0-1 0,1 1 0,3-2 0,23-10-2703,-29 11 2095,1 1 0,-1-2 1,0 1-1,1 0 0,-1 0 1,0 0-1,0-1 1,0 1-1,0 0 0,0-1 1,0 1-1,-1-1 0,1 1 1,1-3-1,3-17-8334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2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19859,'0'0'8904,"65"26"-30684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2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22 147 8008,'0'0'14728,"11"-1"-14242,3-2-413,0 0 1,1 0-1,-1-2 1,0 1-1,19-11 1,-25 11-49,0 1 0,0-2 0,-1 1 1,0-1-1,1-1 0,-2 1 0,1-1 1,-1 0-1,1-1 0,-2 1 0,1-1 0,5-9 1,-11 15-4,1 0 1,-1 0-1,1 1 1,-1-1-1,1 0 1,-1 0-1,1 0 1,-1 0-1,0 0 1,0 0-1,1 0 1,-1 1-1,0-1 1,0 0-1,0 0 1,0 0-1,0 0 1,0 0-1,-1 0 1,1 0-1,0 0 1,0 0-1,-1 0 1,1 0 0,0 0-1,-1 1 1,0-3-1,0 3 1,0-1-1,-1 0 0,1 0 1,0 1-1,-1-1 1,1 1-1,-1-1 1,1 1-1,-1 0 1,1-1-1,0 1 1,-1 0-1,1 0 1,-1 0-1,-2 0 1,-4 1-5,0 0 0,0 1 1,0 0-1,0 0 0,-11 5 0,5 0 52,1 1 0,0 0 0,1 0 0,0 2-1,0-1 1,-15 18 0,22-22-23,1-1 0,0 1 0,0 0 0,1 0 0,-1 0 0,1 1 0,0-1 1,1 1-1,-1 0 0,1-1 0,0 1 0,1 0 0,0 0 0,-1 0 0,2 1 0,-1-1 0,1 0 0,0 10 0,2-11-40,0-1 0,0 1 1,0-1-1,0 0 0,1 0 0,-1 0 0,1 0 0,0-1 1,0 1-1,0-1 0,1 1 0,-1-1 0,1 0 0,0-1 1,0 1-1,0 0 0,0-1 0,0 0 0,1 0 0,7 2 1,8 3-46,1 0 0,0-2 1,22 4-1,21-3-2290,-23-6-2108,3-3-5728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4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415 126 12556,'4'-9'3854,"-2"5"-3590,2-4 703,0-1 0,0-1 0,-1 1 0,3-19 0,-5 26-882,-1 1-1,1-1 1,-1 0-1,0 1 0,0-1 1,0 0-1,0 1 1,0-1-1,0 1 0,-1-1 1,1 0-1,-1 1 1,1-1-1,-1 1 0,1-1 1,-1 1-1,0-1 1,1 1-1,-1-1 0,0 1 1,0 0-1,0-1 1,0 1-1,-1 0 0,1 0 1,0 0-1,0 0 1,-1 0-1,1 0 0,-1 0 1,1 0-1,-1 1 0,1-1 1,-1 0-1,1 1 1,-1-1-1,1 1 0,-1 0 1,0 0-1,1-1 1,-1 1-1,-2 0 0,-6 1-81,0 0-1,0 0 0,0 1 0,0 0 0,0 0 0,0 1 0,1 1 1,-1 0-1,1 0 0,0 0 0,0 2 0,0-1 0,1 1 1,-11 9-1,-12 12-20,1 1 0,-29 36 0,40-43 23,2 2 1,0 0-1,-17 31 0,27-41-9,1 1 0,0-1 0,0 1 0,2 0 0,0 0 0,0 0-1,2 1 1,-2 16 0,4-28-5,0 0 0,0 0-1,0-1 1,0 1 0,1 0 0,-1 0 0,1 0-1,-1-1 1,1 1 0,0 0 0,0-1 0,1 1-1,-1 0 1,1-1 0,-1 0 0,1 1 0,-1-1-1,1 0 1,0 0 0,0 0 0,0 0-1,4 2 1,-1-1 4,0 0-1,0-1 0,0 1 1,0-1-1,1-1 1,-1 1-1,1-1 0,-1 0 1,1 0-1,11 0 1,-8 0 52,-1-1 1,1-1 0,0 1 0,0-1 0,-1-1-1,1 0 1,0 0 0,-1-1 0,0 0 0,1 0-1,-1-1 1,-1 0 0,1 0 0,-1-1-1,9-6 1,-14 10-19,-1-1-1,1 0 0,0 1 0,-1-1 1,1 0-1,-1 0 0,0 0 1,1 0-1,-1-1 0,0 1 1,0 0-1,-1 0 0,1-1 1,0 1-1,-1 0 0,1-1 1,-1 1-1,0 0 0,0-1 1,0 1-1,0-1 0,0 1 1,0-1-1,-1 1 0,1 0 0,-2-3 1,1 3-15,-1 0 1,1 0-1,-1 0 0,0 0 1,1 0-1,-1 0 1,0 1-1,0-1 0,0 1 1,-1-1-1,1 1 1,0 0-1,0 0 1,-1 0-1,1 0 0,-1 0 1,1 0-1,-1 1 1,1-1-1,-1 1 0,1 0 1,-1 0-1,-3 0 1,-1 0-30,-34 2-83,40-2 90,0 0-1,0 1 1,0-1 0,0 1-1,0-1 1,0 0 0,0 1-1,0 0 1,0-1 0,0 1-1,0-1 1,0 1 0,0 0-1,0 0 1,1 0 0,-1-1-1,0 1 1,1 0 0,-1 0-1,0 0 1,1 0 0,-1 0-1,1 0 1,0 0 0,-1 0 0,1 1-1,0-1 1,0 0 0,-1 0-1,1 0 1,0 2 0,1-3 0,-1 1 0,1 0 0,-1-1 0,1 1 0,-1 0 0,1-1 0,0 1 1,-1-1-1,1 1 0,0-1 0,-1 1 0,1-1 0,0 0 0,0 1 0,-1-1 1,1 0-1,0 1 0,0-1 0,0 0 0,-1 0 0,1 0 0,0 0 0,0 0 0,0 0 1,0 0-1,1 0 0,30 0-36,-25 0 28,13-1 36,1 0-1,-1-1 1,0-1-1,1-1 0,-1-1 1,-1-1-1,1 0 1,-1-2-1,0 0 0,26-16 1,-74 71-15,11-21 84,10-17-70,1 0-1,0 1 0,1 0 0,1 0 0,-1 0 1,1 1-1,-6 22 0,11-33-63,0 1 1,-1 0-1,1 0 1,1-1-1,-1 1 0,0 0 1,0 0-1,0-1 0,0 1 1,0 0-1,1 0 0,-1-1 1,0 1-1,1 0 0,-1-1 1,1 1-1,-1 0 0,0-1 1,1 1-1,-1-1 1,1 1-1,0-1 0,-1 1 1,1-1-1,-1 1 0,1-1 1,0 1-1,-1-1 0,1 0 1,0 0-1,-1 1 0,1-1 1,0 0-1,0 0 1,-1 0-1,1 1 0,0-1 1,0 0-1,0 0 0,-1 0 1,1 0-1,0-1 0,1 1 1,38-6-3416,-7-11-1382,0-7-2429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4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87 112 8808,'0'0'5510,"-8"9"-2206,-24 28-694,31-36-2468,0 0 0,0 0 0,0 0-1,0 0 1,0 1 0,0-1 0,1 0-1,-1 0 1,0 0 0,1 1 0,-1-1-1,1 0 1,-1 1 0,1-1 0,0 0-1,-1 1 1,1-1 0,0 1 0,0-1-1,0 0 1,0 1 0,0-1 0,1 2-1,0-2-96,0 0 1,-1 0-1,1 0 0,0 0 0,0-1 0,0 1 1,0 0-1,0-1 0,0 1 0,1-1 0,-1 1 0,0-1 1,0 1-1,0-1 0,0 0 0,1 0 0,-1 1 0,0-1 1,0 0-1,2 0 0,7 0 18,0-1 0,-1 0 0,1 0 0,13-4 0,-14 2-41,-1 0-1,0-1 1,0 0 0,-1-1-1,1 1 1,-1-2 0,0 1-1,0-1 1,-1 0-1,0 0 1,8-10 0,-10 12-21,-1 0 1,0 0-1,0 0 0,0-1 1,0 0-1,-1 1 1,0-1-1,0 0 1,0 0-1,0 0 1,-1 0-1,0-1 0,0 1 1,0 0-1,-1 0 1,0-1-1,0 1 1,0 0-1,-2-11 1,1 15-6,0 0 1,0-1 0,1 1 0,-1 0 0,0 0 0,0 0 0,0 0-1,0 1 1,0-1 0,-1 0 0,1 0 0,0 1 0,0-1 0,0 0-1,-1 1 1,1-1 0,0 1 0,-1 0 0,1-1 0,0 1 0,-1 0-1,1 0 1,-1 0 0,1 0 0,0 0 0,-1 0 0,1 0 0,0 1-1,-1-1 1,1 0 0,0 1 0,-1-1 0,0 1 0,-46 19-72,29-7 225,0 0 1,1 2-1,1 0 0,-17 19 0,29-29-109,0 0-1,1 0 1,-1 1-1,1 0 0,0 0 1,1 0-1,-1 0 1,1 0-1,1 0 0,-1 1 1,1 0-1,0-1 1,1 1-1,-1 0 1,1 0-1,1 0 0,-1 12 1,2-16-100,0-1 0,0 1 0,1-1 1,-1 1-1,0-1 0,1 0 0,0 1 0,0-1 1,-1 0-1,1 0 0,0 0 0,0 0 0,1-1 1,-1 1-1,0 0 0,1-1 0,-1 0 1,1 1-1,-1-1 0,1 0 0,-1 0 0,1-1 1,0 1-1,0-1 0,-1 1 0,6-1 0,9 3-1256,1-2-1,33-1 1,-46 0 736,42-5-4081,-2-13-1314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4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4 15214,'0'0'5915,"-8"-2"-4345,1 1-1405,0 1 1,0-1 0,0 1-1,0 1 1,0-1-1,0 1 1,0 0 0,-13 5-1,17-5-171,0 0 0,0 0 0,0 0 0,0 1 0,0-1 0,0 1 0,1 0 0,-1 0 0,1 0 0,-1 0 1,1 0-1,0 1 0,0-1 0,0 1 0,0-1 0,0 1 0,0 0 0,1 0 0,0-1 0,-1 1 0,1 0 0,0 0 0,0 1 0,1-1 0,-1 0 0,0 3 0,1-2-13,0-1-1,0 1 1,0-1-1,1 1 1,-1-1-1,1 0 1,0 1-1,0-1 1,0 0-1,0 1 1,1-1-1,-1 0 1,1 0 0,3 5-1,36 33-300,-35-36 290,1 0 1,-1 1 0,-1 0 0,1 0 0,-1 0-1,8 13 1,-12-18 42,-1 0 0,1 0 0,-1 1 0,1-1 0,-1 0 0,1 0 0,-1 1 0,0-1 0,0 0 0,1 0 0,-1 1 0,0-1 0,0 0 0,0 1 0,-1-1 0,1 0 0,0 0 0,0 1 0,-1-1 0,1 0 0,-1 0 0,1 1 0,-1-1 0,1 0 0,-1 0 0,0 0 0,0 1 0,-2 1 61,1-1-1,-1 0 0,1 0 1,-1 0-1,0-1 0,0 1 0,0-1 1,0 1-1,0-1 0,-5 1 1,-6 2 232,0-1 1,-1-1 0,-25 1-1,34-3-342,1 0-1,-1 0 1,0 0-1,0-1 0,1 0 1,-1 0-1,0 0 1,-8-4-1,12 4-177,1 0 1,0 0-1,-1 0 0,1 0 0,0 0 1,0 0-1,0-1 0,0 1 1,0 0-1,0 0 0,0-1 0,0 1 1,0-1-1,1 1 0,-1-1 0,1 1 1,-1-1-1,1 1 0,0-1 0,-1 0 1,1 1-1,0-1 0,0 0 0,0 1 1,0-1-1,0 1 0,1-1 1,-1 0-1,0 1 0,1-1 0,-1 1 1,1-1-1,-1 1 0,1-1 0,1-1 1,14-21-5996,10-1-4879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2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58 12588,'0'0'10207,"-8"-8"-10052,5 5-158,0 0 0,1 0 0,-1 0 0,-1 0-1,1 1 1,0-1 0,0 1 0,-1 0 0,0 0 0,1 0 0,-1 0 0,0 1 0,0 0 0,0-1 0,0 1 0,0 1 0,0-1 0,0 1 0,0-1 0,0 1 0,0 0 0,0 1 0,0-1 0,0 1-1,0 0 1,0-1 0,0 2 0,0-1 0,0 0 0,0 1 0,1 0 0,-1 0 0,0 0 0,-4 4 0,4-3-10,1-1 12,-1 1 0,0-1-1,1 1 1,-1 0 0,1 0-1,0 0 1,0 0 0,0 0 0,1 1-1,-1-1 1,1 1 0,0 0-1,0 0 1,0 0 0,0 0-1,1 0 1,-1 0 0,0 7 0,2-10 4,1 1 1,-1-1 0,1 0 0,0 0 0,-1 0 0,1 0 0,0 0-1,0-1 1,0 1 0,0 0 0,0 0 0,0 0 0,0-1 0,0 1-1,0-1 1,0 1 0,0-1 0,0 1 0,1-1 0,-1 1 0,0-1-1,0 0 1,1 0 0,-1 0 0,0 0 0,0 0 0,0 0 0,1 0-1,1 0 1,40-3 206,-38 2-203,0 0 1,-1-1-1,0 0 0,1 0 0,-1 0 1,0 0-1,0-1 0,0 1 0,0-1 1,0 0-1,-1 0 0,1-1 0,-1 1 0,0-1 1,0 0-1,0 0 0,0 0 0,-1 0 1,0 0-1,1 0 0,-2-1 0,1 1 1,0-1-1,-1 1 0,0-1 0,0 0 0,0 1 1,-1-1-1,0 0 0,0-9 0,0 14-90,0-1-1,-1 1 1,1 0-1,0 0 0,0-1 1,0 1-1,-1 0 1,1 0-1,0-1 1,0 1-1,-1 0 0,1 0 1,0 0-1,0 0 1,-1-1-1,1 1 0,0 0 1,-1 0-1,1 0 1,0 0-1,-1 0 0,1 0 1,0 0-1,-1 0 1,1 0-1,0 0 1,-1 0-1,1 0 0,0 0 1,0 0-1,-1 0 1,1 0-1,0 0 0,-1 1 1,1-1-1,0 0 1,-1 0-1,1 0 0,0 0 1,0 1-1,-1-1 1,1 0-1,-12 10-3235,8 2 138,1-1-2040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5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104 340 7719,'0'0'12327,"7"1"-11687,1 0-527,43 3 266,-50-4-363,1 0 0,-1 0 0,0 0 0,1 0 1,-1 0-1,0 0 0,1 0 0,-1-1 0,0 1 0,1 0 1,-1-1-1,0 0 0,0 1 0,0-1 0,0 1 0,1-1 1,-1 0-1,0 0 0,0 0 0,0 0 0,0 0 0,-1 0 0,1 0 1,0 0-1,0 0 0,-1 0 0,1 0 0,0-1 0,-1 1 1,1 0-1,-1 0 0,0-1 0,1-1 0,0 1 4,-1 0-1,0 0 1,1 0-1,-1 0 1,0 0-1,0 0 1,0 0-1,-1 0 1,1 1-1,0-1 1,-1 0-1,1 0 1,-1 0-1,0 0 1,1 1-1,-1-1 0,0 0 1,0 0-1,0 1 1,0-1-1,-1 1 1,1-1-1,0 1 1,-1-1-1,1 1 1,-1 0-1,1 0 1,-1 0-1,1 0 1,-1 0-1,0 0 1,0 0-1,1 0 1,-1 1-1,0-1 1,0 1-1,0-1 1,0 1-1,-3 0 1,1 0 18,-1 0 1,0 1 0,1 0-1,-1 0 1,0 0 0,1 0 0,-1 1-1,1 0 1,0 0 0,0 0-1,0 0 1,0 1 0,0 0-1,0 0 1,-6 6 0,-3 5 125,0 0 1,2 0-1,-17 27 1,25-36-127,0-1 0,0 1-1,1 0 1,0 0 0,0 1 0,0-1 0,1 0 0,0 1 0,0-1 0,0 0 0,0 1-1,1-1 1,0 1 0,0-1 0,1 1 0,-1-1 0,2 6 0,0-7-29,0-1 1,0 0-1,0 0 1,1 0-1,-1-1 1,0 1-1,1-1 1,0 1-1,0-1 1,0 0-1,0 0 1,0 0-1,0 0 1,0 0-1,1-1 1,-1 0-1,0 1 1,1-1-1,-1 0 1,1-1-1,0 1 1,-1-1-1,6 1 1,8 0 198,0 0 1,0-1 0,28-4-1,-29 0-130,-1 0-1,1 0 1,-1-2 0,1 0-1,-2-1 1,1 0 0,-1-1-1,0-1 1,-1 0 0,0-1-1,0 0 1,12-14-1,8-10-9,-2 0-1,51-76 1,-75 101-64,0-2 2,1 1-1,-1-2 1,-1 1-1,0-1 1,0 0-1,-1 0 1,3-14-1,-7 25-2,-1 1-1,0-1 1,0 1-1,0 0 1,0-1-1,0 1 1,0-1-1,0 1 1,0 0-1,0-1 1,0 1-1,0 0 1,0-1-1,0 1 1,0-1-1,0 1 1,0 0-1,0-1 1,0 1-1,0-1 1,-1 1-1,1 0 1,0-1-1,0 1 1,0 0-1,-1-1 1,1 1-1,0 0 1,0 0-1,-1-1 1,1 1-1,0 0 1,-1 0-1,1-1 1,0 1-1,-1 0 1,1 0-1,-1 0 1,0-1-1,-19 6-81,-18 17-97,22-9 167,0 0 0,1 1 0,1 1 0,0 1-1,1 0 1,-19 31 0,25-35 0,1-1-1,1 1 1,0 0 0,0 0-1,1 1 1,1-1 0,0 1-1,1 0 1,0 0 0,1 0-1,1 24 1,0-35 2,0 0 0,0 0 0,0 0 0,1 0 0,-1 0 0,1 0 0,-1 0 0,1 0 0,0 0-1,0 0 1,0-1 0,0 1 0,0 0 0,0 0 0,0-1 0,1 1 0,-1-1 0,1 1 0,-1-1 0,1 0 0,0 1 0,-1-1 0,4 2 0,-1-2 7,0 0 0,0 0 0,0 0 1,0 0-1,0 0 0,0-1 0,1 0 0,-1 0 1,0 0-1,0 0 0,5-2 0,4 0 23,0-1-1,0-1 0,0 0 0,0-1 1,-1 0-1,17-11 0,16-15 16,-1-2-1,-2-2 0,-1-2 1,-2-1-1,-2-2 1,-1-2-1,34-53 0,-66 89-15,0 0 0,0 0 0,0 0-1,-1 0 1,0-1 0,0 1 0,0-1 0,-1 0-1,0 0 1,-1 0 0,2-11 0,-3 18-23,0 0 0,0-1 0,0 1 0,0-1 0,0 1 0,0-1 0,0 1 0,0 0-1,0-1 1,0 1 0,0-1 0,-1 1 0,1 0 0,0-1 0,0 1 0,0 0 0,-1-1 0,1 1 0,0 0 0,0-1 0,-1 1 0,1 0 0,0-1 0,-1 1 0,1 0 0,0 0 0,-1-1 0,1 1 0,0 0 0,-1 0 0,1 0 0,-1 0-1,1-1 1,0 1 0,-1 0 0,1 0 0,-1 0 0,0 0 0,-21 6-118,-18 19-41,19-5 224,1 2 1,0 0-1,2 0 1,0 2-1,2 0 1,1 1-1,0 1 1,2 0-1,1 1 1,2 1-1,-12 42 1,21-65-57,-1 0 1,2 1 0,-1-1 0,0 0-1,1 1 1,0-1 0,0 1 0,1-1 0,0 0-1,0 1 1,0-1 0,0 0 0,1 0-1,0 0 1,0 0 0,0 0 0,4 5-1,-3-6-6,1 0 0,0 0-1,0 0 1,0-1-1,0 1 1,0-1 0,1-1-1,0 1 1,-1 0 0,1-1-1,0 0 1,0 0-1,0-1 1,1 1 0,-1-1-1,0 0 1,6 0-1,2 1-446,0-1-1,0 0 0,0-1 0,0-1 0,18-2 0,-24 1-382,1 0 0,-1 0 0,0 0 0,0-1 0,0 0 0,10-7-1,23-17-5662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6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2 11883,'0'0'5467,"-10"-1"-2782,-4 0-1890,-1 1-1,1 1 1,-23 3 0,34-4-729,-1 1-1,1-1 1,-1 1 0,1 0-1,-1 0 1,1 0 0,0 1 0,-1-1-1,1 1 1,0 0 0,0 0 0,0 0-1,0 0 1,1 0 0,-1 1 0,1-1-1,-1 1 1,1 0 0,0-1 0,0 1-1,0 0 1,0 1 0,-2 4-1,4-8-128,0 1 0,1 0 0,-1-1 0,0 1 0,1 0-1,-1-1 1,1 1 0,-1-1 0,1 1 0,-1-1-1,1 1 1,-1-1 0,1 1 0,-1-1 0,1 1 0,-1-1-1,1 0 1,0 1 0,-1-1 0,1 0 0,0 0 0,-1 1-1,1-1 1,0 0 0,0 0 0,-1 0 0,1 0-1,0 0 1,-1 0 0,1 0 0,0 0 0,0 0 0,37 2-496,-29-2 282,-7 0 238,107 9-1875,-96-7 1887,0 0 1,0 1-1,0 1 0,0 0 0,-1 1 0,15 7 1,-25-12 54,-1 0 0,0 1 1,0-1-1,0 1 1,0-1-1,1 1 0,-1 0 1,0-1-1,0 1 1,0 0-1,0 0 0,0-1 1,-1 1-1,1 0 1,0 0-1,0 0 0,0 0 1,-1 0-1,1 0 1,-1 1-1,1-1 0,-1 0 1,1 0-1,-1 0 1,0 1-1,1-1 0,-1 0 1,0 0-1,0 0 1,0 1-1,0-1 0,0 0 1,0 1-1,0-1 1,0 0-1,-1 0 0,1 0 1,0 1-1,-1-1 1,1 0-1,-1 0 0,0 0 1,1 0-1,-1 0 1,0 0-1,1 0 0,-1 0 1,0 0-1,0 0 1,0 0-1,0 0 0,0-1 1,-2 2-1,-5 4 437,-1 0 0,1-1 0,-1 0 1,0 0-1,-10 3 0,-6 1-17,1-1 1,-1-1-1,-1-1 0,1-2 1,-1 0-1,-39 0 1,64-4-549,1 0 1,-1 0-1,1 0 0,-1 0 1,1 0-1,-1 0 1,1 0-1,-1 0 0,1 0 1,-1 0-1,1 0 1,-1 0-1,1-1 1,-1 1-1,1 0 0,-1 0 1,1-1-1,-1 1 1,1 0-1,0-1 0,-1 1 1,1 0-1,0-1 1,-1 1-1,1-1 0,0 1 1,-1 0-1,1-1 1,0 1-1,0-1 1,-1 1-1,1-1 0,0 1 1,0-1-1,0 1 1,0-1-1,0 1 0,0-1 1,0 1-1,0-1 1,0 0-1,10-23-8412,10 5 451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6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195 323 10634,'0'0'3278,"-9"5"-1207,-18 11 70,-40 32 1,57-40-1742,-1 1 0,1 1 0,0 0 1,1 0-1,0 1 0,1 0 0,-8 13 1,15-22-392,0-1 1,0 1 0,0 0 0,0 0-1,0-1 1,1 1 0,-1 0 0,1 0-1,-1 0 1,1 0 0,0 0 0,-1 0 0,1-1-1,0 1 1,0 0 0,1 0 0,-1 0-1,0 0 1,1 0 0,-1 0 0,1 0-1,-1 0 1,3 3 0,-2-4 6,1 1 0,0 0-1,0-1 1,0 1 0,0-1 0,0 1 0,0-1-1,1 0 1,-1 0 0,0 0 0,1 0 0,-1-1-1,1 1 1,-1-1 0,5 1 0,6 0 87,0 0 1,0-2-1,0 1 1,0-2-1,0 0 1,14-4-1,-8 0-47,-1-1-1,0-1 0,0-1 1,-1 0-1,-1-1 0,1-1 1,-2-1-1,28-25 0,-21 16-44,-2-1-1,-1-1 1,0 0-1,-2-2 0,17-31 1,-26 42-118,-1-1 0,-1 0-1,0-1 1,-1 1 0,-1-1 0,-1 0 0,3-26 0,-5 38 85,-1 0 1,1 0 0,-1 0 0,0 0 0,-1 0 0,1 0 0,-1 0 0,1 0 0,-1 0-1,0 0 1,-1 0 0,1 0 0,-1 0 0,1 1 0,-1-1 0,0 1 0,-1-1 0,1 1-1,-1 0 1,1 0 0,-1 0 0,0 0 0,0 0 0,0 1 0,0-1 0,-1 1 0,1 0-1,-1 0 1,1 0 0,-1 1 0,0-1 0,0 1 0,1 0 0,-9-2 0,-3 1 79,1 1 1,-1 0-1,0 1 1,0 0-1,0 2 1,0-1-1,-28 9 1,35-8 4,-1 0 1,0 2-1,1-1 1,0 1-1,-1 0 1,1 0-1,1 1 1,-1 0-1,1 1 0,0 0 1,0 0-1,1 0 1,-1 1-1,-5 8 1,10-13-65,1 0 1,0 1 0,-1-1 0,1 0-1,0 0 1,0 1 0,0-1 0,1 0-1,-1 1 1,0-1 0,1 1 0,0-1-1,-1 1 1,1-1 0,0 1 0,0-1-1,1 1 1,-1-1 0,0 1 0,1-1-1,1 5 1,0-4 1,0 1 0,0 0-1,1-1 1,-1 0 0,1 0 0,0 1-1,0-2 1,0 1 0,0 0 0,1 0-1,6 3 1,10 4 14,-1-1 0,2 0 0,41 10 1,-52-16-6,39 9-4,-31-8-8,1 1 1,-1 0 0,34 16-1,-50-20 14,0 0-1,0 1 1,0-1-1,0 0 0,-1 1 1,1 0-1,0-1 1,-1 1-1,0 0 0,1 0 1,-1 0-1,0 0 0,0 0 1,0 0-1,0 0 1,0 0-1,0 1 0,0-1 1,-1 0-1,0 0 1,1 1-1,-1-1 0,0 0 1,0 1-1,0-1 0,0 0 1,0 1-1,-1-1 1,1 0-1,-1 1 0,1-1 1,-1 0-1,0 0 1,0 0-1,0 0 0,-2 3 1,-4 10 266,-2-1 1,0 0-1,-21 25 1,20-26-213,-12 13-36,11-15-6413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7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122 196 7719,'0'0'8926,"1"-9"-5120,3-27-597,-4 36-3159,0 0-1,0 0 1,0-1 0,0 1 0,0 0 0,1-1 0,-1 1 0,0 0-1,0-1 1,0 1 0,0-1 0,0 1 0,0 0 0,0-1 0,0 1-1,0 0 1,0-1 0,0 1 0,0 0 0,0-1 0,-1 1 0,1 0-1,0-1 1,0 1 0,0 0 0,0-1 0,-1 1 0,1 0 0,0 0-1,0-1 1,0 1 0,-1 0 0,1 0 0,0-1 0,-1 1 0,1 0-1,0 0 1,0 0 0,-1-1 0,1 1 0,0 0 0,-1 0 0,1 0-1,0 0 1,-1 0 0,1 0 0,0 0 0,-1 0 0,1 0 0,-1 0-1,1 0 1,0 0 0,-1 0 0,1 0 0,0 0 0,-1 0 0,1 0-1,-1 1 1,-14 8 89,5 2-136,0-1 0,0 2 0,1-1-1,1 1 1,0 0 0,0 1 0,1 0 0,1 0 0,1 1 0,-1 0 0,2 0-1,-5 21 1,9-34-4,0 0 0,0 0 0,0 0 0,-1-1 1,1 1-1,0 0 0,0 0 0,0 0 0,0 0 0,0-1 0,1 1 0,-1 0 0,0 0 0,0 0 0,0-1 0,1 1 0,-1 0 0,1 0 0,-1-1 0,0 1 0,1 0 0,-1-1 0,1 1 0,-1 0 0,1-1 0,0 1 0,-1-1 0,1 1 0,0-1 1,-1 1-1,1-1 0,0 1 0,-1-1 0,1 0 0,0 1 0,0-1 0,0 0 0,-1 0 0,1 1 0,0-1 0,0 0 0,0 0 0,-1 0 0,1 0 0,0 0 0,0 0 0,0-1 0,0 1 0,-1 0 0,1 0 0,0 0 0,0-1 0,-1 1 0,1 0 0,0-1 1,1 0-1,6-2-2,-1 0 0,1 0 0,-1-1 0,12-8 0,10-10 26,-1-1 1,-1-2-1,-1-1 0,-1-1 1,-1-1-1,-2-1 0,35-60 1,-57 89-28,0 0 0,1 0 1,-1 0-1,0 0 0,0 0 1,0 0-1,1 0 0,-1-1 1,0 1-1,0 0 0,0 0 1,1 0-1,-1-1 0,0 1 0,0 0 1,0 0-1,0 0 0,0-1 1,0 1-1,0 0 0,1 0 1,-1-1-1,0 1 0,0 0 1,0 0-1,0-1 0,0 1 0,0 0 1,0 0-1,0 0 0,0-1 1,0 1-1,0 0 0,0 0 1,0-1-1,-1 1 0,1 0 1,0 0-1,0-1 0,0 1 1,0 0-1,0 0 0,0 0 0,-1-1 1,1 1-1,0 0 0,0 0 1,0 0-1,0 0 0,-1-1 1,1 1-1,-15 9-108,-19 22 21,25-23 125,1 0 1,0 1-1,0 1 1,1-1-1,0 1 1,1 0-1,0 1 1,1-1-1,0 1 1,1 1-1,0-1 1,-3 15-1,7-25-31,0 0-1,0 1 0,0-1 1,1 0-1,-1 0 0,0 1 1,1-1-1,-1 0 0,1 0 1,-1 0-1,1 1 0,-1-1 1,1 0-1,0 0 1,0 0-1,-1 0 0,1 0 1,0 0-1,0-1 0,0 1 1,0 0-1,0 0 0,0-1 1,0 1-1,0 0 0,1-1 1,-1 1-1,0-1 1,0 1-1,1-1 0,-1 0 1,0 0-1,0 0 0,1 1 1,-1-1-1,0 0 0,0 0 1,1-1-1,-1 1 0,0 0 1,3-1-1,4 1 66,-1-1 0,1-1 0,0 1 0,0-1 0,13-5 0,-5-1-5,-1-1-1,0-1 1,0 0-1,-1-1 1,0 0-1,-1-2 1,17-18-1,75-105-1537,-99 127 1180,-5 7 183,-6 5-16,-15 14-141,-26 30-39,43-42 260,1 0-1,-1 0 1,1 0 0,0 0-1,0 1 1,1-1 0,-1 1-1,1-1 1,-1 11 0,2-9-1,-1-1-1,0 1 1,-1-1 0,1 0 0,-1 0 0,-3 7 0,-4-1 418,6-17 432,9-23 361,0 18-1280,-2 5-97,-1 0 1,0 0-1,0 0 0,0-1 0,-1 1 1,0-1-1,2-9 0,-14 16-7929,-3 2 2232,3 2-232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8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1 498 7399,'0'0'15572,"10"-12"-14109,133-133 1768,-79 85-2757,79-99 1,-113 123-695,-18 22-24,0-1 0,-1 0 0,14-27 0,-68 69-674,8 9 882,1 2 0,2 1 0,2 2 0,-49 87 0,44-58 27,3 2-1,-34 113 1,50-147-421,-1 8-894,12-17-3174,8-34-2313,8-6 5598,-3 3 594,203-292 1632,-29 41-88,-148 215-847,24-34 1072,-57 77-82,-2 4-888,-1 1 0,1 0 1,-1 0-1,0 0 0,0-1 1,0 1-1,0-1 0,0 0 1,-1 0-1,0 1 0,-4 2 1,-6 10 207,-7 14 8,2 0 1,1 2-1,1 0 0,2 1 1,-13 41-1,17-37-617,1 0-1,2 1 0,1-1 1,0 70-1,-11-138-3200,-23-119 1495,31 107 5944,-3-67 0,11 109-3918,1 0 0,1 0 0,-1 0 0,0 0 0,0 0 0,0 0 0,0 1 0,0-1 0,1 0 0,-1 0 0,0 0 0,1 0 0,-1 1 0,1-1-1,-1 0 1,1 1 0,-1-1 0,1 0 0,0 1 0,-1-1 0,1 0 0,0 1 0,-1-1 0,1 1 0,0-1 0,0 1 0,-1 0 0,1-1 0,1 1 0,35-4 697,34 16-674,-47-4-279,61 14-595,-25-17-5781,-16-5-4747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9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99 106 9545,'4'-10'738,"24"-51"3522,-2 26 2006,-27 48-3546,-1 7-2883,-16 45 564,-44 101 0,-8 24 463,69-188-862,1-1 0,-1 1-1,1-1 1,-1 1 0,1 0 0,0-1 0,0 1 0,-1 0 0,1-1 0,0 1 0,1 0 0,-1-1 0,0 1 0,0-1 0,1 1 0,0 2-1,-1-3 22,1-1-1,0 0 1,-1 1-1,1-1 1,-1 0-1,1 1 1,-1-1-1,1 0 1,0 0-1,-1 0 1,1 0-1,-1 1 1,1-1-1,0 0 0,-1 0 1,1 0-1,0 0 1,-1 0-1,1-1 1,0 1-1,-1 0 1,1 0-1,-1 0 1,1 0-1,0-1 1,-1 1-1,2-1 0,8-4 419,0-1-1,0-1 0,14-11 1,-13 10-104,58-46 1063,99-98 1,-121 102-2588,43-58 0,-87 104 678,10-16-1899,-9 5-3532,-19 14-6856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9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10282,'0'0'3171,"-20"66"192,14-37-608,2-2-1122,4-6-1024,0-3-449,6-6-64,9-5-513,5-7-928,10 0-705,6-12-1729,-1-7-1250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2:59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40 4324,'0'0'17996,"-11"4"-17516,0-1-392,0 1-1,1 1 0,0 0 1,0 0-1,0 1 1,1 0-1,0 1 1,0 0-1,0 0 0,1 1 1,0 0-1,1 1 1,0 0-1,0 0 0,-7 12 1,14-20-87,-1 0 1,1-1-1,0 1 0,-1 0 1,1-1-1,0 1 1,0 0-1,-1 0 0,1-1 1,0 1-1,0 0 1,0 0-1,0-1 0,0 1 1,0 0-1,0 0 1,0 0-1,1-1 0,-1 1 1,0 0-1,0 0 0,1-1 1,-1 1-1,0 0 1,1-1-1,-1 1 0,0 0 1,1-1-1,-1 1 1,1-1-1,-1 1 0,1-1 1,0 1-1,-1-1 0,1 1 1,-1-1-1,1 1 1,0-1-1,-1 0 0,1 1 1,0-1-1,0 0 1,-1 0-1,1 0 0,0 1 1,0-1-1,-1 0 1,1 0-1,0 0 0,0 0 1,0 0-1,-1 0 0,1 0 1,0-1-1,0 1 1,-1 0-1,1 0 0,1-1 1,48-11 274,-23-1-198,0-1 1,0-2-1,-2 0 1,0-2-1,25-22 1,26-19 26,-113 124-473,28-52 376,6-9 7,0 0 0,0 0-1,0 1 1,0-1 0,1 1-1,0 0 1,0 0-1,0 0 1,-2 10 0,5-15-4,-1 1 0,1 0 1,0-1-1,0 1 0,-1-1 1,1 1-1,0-1 0,0 1 1,0-1-1,0 1 0,0-1 1,-1 0-1,1 1 0,0-1 1,0 0-1,0 0 0,0 0 1,0 0-1,0 0 0,0 0 1,0 0-1,0 0 0,0 0 1,0 0-1,0-1 1,1 1-1,30-6 590,-20 1-467,0 0-1,0 0 1,22-15-1,-23 13-200,0 0-1,1 1 1,0 0 0,14-4 0,-25 9 46,-1 1 0,0 0 0,0 0-1,1 0 1,-1 0 0,0 0 0,0 0 0,1 0 0,-1 0 0,0 0 0,1 0 0,-1 0 0,0 0 0,0 0 0,1 0 0,-1 0 0,0 0 0,1 0 0,-1 0 0,0 0 0,0 0 0,1 1 0,-1-1 0,0 0 0,0 0 0,1 0 0,-1 0 0,0 1 0,0-1 0,0 0 0,1 0 0,-1 0-1,0 1 1,0-1 0,0 0 0,0 0 0,1 1 0,-1-1 0,0 0 0,0 0 0,0 1 0,0 0 0,-2 17-163,-10 16 269,11-33-73,0 0 1,1 1-1,-1-1 0,0 0 1,1 1-1,-1-1 1,1 0-1,0 1 0,-1-1 1,1 1-1,0-1 0,0 1 1,0-1-1,0 1 0,0-1 1,0 1-1,1-1 0,-1 1 1,0-1-1,1 0 1,-1 1-1,1-1 0,-1 0 1,2 3-1,-1-3 5,1 0 0,-1 0 1,1 0-1,-1 0 0,1-1 0,-1 1 1,1 0-1,0-1 0,-1 1 0,1-1 1,0 0-1,0 1 0,-1-1 0,1 0 1,0 0-1,0 0 0,2-1 0,6 0 15,1-1 0,0 0 0,-1 0 0,0-1 0,17-7 0,-6-2-353,13-5-1124,-14 12-3777,-22 10-830,-14 15 2490,11-9-1024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0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 9993,'0'0'10352,"-7"9"-9973,4-5-357,-27 43 1178,28-45-1132,0 1 0,1 0-1,0 0 1,0 0-1,0 0 1,0 0 0,0 0-1,0 0 1,1 0-1,-1 1 1,1-1 0,0 0-1,0 0 1,0 0-1,1 1 1,-1-1 0,1 3-1,1-4-40,0-1-1,0 0 0,0 0 0,0 0 1,1 0-1,-1 0 0,0-1 0,0 1 0,0 0 1,1-1-1,-1 0 0,0 1 0,1-1 1,-1 0-1,0 0 0,1-1 0,-1 1 1,4-1-1,3 1 180,8-2-122,-1 0 1,1-1-1,-1 0 1,0-1-1,0-1 1,22-11-1,-16 8-356,0 0 1,26-5-1,-47 12 261,-1 1 0,0 0 0,0 0 1,0 0-1,1 0 0,-1 0 0,0 0 0,0 0 1,0 0-1,1 0 0,-1 0 0,0 0 1,0 0-1,1 0 0,-1 0 0,0 0 0,0 0 1,0 0-1,1 0 0,-1 0 0,0 0 0,0 0 1,0 0-1,1 0 0,-1 1 0,0-1 1,0 0-1,0 0 0,0 0 0,1 0 0,-1 0 1,0 1-1,0-1 0,0 0 0,0 0 1,0 0-1,1 0 0,-1 1 0,0-1 0,0 0 1,0 0-1,0 0 0,0 1 0,0-1 0,0 0 1,0 0-1,0 1 0,0-1 0,0 0 1,0 0-1,0 1 0,-7 15 9,-15 14 373,13-20-452,-23 32 1056,30-40-1241,1 1 0,0 0 0,0 0 0,0-1-1,0 1 1,1 0 0,-1 0 0,1 0 0,-1 4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1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195 290 13196,'0'0'3663,"0"-9"-1475,-2-25-469,2 33-1676,-1 0 0,1 0-1,-1 1 1,1-1 0,0 0-1,-1 1 1,1-1 0,-1 0-1,1 1 1,-1-1 0,0 1-1,1-1 1,-1 1 0,0-1-1,1 1 1,-1-1 0,0 1 0,1-1-1,-1 1 1,0 0 0,0 0-1,0-1 1,1 1 0,-1 0-1,0 0 1,0 0 0,0 0-1,1 0 1,-1 0 0,0 0-1,0 0 1,0 0 0,-1 1-1,-25 6 440,16-1-445,0 1 0,1-1 0,0 2 0,0-1-1,0 2 1,1-1 0,-14 17 0,18-19-48,0 0-1,0 1 0,1-1 1,0 1-1,0 0 0,0 0 1,1 1-1,0-1 1,0 1-1,1-1 0,0 1 1,-1 15-1,3-22 8,0 0-1,0-1 1,1 1-1,-1-1 1,0 1-1,1-1 1,-1 1-1,0-1 1,1 1 0,-1-1-1,1 1 1,-1-1-1,1 1 1,-1-1-1,1 0 1,-1 1-1,1-1 1,-1 0 0,1 1-1,0-1 1,-1 0-1,1 0 1,-1 0-1,1 0 1,0 1-1,-1-1 1,1 0 0,0 0-1,-1 0 1,1 0-1,0 0 1,-1-1-1,1 1 1,0 0-1,-1 0 1,1 0 0,-1 0-1,2-1 1,29-8-26,-13 0 114,0-1 0,-1 0 0,0-2-1,-1 0 1,30-27 0,66-80 118,-98 102-168,16-16 278,-2-1 1,45-71-1,-63 80-318,-23 34-18,-26 34-15,0 6 413,2 2-1,-48 88 1,82-133-331,0 0-1,0 0 1,1 1 0,0-1 0,0 1-1,0-1 1,1 1 0,-1 7-1,2-12-110,0-1 0,1 1 0,-1 0 0,0-1 0,0 1 0,1 0 0,-1-1 0,1 1 1,-1-1-1,1 1 0,0-1 0,0 1 0,-1-1 0,1 0 0,0 1 0,0-1 0,0 0 0,1 0 0,-1 0 0,0 0 0,0 0 0,1 0 0,-1 0 0,0 0 0,1 0 0,-1 0 0,1-1 0,-1 1 0,1-1 0,0 1 0,-1-1 0,1 1 0,-1-1 0,1 0 0,0 0 0,-1 0 0,4 0 0,3 0-1114,1 1 0,0-1 1,-1-1-1,1 0 1,16-4-1,6-10-6249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2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0 11050,'0'0'1799,"-5"11"-843,-7 9-19,2 1 0,1 0 0,0 0 0,2 1-1,-8 36 1,9-7 178,-14 79 530,20-129-614,1-9 1595,9-24-2336,1 1 0,2 0 0,19-34 0,18-42-2881,-49 103 2511,1 0 0,-1 0 0,1 1-1,0-1 1,0 1 0,0-1 0,0 1-1,1 0 1,-1 0 0,1 0 0,3-3-1,-4 5 4,-1 0-1,1 1 0,0-1 0,-1 0 0,1 1 0,0 0 0,-1-1 1,1 1-1,0 0 0,-1 0 0,1 0 0,0 0 0,-1 0 0,1 0 0,0 0 1,-1 1-1,1-1 0,0 0 0,-1 1 0,1 0 0,0-1 0,-1 1 0,1 0 1,-1 0-1,0 0 0,1 0 0,-1 0 0,0 0 0,2 1 0,3 4-356,1-1-1,-1 1 1,-1 0-1,1 0 1,-1 0-1,0 1 1,5 9-1,-9-15 422,-1 0-1,1 1 1,0-1-1,0 1 1,-1-1-1,1 1 1,0-1-1,-1 1 1,0-1 0,1 1-1,-1-1 1,0 1-1,0 0 1,0-1-1,0 1 1,0 0-1,0-1 1,0 1 0,0-1-1,-1 1 1,1-1-1,-1 1 1,1-1-1,-1 1 1,0-1-1,0 1 1,1-1 0,-1 1-1,0-1 1,0 0-1,0 0 1,0 1-1,-1-1 1,1 0-1,0 0 1,0 0 0,-1 0-1,1-1 1,0 1-1,-1 0 1,1 0-1,-1-1 1,-2 2-1,-8 1 346,0 0 0,0-1 0,0 0 0,0-1 0,-14 1 0,19-2-227,0 0-1,0 0 0,0-1 1,1 0-1,-1 0 0,0 0 0,1-1 1,-1 0-1,1-1 0,-11-4 0,7-6-2249,12 3-3498,11 2-1628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1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4 12908,'0'0'9716,"-10"0"-9465,5 0-229,-2-1-19,0 1 1,0 0 0,0 1-1,0 0 1,0 0 0,0 0-1,0 1 1,0 0 0,0 1-1,0-1 1,1 1 0,-13 7-1,4 2 115,0 0-1,-20 22 1,31-30-81,0 1 0,1-1 1,-1 1-1,1-1 0,0 1 1,0 0-1,1 0 1,0 0-1,-1 1 0,2-1 1,-1 0-1,1 1 1,-2 6-1,3-11-38,1 0 0,-1 0-1,0 0 1,0 1 0,1-1 0,-1 0 0,1 0-1,-1 0 1,1 0 0,-1 0 0,1 0 0,0 0 0,-1-1-1,1 1 1,0 0 0,0 0 0,0 0 0,-1-1 0,1 1-1,0 0 1,0-1 0,0 1 0,0-1 0,0 1 0,0-1-1,0 1 1,0-1 0,1 0 0,-1 0 0,0 0-1,0 1 1,0-1 0,0 0 0,0 0 0,0 0 0,1-1-1,-1 1 1,1 0 0,49-9 47,-38 4-5,0 0 0,-1-1 0,1-1 0,-1 0 0,-1-1 0,0 0 0,19-18 0,-12 9 29,-1-2 0,-1 0 0,20-30 0,-60 72-630,-16 27-1,37-46 564,-1 1 28,1 1 0,-1-1 0,1 1 0,0 0 0,-3 10 0,6-16-26,0 1 0,0-1 0,0 1 0,0 0 0,-1-1 0,1 1 0,0 0-1,0-1 1,1 1 0,-1 0 0,0-1 0,0 1 0,0 0 0,0-1 0,0 1 0,1-1 0,-1 1 0,0 0 0,1-1 0,-1 1 0,0-1 0,1 1 0,-1-1 0,1 1 0,1 0-1,-1 0 1,0-1 0,1 1 0,-1-1 0,1 1 0,-1-1-1,1 0 1,-1 1 0,1-1 0,-1 0 0,1 0 0,-1 0 0,1 0-1,0 0 1,1-1 0,10-2 30,0 0 0,0 0 0,0-2 0,0 0 0,-1 0 0,14-8 0,-14 6-43,0 1 0,0 1-1,0 0 1,1 1 0,0 0-1,23-4 1,-36 8 0,1 0 0,0 0 0,-1 1 0,1-1 0,0 0 0,-1 0 0,1 0 0,0 1 0,-1-1 0,1 0 0,0 0 0,-1 1 0,1-1 1,-1 1-1,1-1 0,-1 0 0,1 1 0,-1-1 0,1 1 0,-1 0 0,1-1 0,-1 1 0,1-1 0,-1 1 0,0 0 0,1-1 0,-1 1 0,0 0 0,0-1 0,0 1 0,1 0 0,-1-1 0,0 1 0,0 0 0,0-1 0,0 1 1,0 0-1,0-1 0,0 1 0,-1 0 0,1 0 0,0-1 0,-1 2 0,-9 45 62,4-19 333,9-27-324,0-1 0,0 0 0,0-1 0,0 1 0,0-1 0,0 1 0,0-1 0,0 0 0,5-2 0,24-14-187,42-16-217,-67 30-881,0 2-1,0-1 1,0 1-1,1 0 1,8-1-1,-15 2 1144,-1 0 0,0 0-1,1 1 1,-1-1 0,0 0-1,1 0 1,-1 0 0,0 0 0,0 0-1,1 0 1,-1 0 0,0 0-1,1 1 1,-1-1 0,0 0-1,0 0 1,1 0 0,-1 1 0,0-1-1,0 0 1,1 0 0,-1 1-1,0-1 1,0 0 0,0 0-1,0 1 1,1-1 0,-1 0 0,0 1-1,0-1 1,0 0 0,0 0-1,0 1 1,0-1 0,0 0-1,0 1 1,0-1 0,0 0 0,0 1-1,0-1 1,0 1 0,-4 17-456,1-9-3917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2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38 480,'0'0'8270,"9"-8"-5420,26-21-442,-35 29-2311,0 0 1,0 0-1,0 1 1,0-1-1,0 0 1,0 0-1,0 1 1,-1-1-1,1 0 0,0 1 1,0-1-1,0 0 1,0 0-1,0 1 1,0-1-1,0 0 1,1 1-1,-1-1 0,0 0 1,0 1-1,0-1 1,0 0-1,0 0 1,0 1-1,0-1 1,1 0-1,-1 0 1,0 1-1,0-1 0,0 0 1,1 0-1,-1 0 1,0 1-1,0-1 1,0 0-1,1 0 1,-1 0-1,0 0 0,1 1 1,-1-1-1,0 0 1,0 0-1,1 0 1,-1 0-1,0 0 1,1 0-1,-1 0 1,0 0-1,0 0 0,1 0 1,-1 0-1,0 0 1,1 0-1,-1 0 1,0 0-1,0 0 1,1 0-1,-1-1 0,0 1 1,1 0-1,-1 0 1,0 0-1,1-1 1,-7 24 1011,-7 3 312,8-19-942,1 0-1,0 1 1,1 0-1,0-1 1,0 1-1,0 0 1,1 1-1,-1 8 1,6-16-467,1 0 1,0-1 0,-1 0 0,1 1 0,0-2 0,-1 1-1,1 0 1,-1-1 0,5 0 0,5-4-96,0-1 0,0 0 1,15-9-1,-20 10-294,0 0-1,1 0 1,0 1-1,0 0 1,0 0-1,0 1 1,1 1-1,-1-1 1,16-1 0,-24 4 358,-1 1 0,0-1 1,1 0-1,-1 0 1,1 0-1,-1 1 1,0-1-1,1 0 1,-1 0-1,1 1 1,-1-1-1,0 0 1,0 1-1,1-1 0,-1 0 1,0 1-1,1-1 1,-1 1-1,0-1 1,0 0-1,0 1 1,0-1-1,1 1 1,-1-1-1,0 1 0,0-1 1,0 0-1,0 1 1,0-1-1,0 1 1,0-1-1,0 1 1,0-1-1,0 1 1,0-1-1,0 1 1,-1-1-1,1 1 0,-6 27 7,2-11-7789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2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0 417 14926,'0'0'6903,"9"0"-6450,3-2-274,1 0-1,0-1 0,-1 0 0,1-1 0,-1 0 0,0-1 1,0 0-1,-1-1 0,0-1 0,13-8 0,111-87 953,-98 72-717,-1-1-1,-2-2 0,-2-2 0,51-68 0,-71 78-827,-12 24 390,-1 1 0,1 0 0,-1 0 0,1 0-1,-1 0 1,1 0 0,0 0 0,-1 0 0,1 0-1,-1 0 1,1 0 0,-1 0 0,1 0 0,0 0-1,-1 0 1,1 0 0,-1 0 0,1 0 0,-1 1-1,1-1 1,0 0 0,-1 0 0,1 0 0,0 1-1,-1-1 1,1 0 0,0 1 0,-1-1 0,1 0-1,-1 1 1,-40 35-568,11-4 576,2 0 0,2 2 0,1 1 0,1 0 0,-30 65 0,52-96 10,0-1 0,1 1 1,-1 0-1,1 0 0,0 0 0,0 0 0,1 0 1,-1 0-1,1 1 0,0-1 0,0 0 1,1 8-1,0-10 7,0 0-1,0-1 1,0 1 0,0 0 0,0-1-1,0 1 1,1-1 0,-1 1 0,1-1-1,-1 1 1,1-1 0,-1 0 0,1 0-1,0 0 1,0 0 0,-1 0 0,1 0-1,0 0 1,0-1 0,0 1 0,0-1-1,0 1 1,0-1 0,0 0-1,0 0 1,0 0 0,0 0 0,2 0-1,12-1 69,0 0 0,0-1-1,-1-1 1,1 0-1,-1-1 1,0-1 0,0 0-1,0-1 1,-1 0-1,0-2 1,0 1 0,-1-2-1,0 0 1,0 0-1,-1-1 1,0-1 0,-1 0-1,0-1 1,9-13-1,-10 3 119,-10 21-185,0 1 0,0 0-1,0-1 1,0 1 0,0 0 0,0 0 0,0-1 0,0 1 0,-1 0 0,1-1-1,0 1 1,0 0 0,0 0 0,0-1 0,-1 1 0,1 0 0,0 0-1,0 0 1,-1-1 0,1 1 0,0 0 0,-1 0 0,1 0 0,0 0-1,0-1 1,-1 1 0,1 0 0,0 0 0,-1 0 0,1 0 0,0 0 0,-1 0-1,1 0 1,0 0 0,-1 0 0,1 0 0,-4 1-14,1-1 0,0 1 0,0 0 0,-1 0 0,1 0 0,0 0-1,0 1 1,0-1 0,0 1 0,-5 4 0,-5 4 44,1 2 0,0-1 0,1 1-1,-11 15 1,17-21-15,1 0-1,0 1 1,0-1-1,1 1 1,-1 0-1,2 0 1,-1 0 0,1 0-1,0 0 1,0 1-1,0 9 1,2-16-25,0 1 0,0-1 0,0 0 1,0 1-1,0-1 0,1 1 0,-1-1 0,0 0 0,1 1 1,-1-1-1,1 0 0,0 0 0,-1 1 0,1-1 0,0 0 1,0 0-1,0 0 0,-1 0 0,1 0 0,0 0 1,1 0-1,-1 0 0,0 0 0,0-1 0,2 2 0,1 0-69,0 0 1,1-1-1,-1 0 0,1 0 0,-1 0 0,1 0 0,-1 0 0,6-1 0,2 0-479,1 0 0,-1-1-1,1-1 1,-1 0 0,17-5 0,11-12-5941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3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0 13773,'0'0'7693,"-1"12"-7005,-4 19-183,-1 0 0,-2 0 0,-17 47-1,-50 98 333,45-108-623,28-63-207,-11 34 29,17-27-34,17-13-20,-8-5 43,0-1 1,0 0-1,-1 0 1,0-1 0,0-1-1,13-13 1,-15 13-69,1 0 1,0 0 0,0 1-1,0 1 1,1 0-1,0 1 1,19-8-1,-30 14 10,0-1 0,0 1 0,-1 0 0,1 0 0,0 0-1,0-1 1,-1 1 0,1 0 0,0 0 0,0 0 0,0 0-1,-1 0 1,1 1 0,0-1 0,0 0 0,-1 0 0,1 0-1,0 1 1,0-1 0,-1 0 0,1 1 0,0-1 0,-1 0-1,1 1 1,0-1 0,-1 1 0,1-1 0,0 2-1,4 22-261,-6-18 295,0 0-1,0-1 1,0 1 0,-1-1 0,0 1-1,0-1 1,-5 9 0,-14 12 21,-8 11 427,75-29-218,-7-3-232,31 3-77,-27-12-2856,-32-4-1443,-2-7-2188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3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13645,'0'0'11403,"49"-17"-10891,-21 17-480,2 0-32,5 3-576,1 8-1698,3 2-3140,0-1-5060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5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97 609,'13'-67'8903,"-11"38"2527,-18 63-10613,-12 26-395,4 1 0,2 1-1,2 0 1,4 2 0,-10 77 0,26-117-20,0-24-370,0 1 0,0-1 0,0 0 0,0 0 0,0 0 0,1 0 0,-1 0 0,0 0 0,0 0 0,0 0 0,0 0 0,1 1 0,-1-1-1,0 0 1,0 0 0,0 0 0,1 0 0,-1 0 0,0 0 0,0 0 0,0 0 0,0 0 0,1 0 0,-1 0 0,0 0 0,0-1 0,0 1 0,1 0 0,-1 0 0,0 0 0,0 0 0,0 0 0,0 0 0,1 0 0,-1 0 0,0 0 0,0-1 0,0 1 0,0 0 0,0 0-1,0 0 1,1 0 0,-1-1 0,0 1 0,0 0 0,0 0 0,0 0 0,0 0 0,0-1 0,0 1 0,18-40 1806,11-113-1040,-22 86-3657,-7 70 2855,0 0 0,0-1 0,0 1 0,1 0 1,-1 0-1,1 0 0,0 0 0,0-1 0,0 1 0,0 0 0,1-1 0,-1 1 0,0-1 0,1 1 0,0-1 0,0 0 0,0 1 0,0-1 0,0 0 0,0 0 0,0-1 0,1 1 0,-1 0 0,1-1 0,-1 1 0,1-1 0,-1 0 0,1 0 0,0 0 0,0 0 0,0 0 0,-1-1 0,1 1 0,0-1 0,0 0 0,0 0 0,0 0 0,0 0 0,0-1 0,0 1 0,3-2 1,5 0 136,0-2 0,0 1 0,0-1 0,-1-1 0,0 0 0,0-1 0,-1 0 0,1 0 0,12-12 0,-7 5 147,-1-2-1,0 0 1,-1 0 0,20-34-1,-27 39-302,0 0 1,-1 0-1,-1-1 0,0 1 0,0-1 1,-1 0-1,0 0 0,-1 0 0,0-1 1,0-11-1,-2 22 14,0 1 1,0 0-1,0-1 0,0 1 1,0 0-1,0-1 0,0 1 1,0 0-1,0-1 0,0 1 0,0 0 1,0-1-1,0 1 0,0 0 1,-1 0-1,1-1 0,0 1 1,0 0-1,0-1 0,0 1 1,-1 0-1,1 0 0,0-1 1,0 1-1,-1 0 0,1 0 1,0-1-1,0 1 0,-1 0 1,1 0-1,0 0 0,-1 0 1,1-1-1,0 1 0,0 0 1,-1 0-1,1 0 0,0 0 1,-1 0-1,-15 7-242,-13 18 0,18-11 259,1 0 0,0 1 1,1 0-1,1 1 0,0 0 0,1 0 1,1 1-1,0-1 0,1 1 0,1 1 0,1-1 1,-2 29-1,5-42-6,0-1-1,0 1 1,1 0 0,-1-1-1,1 1 1,0-1 0,0 1-1,0-1 1,0 1 0,1-1 0,-1 0-1,1 1 1,0-1 0,0 0-1,0 0 1,1-1 0,-1 1-1,1 0 1,-1-1 0,1 1 0,0-1-1,0 0 1,0 0 0,0 0-1,0 0 1,0-1 0,1 1-1,-1-1 1,1 0 0,-1 0 0,1 0-1,-1 0 1,1-1 0,4 1-1,0 0 15,0-1 0,0 0 0,0 0 0,0-1 0,-1 0 0,1 0 0,0-1 0,-1 0 0,1 0 0,-1-1 0,1 0 0,-1 0 0,0 0 0,0-1 0,8-7 0,40-42 153,-51 49-183,-1 0 0,1 0-1,-1 0 1,-1 0 0,1-1 0,0 1-1,-1-1 1,0 1 0,0-1 0,-1 0-1,1 0 1,1-9 0,-33 57-387,-14 42 597,41-78-167,1-1 0,-1 1 0,1 0 0,1 0 0,-1 0 0,1 0 0,1 0 1,-1 0-1,1 0 0,0 0 0,2 11 0,-1-16-33,-1-1 0,1 0-1,0 0 1,-1 1 0,1-1 0,0 0 0,0 0 0,0 0-1,0 0 1,0 0 0,0 0 0,0 0 0,0 0 0,0 0 0,0-1-1,0 1 1,1 0 0,-1-1 0,0 1 0,1-1 0,-1 1-1,0-1 1,1 0 0,-1 1 0,1-1 0,-1 0 0,0 0-1,1 0 1,-1 0 0,1 0 0,-1-1 0,0 1 0,2-1-1,1 1-218,0-1 0,-1 0 0,1 1 0,-1-2 0,1 1-1,-1 0 1,0-1 0,0 1 0,1-1 0,-1 0-1,0 0 1,3-4 0,15-22-3871,-1-9-2884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5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16784,'0'0'5541,"-19"57"-6662,29-47-1986,-1-1-2883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5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48 350 16143,'0'0'1655,"-5"9"-310,4-6-1241,-29 60 1389,27-57-1409,1-1 1,1 1-1,-1 0 1,1 0-1,0 1 1,0-1-1,1 0 1,-1 0-1,2 0 1,-1 0-1,1 7 1,0-12-15,0 0 0,0 0 0,-1 0 0,1 1 0,0-1 0,0 0 0,0-1 0,0 1 0,0 0 0,0 0 0,0 0 0,0-1 0,1 1 0,-1 0 0,0-1 0,0 1 0,0-1 1,1 0-1,-1 1 0,0-1 0,1 0 0,-1 0 0,0 1 0,1-1 0,-1 0 0,0-1 0,1 1 0,-1 0 0,0 0 0,1 0 0,-1-1 0,0 1 0,2-2 0,46-15 1270,-9-8-1270,-2-2 1,0-2 0,-2-1-1,-1-2 1,-2-1-1,-1-2 1,-2-1-1,40-62 1,-65 91-68,0 0 1,0-1-1,0 1 0,-1-1 0,0 0 1,-1 0-1,1-1 0,-2 1 1,1-1-1,-1 1 0,0-1 0,0-17 1,-2 24-17,-1 1 1,1-1-1,-1 0 0,0 1 1,1-1-1,-1 0 1,0 1-1,0-1 1,0 1-1,0 0 1,0-1-1,-1 1 0,1 0 1,0 0-1,-1-1 1,1 1-1,0 0 1,-1 0-1,1 0 0,-1 1 1,0-1-1,1 0 1,-1 1-1,0-1 1,1 1-1,-1-1 0,0 1 1,0 0-1,1 0 1,-1 0-1,-2 0 1,-61 2-336,62-2 329,-14 3-9,1 1 0,0 0 0,0 2-1,1-1 1,-1 2 0,1 0 0,0 1 0,1 1 0,0 0 0,-24 20-1,37-28 22,-1 0-1,1 0 0,-1 1 1,1-1-1,0 0 0,0 0 1,0 1-1,0-1 0,0 1 1,0-1-1,0 1 0,0-1 1,0 1-1,1-1 0,-1 1 0,0 2 1,1-3 2,0 0 0,0 0 0,1-1 0,-1 1 0,0 0 0,1-1 0,-1 1 0,0 0 0,1-1 0,-1 1 0,1-1 0,-1 1 0,1 0 0,-1-1 0,1 1 0,-1-1 0,1 0 0,0 1 0,-1-1 0,1 1 0,0-1 0,-1 0 0,1 1 0,0-1 0,-1 0 0,2 0 0,9 3-30,-1-2-1,1 1 1,0-1 0,12-1-1,-4 1 35,-2 0-18,1 0 0,-1 2-1,1 0 1,-1 1 0,25 10-1,-38-13 18,1 1-1,-1 0 0,0 0 0,0 0 0,-1 1 0,1 0 1,0-1-1,-1 1 0,0 0 0,0 1 0,1-1 0,-2 1 1,1-1-1,0 1 0,-1 0 0,0 0 0,0 0 1,0 0-1,0 0 0,-1 1 0,1-1 0,-1 0 0,0 1 1,-1-1-1,1 1 0,-1 7 0,0-2 17,0 0-1,-1 1 1,-1-1 0,0 0-1,0 0 1,-1-1 0,-1 1-1,-6 14 1,8-19-404,-1-1 1,1 0-1,-1 0 0,0 0 0,-1 0 1,-6 6-1,4-7-5077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6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10 248 8456,'0'0'9716,"-4"8"-8718,4-7-963,-1 0 0,0 0 0,1 0 1,-1 0-1,1 0 0,-1 0 0,1 0 0,-1 0 0,1 0 0,0 0 0,0 0 0,-1 0 1,1 0-1,0 1 0,0-1 0,0 0 0,0 0 0,0 0 0,0 0 0,1 0 0,-1 1 1,0-1-1,1 0 0,-1 0 0,0 0 0,1 0 0,-1 0 0,1 0 0,0 0 0,-1 0 0,1 0 1,0 0-1,0-1 0,-1 1 0,1 0 0,0 0 0,1 0 0,2 0 126,1 0 0,-1-1 0,0 1 0,1-1 0,-1 0 0,0-1 0,1 1 0,-1-1 0,0 1 0,1-1 0,-1-1 0,0 1 0,4-2 0,13-5 231,-1-1 1,0-1 0,0 0 0,-1-1-1,-1-2 1,0 0 0,0 0 0,-2-2-1,1 0 1,-2-1 0,0-1 0,-1 0-1,13-21 1,-25 34-370,0 0-1,0 0 1,-1 0-1,1 0 1,-1 0-1,0-1 1,0 1-1,0 0 1,0-1 0,-1 1-1,0-1 1,0-4-1,0 8-47,0 0 0,-1 0 0,1-1-1,0 1 1,-1 0 0,1 0 0,-1 0-1,1 0 1,-1 0 0,1 0 0,-1 0 0,0 0-1,1 0 1,-1 1 0,0-1 0,0 0 0,0 0-1,0 1 1,-1-2 0,0 1-33,0 0 1,0 1 0,-1-1-1,1 1 1,0 0-1,0-1 1,0 1-1,0 0 1,-1 0-1,1 0 1,0 0-1,0 1 1,0-1-1,-3 1 1,-2 2-4,0-1 0,-1 1 0,1 1 0,1-1 1,-1 1-1,0 1 0,1-1 0,0 1 0,0 0 0,1 0 0,-6 7 0,-3 3 52,1 1-1,1 0 1,-10 19-1,18-29-12,1 0-1,0 0 1,0 0 0,0 0-1,1 1 1,0-1-1,1 1 1,-1 0-1,1 0 1,0-1-1,1 1 1,0 0 0,1 11-1,-1-15 9,1 0 0,0 0-1,0 0 1,0 0 0,0 0 0,1 0-1,-1 0 1,1 0 0,0-1 0,0 1-1,0 0 1,0-1 0,0 0-1,1 1 1,-1-1 0,1 0 0,-1 0-1,1 0 1,0-1 0,0 1 0,-1-1-1,1 1 1,0-1 0,1 0 0,-1 0-1,0-1 1,0 1 0,0 0 0,5-1-1,5 2 44,1-1 0,0-1 0,-1 0 0,1-1 0,0 0 0,-1-1 0,1-1 0,-1 0 0,0 0 0,24-11 0,-9 0 200,0-1-1,-1-2 1,37-30-1,-53 42-441,-8 10 96,-10 24 69,5-25 47,0 1-1,0 0 1,1 0 0,0 0 0,0 0-1,0 0 1,1 0 0,0 8 0,0-13 0,1 1 0,0 0 0,-1 0 1,1-1-1,0 1 0,-1-1 0,1 1 0,0-1 1,0 1-1,0-1 0,0 1 0,-1-1 0,1 0 1,0 1-1,0-1 0,0 0 0,0 0 0,0 0 1,0 0-1,0 0 0,0 0 0,1 0 0,29 0 176,-20-1-59,11-1-26,1 0-1,-1-2 1,0-1-1,0-1 1,34-13-1,-25 8-128,50-11 0,-80 22 32,-1 0 1,0 0-1,0 0 0,1 0 1,-1 0-1,0 0 0,0 0 1,1 0-1,-1 0 0,0 0 1,0 1-1,0-1 0,1 0 0,-1 0 1,0 0-1,0 0 0,0 0 1,1 0-1,-1 0 0,0 1 1,0-1-1,0 0 0,1 0 1,-1 0-1,0 0 0,0 1 0,0-1 1,0 0-1,0 0 0,0 0 1,0 1-1,1-1 0,-1 0 1,0 0-1,0 1 0,0-1 1,0 0-1,0 0 0,0 0 0,0 1 1,0-1-1,0 0 0,0 0 1,0 1-1,0-1 0,-4 19-39,-11 16 96,13-32-31,1-1 1,-1 0 0,1 0-1,0 1 1,0-1 0,0 1-1,0-1 1,0 1 0,0 0-1,1-1 1,-1 6-1,2-7-49,0 0 0,0 0-1,0-1 1,0 1 0,0 0-1,0 0 1,0-1 0,1 1-1,-1-1 1,0 1 0,0-1-1,1 1 1,-1-1 0,0 0-1,1 1 1,-1-1-1,0 0 1,1 0 0,-1 0-1,0 0 1,1 0 0,-1-1-1,0 1 1,2 0 0,-1 0-437,16-2-2531,-9-4-3008,-8 1-597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7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18770,'0'0'4164,"56"49"-4837,-35-39-2498,-8-1-3523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3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10634,'0'0'3337,"-7"11"-2238,-3 6-402,0 1-1,2 0 0,0 1 0,1 0 1,2 0-1,-6 24 0,5-8 588,0-2 869,-4 67 1115,9-105-2904,1 0-1,0 0 0,0 0 0,1 0 1,-1 1-1,1-1 0,2-7 1,2-20-420,-10-60-1209,5 92 1014,3 35-315,-1-32 568,0 0 1,0 0-1,0 0 0,1 0 1,-1 0-1,1-1 0,-1 1 1,1-1-1,0 0 0,0 0 0,0 0 1,1 0-1,-1 0 0,0-1 1,1 0-1,-1 1 0,1-1 1,-1 0-1,1-1 0,-1 1 1,1-1-1,6 1 0,-5-1 4,0 0-1,0 0 0,1 0 1,-1 0-1,0-1 0,0 0 1,0 0-1,0-1 0,0 1 1,0-1-1,0 0 0,0 0 1,0-1-1,-1 0 0,6-3 1,-5 1-86,-1 1 1,1-1-1,-1 0 1,-1 0-1,1 0 1,0 0-1,-1-1 1,0 0-1,-1 1 1,1-1-1,-1 0 1,0 0-1,-1 0 1,1-1 0,-1 1-1,0 0 1,0-7-1,-3 14 35,0 0 0,0 0 0,0 0-1,1 0 1,-1 1 0,0-1 0,1 0 0,-1 1 0,1-1-1,-1 1 1,1 0 0,-2 2 0,0 4 76,0 1 1,0 0-1,1-1 0,0 1 1,0 0-1,1 0 0,0 17 1,1-26-27,0 1 0,1 0 0,-1 0 0,0 0 0,0 0 0,0 0 0,1 0 0,-1-1 0,1 1 1,-1 0-1,0 0 0,1 0 0,-1-1 0,1 1 0,0 0 0,-1-1 0,1 1 0,0 0 0,-1-1 0,1 1 0,0-1 1,-1 1-1,1-1 0,0 1 0,1 0 0,30 5 271,-22-5-188,0-2 0,0 1 0,0-1 0,14-4 1,-16 3-89,0-1 1,0-1 0,0 0-1,0 0 1,-1 0 0,0-1-1,1 0 1,-2-1 0,1 1-1,-1-1 1,0 0 0,0-1-1,0 0 1,-1 0 0,5-9-1,-10 15-149,-12 35-428,11-32 618,0 1 0,0-1 0,0 1-1,0-1 1,0 1 0,1-1 0,-1 1-1,1 0 1,0 0 0,-1-1 0,1 1 0,1 0-1,-1-1 1,0 1 0,1 0 0,-1-1-1,1 1 1,1 3 0,0-4 13,0 0-1,0-1 1,0 1-1,0-1 1,0 0 0,0 1-1,0-1 1,0 0 0,1 0-1,-1-1 1,0 1-1,1 0 1,-1-1 0,1 1-1,-1-1 1,0 0-1,1 0 1,-1 0 0,5-1-1,1 2-39,-1-2 0,0 1 0,1-1 0,-1 0 1,0 0-1,0-1 0,1 0 0,-1 0 0,-1-1 0,1 0 0,0 0 0,-1 0 0,1-1 0,-1 0 0,0-1 0,0 1 0,-1-1 0,6-6 0,-12 20-997,1-8 1006,-1 1-1,1-1 1,-1 1 0,1 0-1,0-1 1,-1 1 0,1 0-1,0-1 1,0 1 0,0 0-1,0-1 1,1 1 0,-1-1-1,0 1 1,1 0 0,-1-1-1,1 1 1,-1-1 0,1 1-1,1 1 1,9-2 18,0 1 0,0-2 0,0 0 0,0 0 0,17-3 0,-24 3-304,1-1 1,0-1-1,-1 1 0,0 0 1,1-1-1,-1 0 0,0 0 1,0 0-1,6-5 0,-12 66-954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7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1 180 14157,'0'0'9113,"10"-1"-7565,3 0-1321,0-1 0,0 0 0,0-1 0,-1 0 0,1-2-1,-1 1 1,0-1 0,0-1 0,0 0 0,-1-1 0,0 0 0,-1 0 0,11-10-1,-17 13-223,0 1 0,0-1-1,0 0 1,0 1 0,-1-2 0,1 1-1,-1 0 1,0-1 0,-1 1-1,1-1 1,-1 0 0,0 0-1,0 0 1,0 0 0,-1 0-1,0-1 1,1-7 0,-2 12-27,-1 0 0,1 0 1,-1 0-1,1 0 0,-1 0 1,1 1-1,-1-1 0,0 0 1,0 0-1,1 1 0,-1-1 1,0 1-1,0-1 0,0 0 1,1 1-1,-1-1 0,0 1 1,0 0-1,0-1 0,0 1 1,0 0-1,0 0 0,0-1 1,0 1-1,0 0 0,0 0 1,0 0-1,0 0 0,0 0 1,0 1-1,0-1 0,0 0 1,0 0-1,0 1 0,0-1 1,0 0-1,0 1 0,0-1 1,-1 1-1,-39 18-225,29-10 217,0 2 1,1-1 0,0 1 0,-18 24-1,26-31 28,0 1 0,0-1 0,0 1 0,0 0 0,1-1 0,0 1 0,0 0 0,0 1 0,0-1 0,1 0 0,0 0 0,0 1 0,1-1-1,-1 1 1,1-1 0,0 1 0,1 7 0,0-11 6,1 0 0,-1 1 0,0-1-1,1 0 1,-1 0 0,1 0 0,-1-1 0,1 1 0,0 0-1,0 0 1,0-1 0,0 0 0,0 1 0,0-1-1,0 0 1,0 0 0,1 0 0,-1 0 0,0 0 0,1 0-1,-1-1 1,0 1 0,5-1 0,64 5 121,-59-5-103,17 1-6,-1-2 1,1-1-1,-1-1 1,1-2-1,-1 0 1,-1-2-1,1-1 0,-1-1 1,29-15-1,-61 29-26,1 1 0,0 0 0,0 0 0,0 0 0,1 0 0,0 0 0,-4 11 0,7-16 16,0 0-1,0 1 1,0-1 0,0 0-1,0 1 1,0-1 0,1 0-1,-1 0 1,0 1 0,1-1-1,-1 0 1,1 0 0,-1 0-1,1 1 1,-1-1 0,1 0-1,0 0 1,0 0 0,0 0-1,-1 0 1,1 0 0,0 0-1,0 0 1,0-1 0,0 1-1,0 0 1,1-1 0,-1 1-1,0 0 1,0-1 0,0 1 0,1-1-1,-1 0 1,0 1 0,0-1-1,1 0 1,-1 0 0,0 0-1,3 0 1,64 1 78,-49-2-199,34 1-2338,-36 0-1930,1 0-4859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8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19282,'0'0'2563,"0"53"-2275,-5-17 224,-1 6-287,2 5-161,-3 0-32,0-3 64,-3 0-32,-1-4-64,2-8-993,-3-5-2178,3-9-2434,-4-13-5542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8.5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1 302 11883,'1'-12'2269,"-1"1"-1543,1 0-1,1 0 1,0 1-1,1-1 1,0 1 0,0-1-1,1 1 1,0 0-1,1 0 1,0 1-1,8-11 1,-2 5-228,2 1 0,0 1 0,0 0 1,1 0-1,1 1 0,0 1 0,1 1 0,20-11 0,-23 15-531,-1 1 1,1 0-1,1 1 0,-1 0 0,0 1 0,1 1 0,0 0 1,0 1-1,-1 0 0,1 1 0,24 3 0,-32-3-21,-1 1-1,0 0 1,0 1 0,0-1-1,0 1 1,0 0-1,-1 0 1,1 1-1,0-1 1,-1 1 0,0 0-1,0 0 1,1 1-1,-2-1 1,1 1 0,0 0-1,-1 0 1,0 0-1,0 0 1,0 0-1,0 1 1,-1 0 0,0-1-1,0 1 1,0 0-1,2 9 1,-3-7 48,1 0 0,-2 0 0,1 1-1,-1-1 1,0 0 0,-1 1 0,1-1 0,-1 0 0,-1 0 0,0 0 0,0 1 0,0-2-1,-1 1 1,1 0 0,-2 0 0,1-1 0,-1 0 0,-8 11 0,-8 4-4,0-1 1,-2-1 0,-1 0 0,0-2 0,-1-1-1,0 0 1,-2-2 0,0-1 0,0-1-1,-47 14 1,81-27-9184,21-8 4709,6-1-2552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8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29 9033,'0'0'5664,"-2"12"-3177,-11 42-41,6-30-686,1 0-1,-3 34 1,9-57-1738,0 0-1,0-1 1,0 1-1,0 0 1,0 0 0,0-1-1,0 1 1,0 0 0,0 0-1,1-1 1,-1 1 0,0 0-1,0 0 1,1-1-1,-1 1 1,1 0 0,-1-1-1,1 1 1,-1-1 0,1 1-1,-1-1 1,1 1 0,-1-1-1,1 1 1,0-1-1,-1 1 1,1-1 0,0 1-1,-1-1 1,2 1 0,30-1 647,29-19 425,133-86-624,-167 95-1016,-26 11 526,-1-1 0,1 0-1,-1 0 1,1 1-1,-1-1 1,1 0-1,0 1 1,-1-1 0,1 1-1,-1-1 1,0 1-1,1-1 1,-1 0-1,1 1 1,-1 0-1,0-1 1,1 1 0,-1-1-1,0 1 1,0-1-1,1 1 1,-1 0-1,0-1 1,0 1 0,0 0-1,0-1 1,0 1-1,0-1 1,0 1-1,0 0 1,0-1 0,0 1-1,0 0 1,0-1-1,0 2 1,-3 24 8,2-21 12,0 1-1,1-1 1,-1 1-1,1 0 1,0-1-1,1 1 0,1 7 1,0-12-9,0 0 0,0 0 0,0 0 1,1-1-1,-1 1 0,0-1 0,1 0 0,-1 1 1,0-1-1,1 0 0,-1-1 0,0 1 0,1 0 1,-1-1-1,0 1 0,3-1 0,6-3-401,0-1 0,0 0 0,0 0 0,-1-1 0,1 0 0,-2-1 0,19-15 0,-7 3-2781,-1 0-1,22-30 0,-11 8-3977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09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121 116 9865,'0'0'3999,"-7"8"-2483,-9 17-944,2-1 0,1 2 0,1 0 0,1 0 0,-12 43 0,18-54-438,0-1-1,1 1 1,1 0-1,0 1 1,1-1-1,1 0 1,0 1-1,1-1 1,2 19-1,-1-32-107,0 0 0,0-1 0,0 1 0,0-1 0,0 1 0,0-1 0,1 1 0,-1-1 0,0 0 0,1 1 1,-1-1-1,1 0 0,-1 0 0,1 0 0,0-1 0,-1 1 0,1 0 0,0 0 0,0-1 0,0 1 0,-1-1 0,1 0 0,0 1 0,0-1 0,0 0 0,0 0 0,0 0 0,0-1 0,3 0 0,2 1 134,1-1 0,-1 0 0,0-1 0,0 0 0,0 0 0,10-4 0,-3-3 25,0 0 1,0-1-1,-1-1 1,-1 0-1,1 0 1,-2-1-1,0-1 1,0 0-1,-2-1 1,11-17-1,11-23-173,30-76-1,-56 119-62,13-26-267,-11 25 219,-1 0 1,-1 0 0,1 0-1,-2-1 1,0 0 0,0 1-1,2-26 1,-21 74 338,6 16 385,2-1 0,-1 73 0,6-66 25,-7 125 567,-7-201-715,-6-22-2398,2-1 0,-24-71 0,25 24 3036,19 87-1044,0 1 0,0-1 0,0 0 1,0 0-1,0 1 0,0-1 0,0 0 0,0 1 0,0-1 0,0 0 1,0 0-1,1 1 0,-1-1 0,0 0 0,0 1 0,1-1 1,-1 0-1,1 1 0,-1-1 0,0 1 0,1-1 0,-1 1 0,1-1 1,-1 1-1,1-1 0,0 1 0,-1-1 0,1 1 0,0-1 1,26-2 1023,39 16-1044,-55-10 76,57 9-659,-21-10-2589,-7-4-2968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0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137 146 16624,'0'0'10607,"-10"-7"-10217,5 3-362,-22-14 17,26 18-47,0-1 0,-1 1 1,1 0-1,0-1 0,0 1 0,0 0 0,-1 0 1,1 0-1,0 0 0,0 0 0,0 0 0,-1 0 1,1 0-1,0 1 0,0-1 0,0 0 1,0 1-1,-1-1 0,1 1 0,0-1 0,0 1 1,0 0-1,0-1 0,0 1 0,0 0 1,1 0-1,-1 0 0,-1 1 0,-5 6-15,0 0 0,1 0 0,1 1 0,-1-1 0,1 1 0,1 1 0,0-1-1,0 0 1,1 1 0,0 0 0,1 0 0,0 0 0,0 0 0,0 12 0,3-21 12,-1-1 0,1 1 0,-1 0-1,1 0 1,-1 0 0,1-1 0,-1 1 0,1 0 0,0-1 0,0 1 0,-1 0 0,1-1-1,0 1 1,0-1 0,0 1 0,-1-1 0,1 0 0,0 1 0,0-1 0,0 0 0,0 1-1,0-1 1,0 0 0,0 0 0,0 0 0,0 0 0,0 0 0,0 0 0,0 0 0,0 0-1,0-1 1,0 1 0,-1 0 0,3-1 0,39-10 13,-28 3-15,-1-1 0,1 0-1,-2-1 1,1 0 0,-1-1 0,-1-1-1,0 0 1,0 0 0,-2-1 0,1 0-1,-2-1 1,0 0 0,12-27 0,-39 68-1815,-12 29 1781,25-43 76,0 1 0,1-1 0,1 1 0,0 0 0,0 0 0,1 0 0,1 0 0,0 17 0,2-29-22,0-1 0,0 1 0,0-1 0,0 1 0,1-1 0,-1 1 0,0-1 0,1 0 0,-1 1 0,1-1 0,0 0 0,-1 1 0,1-1 0,0 0 0,0 0 0,0 0 0,0 1 0,0-1 0,0 0 0,0 0 0,0-1 0,0 1 0,1 0 0,-1 0 0,0 0 1,2 0-1,1 0 73,0 0 0,0 0 0,0 0 1,0-1-1,0 1 0,0-1 1,0 0-1,0-1 0,7 0 1,0-1 74,1-1 0,0 0 0,-1 0 0,0-1 1,0-1-1,11-6 0,-6 1-76,-1-2 0,1 0 1,-2 0-1,19-22 0,-26 28-120,-2-1 1,1 0-1,-1 0 0,0 0 1,-1-1-1,0 0 1,0 0-1,0 0 1,-1 0-1,0-1 0,2-14 1,-8 19-617,-4 9 438,-7 8 100,6-3 157,0 0 1,1 1-1,0 0 0,1 0 1,0 0-1,1 1 0,0 0 1,0 0-1,2 0 0,-1 0 1,2 1-1,-3 20 0,5-32-33,0 0 0,0 0 0,1-1 0,-1 1 1,0 0-1,0 0 0,0-1 0,1 1 0,-1 0 0,0 0 0,1-1 0,-1 1 0,1 0 0,-1-1 0,1 1 0,-1 0 0,1-1 0,-1 1 0,1-1 0,-1 1 0,1-1 0,0 1 0,-1-1 0,1 1 0,0-1 0,1 1 0,27 3 568,-19-4-403,-1-1 0,0 0 0,1-1 0,11-4 0,-7 0-134,0 0 1,0-1 0,-1-1 0,0 0-1,-1-1 1,0 0 0,0-1-1,-1 0 1,12-14 0,-12 10-686,-13 15-416,-16 27 433,18-27 623,-1 0-1,0 0 1,1 0 0,-1 0-1,1 0 1,-1 0-1,1 0 1,0 0-1,-1 0 1,1 0 0,0 0-1,0 0 1,0 0-1,-1 0 1,1 0 0,0 0-1,1 0 1,-1 0-1,0 0 1,0 1 0,0-1-1,1 0 1,-1 0-1,0 0 1,1 0-1,-1 0 1,1 1 0,1-2 18,-1 0 0,0 1 0,1-1 1,-1 0-1,0 0 0,1 0 0,-1 0 1,1 0-1,-1 0 0,0 0 0,1 0 1,-1-1-1,0 1 0,1-1 0,-1 1 1,0-1-1,2 0 0,58-35 703,-23 8-577,42-40 0,-66 55-153,-1-1 0,-1 0 0,0 0 0,-1-1 0,-1-1 0,11-19 0,-16 16-655,-14 22-90,-19 25 307,0 7 567,1 2-1,2 0 1,-32 65 0,46-78-53,1 0 1,1 1-1,1 0 1,1 0-1,2 1 0,0 0 1,-1 42-1,8 1-318,-1-48 106,0-1 0,-1 1 1,-1-1-1,-7 40 0,8-59 156,0 0 0,-1 1 0,1-1 0,0 0 0,-1 1 0,1-1 0,-1 0 0,0 1 0,1-1 0,-1 0-1,0 0 1,0 0 0,0 0 0,1 1 0,-1-1 0,0 0 0,-1-1 0,1 1 0,0 0 0,0 0 0,0 0 0,0-1 0,-1 1 0,1-1 0,-2 2 0,2-3 11,0 1 1,-1 0 0,1-1 0,0 1-1,0-1 1,1 1 0,-1-1 0,0 1 0,0-1-1,0 0 1,0 1 0,0-1 0,1 0 0,-1 0-1,0 0 1,1 0 0,-1 0 0,0 0 0,1 1-1,-1-1 1,1 0 0,0-1 0,-1 1-1,1 0 1,0 0 0,-1 0 0,1 0 0,0 0-1,0 0 1,0 0 0,0 0 0,0-2 0,-3-34 428,1-1 1,3-41 0,1 63-441,-1-1 0,2 1 0,0 0 0,1 0-1,1 1 1,0-1 0,11-20 0,-15 34-63,2-1 0,-1 0-1,0 1 1,0-1 0,1 1 0,-1 0 0,1 0 0,0 0-1,-1 0 1,1 0 0,0 1 0,0-1 0,0 1 0,1 0-1,-1 0 1,0 0 0,0 0 0,1 0 0,3 0 0,12-1-1667,0 1-1,27 2 1,-6-1-3400,19-3-3436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1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159 147 17905,'-3'-2'197,"0"0"0,0 1 1,-1-1-1,1 1 0,0-1 0,-1 1 1,1 0-1,-1 1 0,1-1 0,-1 1 0,1-1 1,-1 1-1,1 0 0,-1 0 0,0 0 1,1 1-1,-1 0 0,1-1 0,-1 1 1,1 0-1,0 0 0,-1 1 0,1-1 0,0 1 1,0 0-1,0 0 0,0 0 0,0 0 1,0 0-1,1 1 0,-4 3 0,0 0-32,1 1-1,0 0 1,0 0 0,1 1-1,-1-1 1,2 1-1,-1 0 1,1 0-1,1 0 1,-1 1-1,1-1 1,-1 11 0,3-17-161,0-1 1,0 1 0,0-1-1,0 0 1,0 1 0,0-1 0,0 1-1,0-1 1,1 1 0,-1-1 0,1 0-1,-1 1 1,1-1 0,-1 0-1,1 0 1,0 1 0,-1-1 0,1 0-1,0 0 1,0 0 0,0 0-1,0 0 1,2 1 0,-1 0 23,1 0 1,0-1-1,0 0 1,0 1-1,0-1 1,0 0-1,0 0 1,0-1-1,0 1 1,4-1 0,6 1 166,0-1 0,-1 0 1,1-2-1,18-3 1,-8-1-122,-1-1 0,1-1 0,-1-1 0,-1-1 1,0-1-1,0-1 0,-1-1 0,19-16 0,-17 12-138,-2-1 0,0 0 0,-1-2 0,-1 0 0,0-1 0,24-41-1,-41 61 27,0-1-1,0 1 0,0-1 0,0 0 0,0 0 0,-1 1 0,1-1 0,0 0 0,-1 0 0,1 0 0,-1 1 0,0-1 1,0-2-1,0 3 27,0 1 0,-1 0 0,1 0 0,0 0 0,-1-1 0,1 1 0,0 0 0,-1 0 0,1 0 0,-1 0 1,1 0-1,0 0 0,-1-1 0,1 1 0,-1 0 0,1 0 0,-1 0 0,1 1 0,0-1 0,-1 0 0,1 0 0,-1 0 1,1 0-1,0 0 0,-1 0 0,1 0 0,0 1 0,-1-1 0,1 0 0,-1 0 0,1 1 0,0-1 0,-1 1 0,-43 32-228,15-5 414,-34 43 0,55-60-63,0-1 0,1 1 0,0 1-1,1 0 1,0-1 0,1 2 0,0-1-1,-3 16 1,7-26-109,1-1 0,0 1 0,-1 0 0,1-1 0,0 1 0,0 0 1,0 0-1,0-1 0,0 1 0,0 0 0,1-1 0,-1 1 0,1-1 0,-1 1 0,1 0 0,-1-1 0,1 1 0,0-1 0,0 1 0,0-1 0,0 0 0,0 1 0,1 0 0,0 0 7,1 0-1,-1-1 1,1 1 0,-1-1-1,1 0 1,-1 0-1,1 0 1,0 0 0,0-1-1,-1 1 1,1-1-1,5 1 1,2-1 21,0 0 0,0 0 0,-1-1 0,1-1 0,0 0 0,0 0 0,9-4 0,-10 2-7,1-1 0,-1 0 0,0 0 0,0-1 0,0 0 0,-1-1 0,0 0 0,0 0 0,-1 0 0,9-13 0,-11 14-154,-1 1 0,0-2 0,0 1 0,-1 0 0,0 0-1,0-1 1,-1 0 0,1 0 0,-1 0 0,-1 0 0,1 0 0,-1 0 0,-1 0 0,1 0 0,-1 0 0,-1-8-1,1 14 102,0 0 0,-1 0 0,1 0-1,-1 0 1,1 0 0,-1 0 0,1 0-1,-1 1 1,0-1 0,1 0 0,-1 0-1,0 0 1,0 1 0,1-1 0,-1 0-1,0 1 1,0-1 0,0 1 0,0-1-1,0 1 1,0-1 0,0 1 0,0 0-1,0-1 1,0 1 0,0 0-1,0 0 1,0 0 0,0 0 0,0 0-1,0 0 1,0 0 0,0 0 0,0 0-1,0 0 1,-1 1 0,1-1 0,0 0-1,0 1 1,1-1 0,-3 2 0,-3-1 5,1 1 1,-1 1 0,1-1-1,-1 1 1,1 0-1,-6 4 1,-1 3 110,1 1 0,0 0 0,-19 25-1,28-33-55,-1 0-1,1 0 1,0 0 0,0 1-1,0-1 1,1 1-1,-1 0 1,1-1-1,0 1 1,0 0-1,0 0 1,0 0-1,1 0 1,-1 0-1,1 0 1,0 0-1,1 0 1,-1 0-1,0-1 1,1 1-1,1 5 1,0-7-17,0 1 0,-1-1-1,1 0 1,0 1 0,0-1 0,1 0-1,-1 0 1,0-1 0,0 1 0,1 0 0,0-1-1,-1 1 1,1-1 0,-1 0 0,1 0-1,4 1 1,52 12 194,-45-12-193,30 7-281,1-3 0,63 2 0,-107-11 470,1 0-1,-1 0 1,0 0 0,0 0-1,0 0 1,0 0 0,-1-1-1,1 1 1,-1-6 0,1 1 66,9-59 391,-8 45-676,0 1 1,2-1-1,1 1 0,1 0 0,8-20 0,-14 40-61,1 0-1,0 0 1,-1 0-1,1 0 1,0 0-1,0 0 1,0 0-1,0 0 1,0 0-1,0 0 0,0 1 1,0-1-1,0 0 1,0 1-1,0-1 1,0 1-1,0-1 1,1 1-1,-1 0 1,0 0-1,0-1 0,1 1 1,-1 0-1,0 0 1,0 0-1,1 0 1,-1 0-1,0 0 1,0 1-1,1-1 1,-1 0-1,2 1 0,45 20-5370,-29-12 1028,11 1-5035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2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57 175 10186,'0'0'12411,"1"11"-11882,0 23-161,-1 0 1,-1 0-1,-11 58 0,-32 93 1084,44-184-1449,0-1 0,0 0-1,0 1 1,-1-1 0,1 1 0,0-1-1,0 0 1,0 1 0,0-1 0,0 1-1,0-1 1,0 0 0,0 1-1,0-1 1,0 1 0,0-1 0,0 1-1,0-1 1,0 0 0,0 1-1,0-1 1,1 1 0,-1-1 0,0 0-1,0 1 1,0-1 0,1 1-1,-1-1 1,0 0 0,0 1 0,1-1-1,-1 0 1,0 0 0,1 1 0,15-4 125,16-17 316,24-29 712,96-111 1,32-71-55,-172 216-1117,5-7-294,-9 13-404,0 0-1,-1 0 0,-1-1 1,0 0-1,8-16 0,-16 20-5083,-7 10 1446,-9 9-715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2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7335,'0'0'3363,"-21"77"-736,16-47-225,5-3-128,0-5-865,5-8-736,8-2-481,6-7-96,5-5-64,6 0-993,2-12-2530,4-10-2082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2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11243,'0'0'3438,"-9"8"-1885,0-1-1331,-54 54 2078,59-57-2082,0 0-1,1 1 1,-1-1-1,1 1 1,0 0 0,0 0-1,0 1 1,1-1-1,0 0 1,0 1-1,0 0 1,1-1-1,-2 8 1,3-12-210,1-1 1,-1 1-1,0-1 0,1 1 1,-1-1-1,0 0 0,1 1 1,-1-1-1,1 1 0,-1-1 1,0 0-1,1 1 0,-1-1 1,1 0-1,-1 0 0,1 1 0,-1-1 1,1 0-1,-1 0 0,1 0 1,-1 0-1,1 0 0,-1 0 1,1 1-1,0-1 0,-1 0 1,1-1-1,-1 1 0,1 0 1,-1 0-1,2 0 0,18-2 425,-4-3-28,0 0 0,0 0 0,20-11 0,-26 10-381,2 1 1,-1 0 0,0 1 0,1 0-1,0 1 1,0 0 0,0 1-1,15-1 1,-25 3-30,-1 0 0,1 0 1,0 1-1,-1-1 0,1 0 0,-1 0 1,1 1-1,-1-1 0,1 1 0,-1-1 1,0 1-1,1 0 0,-1 0 0,0-1 0,1 1 1,-1 0-1,0 0 0,0 0 0,0 0 1,0 1-1,0-1 0,2 2 0,10 34-210,-2-4 26,-10-32 185,-1 0 1,1 0-1,0 0 0,0 0 1,0 0-1,-1 0 0,1 0 1,0 0-1,1 0 0,-1 0 1,0-1-1,0 1 0,0 0 1,0-1-1,0 1 1,1-1-1,-1 1 0,0-1 1,1 0-1,-1 1 0,0-1 1,2 0-1,71-1-2849,-64 0 1824,0-1 1,0 0 0,0 0 0,0-1 0,0-1-1,0 0 1,-1 0 0,15-9 0,4-4-7759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3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11371,'0'0'10666,"50"30"-20307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3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14221,'0'0'3481,"-9"10"-2349,-5 11-509,0 1 0,1 1 0,1 0 0,2 1 0,0 0 0,-6 26 0,7-19-360,2 0 0,1 0-1,2 1 1,-1 42 0,5-73-291,0 0 1,-1 0 0,1 1-1,1-1 1,-1 0 0,0 1 0,0-1-1,0 0 1,1 0 0,-1 1-1,1-1 1,-1 0 0,1 0 0,-1 0-1,1 0 1,0 1 0,-1-1-1,1 0 1,0 0 0,0 0 0,0-1-1,0 1 1,0 0 0,0 0-1,0 0 1,1 0 0,1 0-7,-1-1-1,1 1 1,-1-1 0,0 1-1,1-1 1,-1 0 0,1 0-1,-1 0 1,1-1 0,-1 1-1,1 0 1,3-2 0,6-2 4,0-1 1,-1 0 0,1 0 0,12-10-1,-15 10-9,-4 1-37,0 0 0,0 1 0,0 0 0,1 0 0,-1 0 0,1 1 0,0 0 0,0 0 0,0 0 0,8 0 0,-13 3 37,0 1 0,0 0 0,-1 0 0,1 0 0,0-1-1,-1 1 1,1 0 0,-1 0 0,1 0 0,-1 0 0,0 0 0,0 0 0,0 0 0,0 0 0,0 0 0,0 0 0,-2 3 0,2 3 774,27-9 695,-12-2-1166,7 1-146,0-2 0,-1-1 0,1 0 0,28-12 1,-49 16-236,0 0 0,0 1 1,0-1-1,0 0 1,1 0-1,-1 0 0,0 0 1,-1 0-1,1 0 1,0 0-1,0 0 0,0 0 1,0-1-1,-1 1 1,1 0-1,-1-1 0,1 1 1,-1 0-1,1-1 1,-1 1-1,0 0 0,0-1 1,0 1-1,0 0 1,0-1-1,0 1 0,0-1 1,0 1-1,0 0 1,0-1-1,-1 1 0,1-1 1,-1 1-1,1 0 1,-1 0-1,1-1 0,-1 1 1,0 0-1,0 0 1,0 0-1,-1-2 0,-3-5-1789,-1 1-1,0-1 1,0 1-1,-12-11 1,-16-11-8285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3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10570,'0'0'9609,"71"-3"-8968,-41 3-481,6 2-96,3 3-993,-2 1-3235,8-2-3651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4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78 300 13293,'0'0'4975,"-8"7"-3283,4-4-1521,-43 40 842,45-41-965,1 0 0,-1 0-1,0 0 1,1 0 0,-1 1-1,1-1 1,0 0 0,0 1-1,0-1 1,0 0 0,0 1-1,0-1 1,1 1 0,-1 0-1,1-1 1,0 1 0,0-1-1,0 1 1,0 0 0,0-1-1,0 1 1,1-1 0,-1 1-1,1-1 1,1 4 0,-1-5-27,1 0 0,-1 0 0,1 0 0,-1 0 0,1 0 1,-1-1-1,1 1 0,0 0 0,-1-1 0,1 0 0,0 1 0,0-1 1,-1 0-1,1 0 0,0 0 0,0 0 0,0 0 0,-1 0 0,1 0 0,2-1 1,39-8 735,-31 3-644,1 0 0,-1-1 0,0-1 0,0 0 0,17-16 0,-22 19-90,-1 0 0,-1-1-1,1 0 1,-1-1 0,0 1-1,0-1 1,-1 0 0,0 0-1,0 0 1,0-1 0,2-8-1,-6 16-49,0 0 1,0 0-1,0 0 0,0 0 0,0 0 1,0 0-1,0-1 0,1 1 0,-1 0 0,0 0 1,0 0-1,0 0 0,0 0 0,0 0 1,0 0-1,0-1 0,0 1 0,0 0 0,0 0 1,0 0-1,0 0 0,0 0 0,0 0 1,0 0-1,0-1 0,0 1 0,0 0 1,0 0-1,0 0 0,0 0 0,0 0 0,0 0 1,0-1-1,0 1 0,0 0 0,0 0 1,-1 0-1,1 0 0,0 0 0,0 0 0,0 0 1,0 0-1,0 0 0,0-1 0,0 1 1,0 0-1,0 0 0,-1 0 0,1 0 0,0 0 1,0 0-1,0 0 0,0 0 0,0 0 1,0 0-1,-1 0 0,1 0 0,0 0 1,0 0-1,0 0 0,0 0 0,0 0 0,0 0 1,-1 0-1,-9 9-346,-10 15 436,20-24-64,-25 54 11,23-50-26,1-1 0,0 0 0,0 0 0,0 1 0,1-1 1,-1 0-1,1 1 0,0-1 0,0 0 0,0 1 0,0-1 0,0 1 0,1-1 0,0 0 1,1 5-1,-1-7-94,0 1 0,1-1-1,-1 0 1,0 0 0,1 0 0,-1 0 0,1-1 0,-1 1 0,0 0 0,1-1 0,0 1-1,-1-1 1,1 1 0,-1-1 0,1 0 0,0 1 0,-1-1 0,1 0 0,0 0 0,-1 0 0,1-1-1,0 1 1,-1 0 0,1-1 0,-1 1 0,1-1 0,1 0 0,46-17-646,-30 7 531,-1-1-1,0 0 1,-1-2 0,0 0-1,-1 0 1,0-2-1,16-21 1,-24 27-85,0-1 0,-1 0 1,0-1-1,-1 0 0,0 0 1,-1 0-1,0 0 0,-1-1 1,0 0-1,-1 0 0,0 0 1,-2 0-1,2-14 0,-3 27 347,0-1 0,0 1 0,0-1-1,0 1 1,0-1 0,0 1 0,0-1-1,0 1 1,0-1 0,0 1 0,0 0 0,0-1-1,0 1 1,0-1 0,0 1 0,0-1-1,-1 1 1,1-1 0,0 1 0,0 0 0,0-1-1,-1 1 1,1 0 0,0-1 0,-1 1-1,1-1 1,0 1 0,-1 0 0,1 0 0,0-1-1,-1 1 1,1 0 0,-1 0 0,1-1-1,0 1 1,-1 0 0,1 0 0,-1 0 0,1 0-1,-1 0 1,-19 11 1206,-17 27-107,18-11 58,0 1 0,-21 43 1,35-61-1088,0 1 0,1-1 0,0 1 0,1 0 0,0 0 1,1 0-1,0 0 0,1 1 0,0-1 0,2 23 0,-1-32-91,1 0-1,0 0 0,0 0 0,0 0 0,0 0 1,0 0-1,0 0 0,0 0 0,1 0 0,-1 0 1,1-1-1,-1 1 0,1-1 0,-1 1 0,1-1 1,0 0-1,0 1 0,0-1 0,0 0 0,0 0 1,0 0-1,0-1 0,0 1 0,0 0 1,0-1-1,1 1 0,-1-1 0,0 0 0,0 0 1,1 0-1,-1 0 0,0 0 0,0 0 0,0-1 1,1 1-1,-1-1 0,0 1 0,0-1 0,0 0 1,0 0-1,0 0 0,0 0 0,0 0 0,0 0 1,3-4-1,18-32 713,-22 33-747,1 0 0,0 0 0,0 0 0,0 1 0,0-1 0,1 1 0,0-1 0,-1 1 0,1 0 0,0 0 0,1 0 0,-1 0 0,0 0 0,1 1 0,0 0 0,7-4 0,14-5 106,-1-1-1,0-1 0,0-2 1,-1 0-1,35-32 0,-38 31-42,0-2-1,-2 0 1,18-22-1,-29 31 5,0-1-1,0 1 0,-1-1 0,-1-1 0,1 1 1,-2-1-1,1 1 0,-1-1 0,2-14 0,-6 25-42,0 0-1,0 0 1,0 0-1,0 0 1,0 0-1,0 0 1,0 1-1,0-1 1,0 0-1,0 0 1,-1 0-1,1 0 1,0 0-1,0 0 1,0 0-1,0 0 1,0 0-1,0 0 1,0 0-1,0 0 1,-1 0-1,1 0 0,0 0 1,0 0-1,0 0 1,0 0-1,0 0 1,0 0-1,0 0 1,0 0-1,-1 0 1,1 0-1,0 0 1,0 0-1,0 0 1,0 0-1,0-1 1,0 1-1,0 0 1,0 0-1,0 0 1,0 0-1,-1 0 1,1 0-1,0 0 1,0 0-1,0 0 1,0 0-1,0 0 1,0-1-1,0 1 1,0 0-1,0 0 1,0 0-1,0 0 1,0 0-1,0 0 1,0 0-1,0-1 1,-13 15 358,-11 19 93,10-1-202,1-1 1,1 2-1,2-1 0,1 2 0,2-1 0,1 1 0,2 0 0,1 0 0,2 43 0,-15-96-1513,6-5 1279,0 0 0,2-1 0,0 0 0,2 0 0,0-1 0,2 1 0,-1-45 0,5 69 9,1 1 0,-1-1 0,1 0 1,0 0-1,-1 0 0,1 1 0,0-1 0,0 0 1,-1 1-1,1-1 0,0 1 0,0-1 0,0 1 1,0-1-1,0 1 0,0-1 0,0 1 1,0 0-1,0 0 0,0-1 0,0 1 0,0 0 1,0 0-1,0 0 0,0 0 0,0 0 1,0 0-1,0 1 0,0-1 0,0 0 0,0 0 1,0 1-1,1 0 0,41 9-115,-35-7 51,8 3-841,1 0 0,-1-1 0,32 5 0,-9-9-4842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6.5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1 613 13229,'0'0'22,"0"0"0,0 0 0,0 0 0,0 0 0,0 0 0,0 0 0,0 0 0,0 0 0,0-1 0,1 1 0,-1 0 0,0 0 0,0 0 0,0 0 1,0 0-1,0 0 0,0 0 0,0 0 0,0 0 0,0 0 0,1 1 0,-1-1 0,0 0 0,0 0 0,0 0 0,0 0 0,0 0 0,0 0 0,0 0 1,0 0-1,0 0 0,0 0 0,0 0 0,1 0 0,-1 0 0,0 0 0,0 0 0,0 0 0,0 0 0,0 1 0,0-1 0,0 0 0,0 0 0,0 0 1,0 0-1,0 0 0,0 0 0,0 0 0,0 0 0,0 0 0,0 1 0,0-1 0,0 0 0,0 0 0,0 0 0,0 0 0,0 0 0,0 0 1,0 0-1,15-6 198,15-11-232,53-66 7464,-15 38-5952,-38 17-766,-2-2-1,-2-1 0,0-1 1,25-44-1,-37 52-691,-1-1-1,-1 0 0,-1-1 1,-2 0-1,0 0 1,-2-1-1,5-31 1,-12 57-60,1 0 1,-1 0 0,0 1 0,1-1 0,-1 0-1,0 0 1,0 0 0,0 1 0,0-1 0,0 0-1,0 0 1,0 0 0,0 0 0,0 1 0,0-1-1,0 0 1,0 0 0,0 0 0,-1 0 0,1 1-1,0-1 1,-1 0 0,1 0 0,-1 1 0,1-1-1,0 0 1,-1 1 0,0-1 0,1 0 0,-1 1-1,1-1 1,-1 1 0,0-1 0,1 1 0,-1-1-1,0 1 1,0 0 0,1-1 0,-1 1 0,0 0-1,0 0 1,0-1 0,1 1 0,-1 0 0,0 0-1,0 0 1,0 0 0,1 0 0,-1 0 0,-1 0 0,-1 1 1,-1 0 0,2 0 0,-1 0 0,0 1 0,0-1 0,0 1 0,0-1 0,1 1 0,-1 0 0,1 0 1,0 0-1,-1 1 0,-1 1 0,-14 21 58,2 0 1,0 1-1,2 1 1,-15 37-1,-35 117 77,54-134 84,10-46-202,1-1 0,-1 0 0,0 1 0,0-1 0,1 0 0,-1 0-1,1 1 1,-1-1 0,0 0 0,1 0 0,-1 0 0,0 1 0,1-1 0,-1 0 0,1 0 0,-1 0 0,0 0 0,1 0 0,-1 0 0,1 0 0,-1 0 0,1 0 0,-1 0 0,0 0 0,1 0 0,-1 0 0,1 0 0,-1-1 0,0 1 0,1 0 0,-1 0 0,1 0 0,-1-1 0,1 1 0,16-7 50,32-25 21,-42 26-219,0 0 0,0 1 0,1 0 0,0 0 0,-1 1 0,1 0 0,1 1 0,-1-1 0,0 1 0,1 1 0,11-2 0,-19 6 93,-1 0 0,1 1 0,-1-1-1,0 0 1,0 1 0,0-1 0,0 0 0,0 1 0,-1-1 0,1 0 0,-1 1 0,1-1 0,-1 0-1,-2 4 1,-17 24 96,16-27-34,1 1 0,0 0 0,0 1 0,0-1-1,0 0 1,-3 9 0,6-12-11,0 1 1,0-1-1,0 0 0,0 0 1,0 0-1,0 0 0,0 1 0,0-1 1,0 0-1,0 0 0,1 0 1,-1 0-1,1 1 0,-1-1 1,1 0-1,-1 0 0,1 0 1,-1 0-1,1 0 0,0 0 1,0 0-1,-1-1 0,1 1 1,0 0-1,0 0 0,0-1 1,0 1-1,0 0 0,0-1 0,0 1 1,0-1-1,0 1 0,2 0 1,3 1-1,0 0 0,0 0 0,0-1 0,0 1 0,0-1 0,0-1 0,0 1 0,0-1 0,0 0 0,0-1 0,0 1-1,1-1 1,-1 0 0,0-1 0,-1 1 0,1-1 0,0-1 0,0 1 0,-1-1 0,1 0 0,-1 0 0,0 0 0,6-5 0,-3 2 20,0-1-1,0 0 1,-1 0 0,0 0-1,0-1 1,0 0 0,-1-1-1,0 1 1,-1-1-1,0 0 1,-1-1 0,1 1-1,2-13 1,-6 21 4,-1 1 0,1-1-1,-1 0 1,0 0 0,0 0 0,1 0 0,-1 1 0,0-1-1,0 0 1,0 0 0,0 0 0,0 0 0,0 0 0,0 0 0,0 1-1,0-1 1,-1 0 0,1 0 0,0 0 0,0 0 0,-1 1-1,1-1 1,-1-1 0,-15 8 109,-16 28-242,29-30 97,0 0 35,0 0-1,0 0 1,1 0-1,-1 1 1,1-1-1,0 1 1,0 0-1,0-1 1,1 1-1,0 0 1,0 0-1,0 0 1,0 0-1,1 0 1,0 0-1,0 0 1,1 8-1,0-12-14,1 0 0,-1 0 0,0-1 0,1 1 0,-1 0 0,0-1 0,1 1 0,-1-1-1,1 1 1,-1-1 0,1 1 0,-1-1 0,1 0 0,-1 0 0,1 0 0,0 0 0,-1 0 0,3-1 0,30-1 131,-23-2-125,-1-1 0,1 1 0,-1-1 0,0-1 0,-1 0 0,1 0 0,-1-1 0,-1 0 0,1-1 0,-1 0 0,0 0 0,-1-1 0,0 0 0,8-13 0,-59 65-331,40-35 366,0 0 1,0-1-1,1 1 0,0 1 1,0-1-1,1 0 1,0 1-1,1-1 0,0 1 1,0 0-1,1-1 0,0 1 1,1 13-1,0 5 36,-1-27-71,1 0-1,-1 1 0,1-1 1,0 0-1,-1 0 0,1 0 1,-1 0-1,1 1 1,-1-1-1,1 0 0,0 0 1,-1 0-1,1 0 1,-1-1-1,1 1 0,0 0 1,-1 0-1,1 0 0,-1 0 1,1-1-1,-1 1 1,1 0-1,-1 0 0,1-1 1,-1 1-1,1 0 1,-1-1-1,1 1 0,-1-1 1,1 0-1,16-9 47,69-72-559,-61 57 296,1 0-1,47-34 1,-73 59 199,0-1 0,1 1 0,-1 0 1,1-1-1,-1 1 0,1 0 0,-1 0 0,1-1 0,-1 1 0,1 0 0,-1 0 0,1 0 0,-1 0 1,1 0-1,-1-1 0,1 1 0,-1 0 0,1 0 0,-1 0 0,1 0 0,-1 1 0,1-1 1,-1 0-1,1 0 0,-1 0 0,1 0 0,-1 0 0,1 1 0,-1-1 0,1 0 0,-1 1 1,1-1-1,0 1 0,6 19-60,-6 38 168,-1-48-72,0-6 4,-1-1-1,1 1 0,-1-1 0,0 1 1,0-1-1,0 1 0,0-1 1,-3 5-1,2-4-8,1-1 0,-1 1 0,1-1 0,0 1 0,0 0 0,0 0 0,0-1 0,0 8 0,1-10 302,21-39 1409,-1-5-1379,-2-1 0,24-90 0,-41 134-361,0-1-1,0 1 1,-1-1 0,1 1 0,0-1 0,0 1 0,-1-1-1,1 1 1,0-1 0,0 1 0,0 0 0,0 0 0,0 0 0,0-1-1,0 1 1,0 0 0,0 0 0,-1 0 0,1 0 0,0 0-1,0 1 1,0-1 0,0 0 0,2 1 0,30 6-197,-26-6 180,65 6-65,-60-7 36,-1 0 1,1 1 0,-1 0 0,1 1 0,-1 0 0,0 1 0,0 0-1,17 7 1,-27-9 26,0 0-1,1 0 0,-1 1 1,0-1-1,0 0 1,0 0-1,0 1 1,-1-1-1,1 0 0,0 1 1,-1-1-1,1 1 1,0-1-1,-1 1 1,0-1-1,1 1 0,-1-1 1,0 1-1,0-1 1,0 1-1,0 0 1,0-1-1,0 1 0,0-1 1,-1 1-1,1-1 1,0 1-1,-1-1 1,1 1-1,-1-1 0,0 1 1,-1 1-1,-27 46 158,22-40-80,5-6-32,0-1 1,0 0-1,0 1 1,0 0-1,0-1 0,1 1 1,-1 0-1,1 0 1,0 0-1,0 0 0,0 0 1,0 0-1,0 0 1,0 3-1,4-5 21,-1-1-1,1 0 1,-1 0 0,1 0 0,-1 0-1,1 0 1,-1-1 0,1 1 0,-1-1-1,4-1 1,14-10 9,0 0 0,0-2 0,-1-1 0,-1 0-1,26-29 1,-42 42-52,-1 2-13,1-1-1,0 0 1,-1 1-1,1-1 1,0 1-1,0 0 1,0 0-1,0 0 0,-1 0 1,1 0-1,0 0 1,0 0-1,0 0 1,0 1-1,-1-1 1,1 1-1,0-1 1,0 1-1,-1 0 1,4 1-1,14 4 21,0-5 19,-1 0-1,0-1 0,0-1 1,1-1-1,32-8 1,-47 10-9,0-1 0,1 0 0,-1-1 1,0 1-1,0-1 0,0 0 1,0 0-1,0 0 0,0 0 1,-1-1-1,1 1 0,-1-1 0,0 0 1,0 0-1,0-1 0,0 1 1,0 0-1,0-1 0,-1 0 1,0 0-1,0 1 0,0-1 0,0 0 1,-1-1-1,1 1 0,-1 0 1,0 0-1,0-1 0,0-7 1,-1 10-24,0 1 1,-1 0 0,1-1 0,0 1 0,-1 0 0,1-1 0,0 1 0,-1 0 0,0 0-1,1-1 1,-1 1 0,0 0 0,1 0 0,-1 0 0,0 0 0,0 0 0,0 0 0,0 0-1,0 0 1,0 0 0,0 1 0,0-1 0,-1 0 0,1 1 0,0-1 0,0 1 0,-1-1-1,1 1 1,0-1 0,-1 1 0,1 0 0,0 0 0,-1 0 0,1 0 0,0 0 0,-1 0-1,1 0 1,0 0 0,-1 0 0,1 0 0,-2 1 0,-3 0-28,-1 0-1,1 1 1,1-1-1,-1 1 1,0 0 0,0 1-1,1-1 1,-7 5 0,5-2 28,1-1 1,0 1-1,1 1 1,-1-1-1,1 1 1,0 0-1,1 0 1,-1 0-1,1 1 1,1 0-1,-1 0 1,-3 11-1,6-15 4,0 1-1,0 0 0,0-1 0,1 1 0,-1 0 0,1 0 0,0-1 0,1 1 0,-1 0 0,0 0 1,1-1-1,0 1 0,0 0 0,0-1 0,0 1 0,1-1 0,0 1 0,-1-1 0,1 0 1,0 0-1,0 0 0,1 0 0,-1 0 0,1 0 0,-1 0 0,7 4 0,-2-2-437,0 0 0,0 0 0,0-1-1,14 7 1,16-2-4865,-7-8-3578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7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1 102 13997,'0'-3'493,"0"-1"0,0 1 1,0-1-1,1 1 0,-1-1 0,1 1 0,0 0 0,0-1 0,0 1 0,1 0 0,-1 0 0,1-1 0,0 1 0,0 1 1,0-1-1,4-5 0,-1 4-205,0 0 1,0 0 0,0 1 0,1 0-1,0 0 1,-1 0 0,1 0 0,10-2-1,-10 3-63,1 0 0,-1 0 0,1 1 0,0 0 0,0 0 0,-1 1 0,1 0 0,0 0 0,8 1 0,-13-1-214,0 1-1,0-1 0,0 1 1,0 0-1,0-1 0,0 1 0,0 0 1,0 0-1,0 0 0,0 0 1,-1 1-1,1-1 0,-1 0 0,1 1 1,-1-1-1,1 1 0,-1 0 1,0-1-1,1 1 0,-1 0 0,0 0 1,0 0-1,-1 0 0,1 0 1,0 0-1,-1 0 0,1 0 0,-1 0 1,1 0-1,-1 0 0,0 0 1,0 0-1,0 3 0,-1 2-136,0 0-1,0 0 1,0 1 0,-1-1-1,0 0 1,0 0-1,-1-1 1,0 1 0,0 0-1,-1-1 1,0 0 0,0 1-1,0-2 1,-1 1-1,0 0 1,-10 8 0,5-2-171,8-10 272,-1 0-1,1 1 1,1-1 0,-1 1-1,0-1 1,1 1-1,-1 0 1,1-1 0,-2 5-1,3-6 23,0 0 0,0-1 1,1 1-1,-1 0 0,0-1 0,0 1 0,0 0 0,1-1 0,-1 1 0,0 0 0,1-1 0,-1 1 0,0-1 1,1 1-1,-1-1 0,1 1 0,-1-1 0,1 1 0,-1-1 0,1 1 0,-1-1 0,1 0 0,0 1 0,-1-1 1,1 0-1,-1 1 0,1-1 0,0 0 0,-1 0 0,1 0 0,0 0 0,-1 1 0,1-1 0,0 0 0,0 0 0,-1 0 1,1-1-1,0 1 0,-1 0 0,1 0 0,0 0 0,0-1 0,16 0 162,-1 0 0,0-2 0,1 0 0,-1-1 0,-1 0 0,1-1 0,22-11 0,-27 11-96,0-1-1,-1 0 1,1 0-1,-1-1 1,0 0-1,-1-1 0,0 0 1,0 0-1,-1-1 1,14-19-1,-21 28-52,-1-1-1,1 0 0,-1 1 1,1-1-1,-1 1 0,0-1 1,0 0-1,1 1 0,-1-1 1,0 0-1,0 1 0,0-1 1,1 0-1,-1 1 0,0-1 1,0 0-1,0 1 0,0-1 1,0 0-1,-1 1 0,1-1 1,0 0-1,0 0 1,-1 1-13,1 0 0,-1 0 0,1 0 1,0 0-1,-1 0 0,1 0 0,-1 1 1,1-1-1,-1 0 0,1 0 0,0 0 1,-1 1-1,1-1 0,0 0 0,-1 0 1,1 1-1,0-1 0,-1 0 0,1 1 1,0-1-1,-1 0 0,1 1 0,0-1 1,0 0-1,0 1 0,-1-1 0,1 1 1,0-1-1,0 1 0,0-1 0,0 0 1,0 1-1,0-1 0,0 1 0,-2 3-16,0-1 0,1 1 0,0-1 0,0 1 0,0 0 0,0-1 0,0 1 0,1 0-1,-1 0 1,1-1 0,0 1 0,1 0 0,-1 0 0,0-1 0,1 1 0,2 6 0,-2-8 18,1 0 0,0 0 1,-1 0-1,1 0 0,0 0 1,0-1-1,0 1 0,1-1 0,-1 1 1,0-1-1,1 0 0,-1 1 1,0-1-1,1-1 0,0 1 1,-1 0-1,1 0 0,-1-1 1,1 0-1,0 1 0,-1-1 1,1 0-1,0-1 0,2 1 1,-1 0 80,0-1 1,0 1 0,-1-1 0,1 0-1,-1 0 1,1 0 0,-1 0 0,1-1-1,-1 1 1,1-1 0,-1 0 0,0 0-1,0 0 1,0 0 0,0-1-1,-1 1 1,1-1 0,0 0 0,-1 1-1,0-1 1,0 0 0,0-1 0,0 1-1,0 0 1,2-7 0,0-1-225,0 0 1,-1-1-1,0 1 0,-1-1 1,0 1-1,-1-1 1,0-12-1,-1 23-161,-1 0 1,1 0-1,0 0 1,-1 1-1,1-1 1,-1 0-1,1 0 1,-1 1-1,1-1 1,-1 0-1,1 1 0,-1-1 1,0 1-1,1-1 1,-1 1-1,0-1 1,0 1-1,1-1 1,-1 1-1,0 0 1,0-1-1,0 1 1,1 0-1,-1 0 0,0-1 1,0 1-1,0 0 1,0 0-1,1 0 1,-1 0-1,0 0 1,0 0-1,0 0 1,0 1-1,0-1 0,1 0 1,-1 0-1,0 1 1,0-1-1,0 0 1,-1 2-1,-6 5-6859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7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66 14253,'0'0'4405,"-1"-9"-1656,1 3-2479,1 4-218,-1 0 1,0 1-1,0-1 1,0 0-1,0 0 1,0 0-1,0 0 1,0 1-1,-1-1 1,1 0-1,-1 0 1,1 1-1,-1-1 1,0 0-1,0 1 1,0-1-1,1 0 1,-2 1-1,1-1 1,0 1-1,0 0 1,0-1-1,-1 1 1,1 0-1,0 0 1,-1 0-1,1 0 1,-1 0 0,0 0-1,1 0 1,-1 0-1,0 1 1,1-1-1,-1 1 1,0-1-1,0 1 1,1 0-1,-1-1 1,-2 1-1,-5 1-43,1 0-1,-1 1 1,1 0 0,0 0-1,0 1 1,0 0 0,0 0-1,0 1 1,1 0 0,-1 0-1,1 1 1,0 0 0,-11 10-1,12-9 37,0-1-1,0 1 0,0 0 0,0 1 0,1-1 1,0 1-1,1 0 0,-1 0 0,1 1 1,1-1-1,0 1 0,0 0 0,0 0 1,-2 10-1,5-17-38,0 0 0,0 0 0,0 0 0,0 0 0,0 0 0,0 0 0,0 0 0,1 0 1,-1 0-1,0 0 0,0 0 0,1 0 0,-1 0 0,1 0 0,-1 0 0,1 0 0,-1 0 0,1 0 0,0 0 0,-1-1 0,1 1 0,0 0 1,-1 0-1,1-1 0,0 1 0,0-1 0,0 1 0,0 0 0,1-1 0,1 2 97,1-1 0,0 0 0,-1-1 0,1 1 0,0 0 0,-1-1 0,1 0 0,6-1 0,2 0 138,-1 0 0,0-1 1,0-1-1,0 0 1,12-5-1,-5-1-277,0 0 0,0-2-1,-1 0 1,0 0 0,-1-2 0,0 0 0,-1-1 0,21-25-1,-33 35-1903,-6 4 741,-15 14 297,-22 23 0,33-29 350,-30 39-1445,22-13-2591,14-23-292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8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2 8136,'0'0'9470,"-9"-1"-9096,7 1-344,-1 0 1,0 0-1,0 0 0,0 0 1,0 0-1,0 1 1,0-1-1,1 1 0,-1 0 1,0 0-1,0 0 1,1 0-1,-1 0 0,1 1 1,-1-1-1,-3 3 1,-1 3 301,0 0 0,0 1 0,1-1 1,-9 15-1,2-3 377,-4 5 492,-23 42 1,37-59-1139,0-1-1,0 1 1,0 0 0,1 0 0,0 1-1,0-1 1,1 0 0,0 1 0,0-1-1,1 1 1,0 12 0,1-18-58,0 0 1,1-1 0,-1 1-1,0 0 1,0 0 0,1 0-1,-1-1 1,1 1 0,0-1 0,-1 1-1,1-1 1,0 0 0,0 0-1,0 0 1,0 0 0,0 0-1,0 0 1,0 0 0,0-1-1,0 1 1,1-1 0,-1 1-1,0-1 1,0 0 0,0 0-1,1 0 1,3 0 0,6 0 39,1 0 1,-1-1 0,23-4-1,-24 2-27,-1-1 0,1 0 0,-1 0 0,0-1 0,0-1 0,-1 0 0,1 0 0,-1-1 0,-1 0 0,9-8 0,-39 40-43,7-10 150,0 1-1,2 1 0,0 0 0,1 1 0,-11 21 1,26-40-836,0 1 1,0-1-1,0 0 1,0 0-1,0 0 1,0-1-1,0 1 1,0-1-1,-1 0 1,4-2-1,16-17-4649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8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0 12107,'0'0'8040,"-7"11"-6492,-20 28-157,3 1 0,1 1 0,-22 58 0,31-63-1683,2 0-1,-12 59 1,23-81-1412,2-12-1974,9-4-12037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8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14478,'0'0'2909,"0"10"-1660,0-3-1229,-1-1 310,1 0 0,0 1 0,1-1 1,-1 0-1,1 1 0,2 7 0,-2-12-203,0 0 0,0 0-1,0 0 1,0 0 0,0 0-1,0 0 1,0-1 0,0 1-1,1 0 1,-1-1 0,1 1-1,-1-1 1,1 0 0,0 1-1,-1-1 1,1 0 0,0 0-1,0 0 1,0 0 0,0 0-1,0-1 1,0 1 0,0 0-1,0-1 1,0 0 0,0 1-1,3-1 1,2 0 118,-1 0 0,1 0 1,-1-1-1,1 0 0,-1 0 0,0 0 1,1-1-1,-1 0 0,0 0 0,0-1 1,9-5-1,-11 6-206,-1 0 1,0 0-1,0 0 0,-1 0 1,1-1-1,0 1 1,-1-1-1,0 0 0,1 0 1,-1 0-1,0 0 1,-1 0-1,1 0 0,0-1 1,-1 1-1,0-1 1,0 1-1,0-1 0,0 1 1,0-1-1,-1 1 0,1-5 1,-2 7-52,1 0 0,0 1 0,0-1 0,-1 1 0,1-1-1,0 1 1,-1-1 0,1 1 0,-1-1 0,1 1 0,-1-1 0,1 1 0,-1-1 0,1 1 0,-1 0 0,1-1 0,-1 1 0,1 0 0,-1-1 0,0 1-1,1 0 1,-1 0 0,0 0 0,1-1 0,-1 1 0,1 0 0,-1 0 0,0 0 0,1 0 0,-1 0 0,0 0 0,1 0 0,-1 1 0,0-1 0,1 0 0,-1 0-1,0 0 1,1 1 0,-1-1 0,1 0 0,-1 1 0,1-1 0,-1 0 0,0 2 0,-31 14-225,27-13 229,0 1 0,0 0 0,0 1 0,0-1 0,1 1 0,-1 0-1,1 0 1,1 0 0,-1 1 0,1-1 0,0 1 0,0 0 0,0 0-1,1 0 1,0 0 0,0 0 0,1 1 0,-2 8 0,4-14 11,-1 0 1,0 0-1,1 1 1,-1-1-1,0 0 1,1 0-1,0 0 1,-1 0-1,1 0 1,0 0-1,-1 0 1,1 0-1,0 0 1,0 0-1,0 0 1,0-1-1,0 1 1,0 0-1,0-1 1,0 1-1,0 0 1,0-1 0,0 1-1,0-1 1,0 0-1,1 1 1,-1-1-1,0 0 1,0 0-1,0 0 1,3 0-1,49 2 280,-39-3-177,15 1-70,0-1-1,0-2 1,0-1-1,0-2 0,-1 0 1,0-2-1,28-11 0,-55 18-179,-20 17-192,11-10 354,-34 31 100,40-36-64,0 1 0,1 0 0,-1 0 0,1 0 0,-1 0 1,1 0-1,-1 0 0,1 0 0,0 0 0,0 1 0,0-1 0,0 0 1,1 1-1,-1-1 0,1 1 0,-1-1 0,1 4 0,2-4-34,-1-1-1,1-1 0,0 1 1,0 0-1,0 0 0,0-1 0,0 1 1,0-1-1,0 0 0,0 0 1,0 1-1,0-1 0,1-1 1,-1 1-1,0 0 0,3-1 0,1 1 38,20-2-45,-1 0 1,49-12 0,-7 1-2971,-56 14-1240,-16 7 1357,-16 8-5041,8-11-1071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9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13453,'0'0'11787,"69"0"-11563,-43 1-160,4 3-320,-4-1-1890,-5-3-3427,-4 0-4869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1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8296,'0'0'15599,"-9"27"-19155,13-27-768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4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114 243 4100,'0'0'16864,"-9"-6"-15546,3 3-1109,-1-1-1,1 1 0,-1 1 0,0-1 0,0 1 0,0 0 1,-7-1-1,13 3-159,-1 0 1,0 0-1,1 0 1,-1 0-1,0 0 1,1 1-1,-1-1 1,0 0-1,1 1 1,-1-1-1,1 1 1,-1 0-1,1-1 1,-1 1-1,1 0 1,-1 0-1,1 0 1,0 0-1,-1 0 1,1 0-1,0 0 1,0 1-1,0-1 1,0 0-1,0 1 1,0-1-1,0 0 1,0 1-1,1-1 1,-1 1-1,1 0 1,-1-1-1,1 1 1,-1-1-1,1 1 1,0 0 0,0-1-1,0 1 1,0 0-1,0-1 1,0 1-1,0 0 1,1 1-1,-1-2-35,0 0 0,0 1 0,0-1 0,1 0 0,-1 0 0,0 0 0,0 0 0,1 1 0,-1-1 0,1 0 0,-1 0 0,1 0 0,0 0 0,-1 0 0,1 0 0,0 0 0,0-1 0,-1 1 0,1 0 0,0 0 0,0 0 0,0-1 0,0 1 0,0-1 0,0 1 0,0-1 0,3 2 0,0-1 46,1 0 0,-1 0 0,1 0 0,0-1 0,-1 1 0,1-1 0,8-1 0,-3 0-156,0-1-1,0 1 1,0-2 0,0 1-1,-1-2 1,1 1 0,9-6-1,11-13-2828,-30 22 2754,2 32 459,0-31-223,0 1 0,0 0-1,0 0 1,1-1 0,-1 0-1,0 1 1,1-1 0,0 0-1,-1 0 1,1 0-1,-1 0 1,1-1 0,0 1-1,-1-1 1,1 0 0,0 1-1,0-1 1,-1-1 0,1 1-1,0 0 1,0 0-1,2-2 1,2 1-9,1 0 1,-1-1-1,0 0 1,0-1-1,0 1 0,0-1 1,7-5-1,-4 1-54,0-1-1,-1 0 0,0 0 1,0-1-1,-1 0 0,0-1 1,0 0-1,-1 0 0,9-18 1,-13 22-51,0 0 0,0-1 1,-1 1-1,1-1 0,-1 1 0,-1-1 1,1 0-1,-1 0 0,-1 1 0,1-1 1,-1 0-1,0 0 0,-1 0 0,1 0 0,-1 0 1,-1 0-1,0 1 0,-3-12 0,4 16 32,0 1-1,0-1 0,0 1 0,0-1 1,0 1-1,0-1 0,0 1 0,0-1 0,0 1 1,-1 0-1,1 0 0,0 0 0,-1 0 1,1 0-1,-1 0 0,1 0 0,-1 0 0,0 1 1,1-1-1,-1 1 0,0-1 0,0 1 1,1-1-1,-1 1 0,0 0 0,0 0 0,1 0 1,-1 0-1,0 0 0,0 0 0,0 1 1,1-1-1,-1 1 0,-2 0 0,0 1 19,0-1-1,0 1 1,0 0 0,0 0-1,1 1 1,-1-1-1,1 1 1,0-1 0,-1 1-1,1 0 1,1 0-1,-1 1 1,-3 4 0,2-1 34,0 0 1,1 0 0,0 0 0,0 0 0,0 1 0,1-1 0,1 1-1,-1-1 1,1 1 0,0 0 0,1 0 0,0-1 0,0 1-1,0 0 1,1 0 0,1-1 0,-1 1 0,1 0 0,4 10 0,-2-10-194,0 0 1,1 0 0,-1-1 0,1 1 0,1-1 0,0 0 0,0 0 0,0-1 0,1 0-1,-1 0 1,2-1 0,-1 1 0,0-2 0,1 1 0,0-1 0,14 5 0,13 3-5769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43:19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16688,'0'0'8680,"56"-13"-22901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25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1 130 10250,'32'-3'5260,"42"-7"-2905,42-5-986,426-19 1702,292-34-2859,-852 71-579,-1 1 0,1 1 0,-18 7 0,27-8-2200,4-3-1987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1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7015,'0'0'1868,"6"-10"465,0-3-1553,16-28 2251,6 2 4379,-40 118-4986,1-50-2274,8-22-115,-1 0 0,2 1 0,-1 0 0,1-1 0,0 1-1,0 0 1,1 0 0,0 0 0,1 0 0,0 15 0,1-23-29,0 1 0,-1 0 0,1 0 0,0-1 0,-1 1 0,1-1 0,0 1-1,0-1 1,0 1 0,0-1 0,-1 1 0,1-1 0,0 0 0,0 0 0,0 1 0,0-1 0,0 0 0,0 0 0,0 0 0,0 0 0,0 0 0,1 0 0,30-1 217,-24 1-172,12 0 50,-13-1-118,1 1 0,0 0 1,-1 0-1,1 1 0,0 0 0,10 3 0,-16-3 4,0 0 0,0 0-1,0 0 1,0 0 0,-1 0 0,1 1-1,-1-1 1,1 0 0,-1 1 0,1-1-1,-1 1 1,0 0 0,1-1 0,-1 1 0,0 0-1,0 0 1,0 0 0,-1 0 0,1 0-1,0 0 1,-1 0 0,1 0 0,-1 0 0,0 0-1,1 0 1,-1 0 0,0 0 0,-1 3-1,1-2 39,1 0 0,-2 0 1,1 0-1,0 0 0,0 0 0,-1-1 0,0 1 0,1 0 0,-1 0 0,0-1 0,-1 1 0,1 0 0,0-1 0,-1 1 0,1-1 0,-1 0 0,0 1 1,-2 2-1,1-3 133,0 0 0,-1-1 0,1 1 1,0 0-1,-1-1 0,1 0 1,-1 0-1,1 0 0,-1 0 1,1 0-1,-1-1 0,0 0 0,1 1 1,-5-2-1,4 1-99,1-1 0,0 1 0,0-1 1,0 0-1,0 0 0,0-1 0,0 1 0,1 0 0,-1-1 0,0 0 1,1 1-1,-1-1 0,1 0 0,-1-1 0,1 1 0,0 0 0,0-1 1,0 1-1,0-1 0,-2-4 0,-13-29-1155,11 2-3956,16 31-1570,-8 3 5322,11-2-3878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1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96 11915,'0'0'11830,"9"0"-11328,-2 1-399,0-1 1,0 0-1,0 0 1,0-1-1,0 0 1,-1-1-1,1 1 0,8-4 1,-13 4-49,0 0 1,1 0 0,-1 0-1,0 0 1,0 0-1,0-1 1,0 1-1,-1-1 1,1 1 0,0-1-1,0 0 1,-1 0-1,1 0 1,-1 0 0,0 0-1,0 0 1,0 0-1,0 0 1,0 0 0,0-1-1,0 1 1,-1 0-1,1-1 1,-1 1-1,1 0 1,-1-1 0,0 1-1,0-1 1,0 1-1,0 0 1,-1-1 0,0-3-1,0 5-57,1-1 0,-1 1 0,1 0 0,-1 0 0,0 0 0,0 0 0,1 0 0,-1 0 0,0 0 0,0 0 0,0 0 0,0 0 0,0 1 0,0-1 0,0 0 0,0 1 0,0-1 0,-1 1 0,1-1-1,0 1 1,0-1 0,-1 1 0,1 0 0,0 0 0,0 0 0,-1-1 0,1 1 0,0 0 0,0 1 0,-1-1 0,1 0 0,-2 1 0,0-1-24,-1 0 0,1 1 0,0-1 0,-1 1 0,1 0 0,0 0 0,0 0 0,0 1 0,0-1 0,0 1 0,-4 3 0,2-1 51,1 1 1,0 0-1,0 0 0,0 0 0,1 1 0,-1-1 0,1 1 0,1 0 1,-1 0-1,1 0 0,0 0 0,0 0 0,1 1 0,0-1 1,0 0-1,1 1 0,-1-1 0,1 1 0,2 8 0,-2-11-108,1 0-1,0 0 1,0 0-1,1 0 1,-1 0-1,1-1 0,0 1 1,0 0-1,0-1 1,0 1-1,1-1 1,-1 0-1,5 4 0,-4-4-355,1 0 1,0-1-1,-1 1 0,1-1 0,1 0 0,-1 0 0,0 0 0,0 0 0,1-1 0,-1 0 0,1 0 0,-1 0 0,9 0 0,8 0-5112,3-1-1480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2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0 9641,'0'0'11488,"1"8"-10842,0 9-317,-1-1-1,-1 1 1,0 0 0,-2-1-1,1 1 1,-2-1 0,0 0-1,-12 28 1,11-33-234,1-1 0,0 1 1,1 0-1,0 0 0,0 1 1,0 10-1,8-21-40,0-1 0,0-1 0,-1 1 0,1-1 0,0 1-1,7-3 1,1-3-203,-10 4 66,0 0 0,0 1 0,0-1 0,1 1-1,-1 0 1,1 0 0,-1 0 0,1 0 0,-1 0 0,1 1-1,-1 0 1,1 0 0,-1 0 0,1 0 0,5 1 0,-8 0 52,0 0 1,0 0 0,-1 0 0,1 0-1,-1 0 1,1 0 0,-1 0 0,1 0-1,-1 1 1,0-1 0,1 0 0,-1 0-1,0 0 1,0 0 0,0 1-1,0-1 1,0 0 0,0 0 0,0 0-1,-1 1 1,1-1 0,0 0 0,-1 0-1,0 2 1,0 20 73,1-23-31,0 1 0,0 0 0,0-1 0,1 1 0,-1-1 0,0 1 0,0-1-1,1 1 1,-1-1 0,0 1 0,1-1 0,-1 1 0,0-1 0,1 1 0,-1-1 0,1 0 0,-1 1 0,0-1-1,1 0 1,-1 1 0,1-1 0,-1 0 0,1 0 0,0 1 0,-1-1 0,1 0 0,-1 0 0,1 0-1,-1 0 1,1 0 0,0 0 0,0 0 0,4 0 40,-1-1 0,1 1 0,0-1 0,-1 0 0,0-1-1,1 1 1,-1-1 0,0 0 0,1 0 0,-1 0 0,0-1 0,-1 1 0,1-1-1,0 0 1,-1 0 0,0 0 0,1-1 0,-1 1 0,0-1 0,-1 0 0,1 0 0,-1 0-1,0 0 1,0 0 0,0 0 0,0 0 0,-1-1 0,1 1 0,-1-1 0,-1 1-1,2-8 1,-2 12-261,0 1 189,0 0-1,1 0 1,-1 0 0,0 0-1,1 0 1,-1 0-1,0 0 1,0 0-1,0 0 1,0 0 0,0 0-1,0 0 1,-1 0-1,1 0 1,0 0 0,0 0-1,-1 2 1,0-2 20,1 0 1,-1 0-1,1 0 1,0 0-1,-1 0 1,1 1-1,0-1 1,0 0-1,0 0 0,0 0 1,0 0-1,0 0 1,0 1-1,0-1 1,0 0-1,0 0 1,1 0-1,-1 0 1,1 0-1,-1 0 1,0 0-1,1 0 1,0 0-1,-1 0 1,1 0-1,0 1 1,4 0 17,-1 0 1,1-1 0,0 1 0,-1-1 0,1 0 0,0 0 0,0-1 0,-1 1 0,1-1 0,0 0 0,0-1 0,0 1 0,6-2-1,-3 1 15,0-1 0,0 0 0,0-1 0,0 1 0,0-1 0,-1-1 0,9-4-1,-8 2-86,7-2-380,-15 8 424,1 1 1,-1-1 0,0 1-1,0-1 1,1 1 0,-1-1-1,0 1 1,0-1 0,0 1 0,0-1-1,1 1 1,-1-1 0,0 1-1,0 0 1,0-1 0,0 1-1,0-1 1,0 1 0,-1-1-1,1 1 1,0-1 0,0 1-1,0-1 1,0 1 0,-1-1 0,1 1-1,0-1 1,0 1 0,-1-1-1,1 1 1,-1 0 0,0 1 38,0 1 1,0 0 0,1 0 0,-1 0-1,1 0 1,0 0 0,-1 0 0,2 0-1,-1 0 1,0 0 0,1 6 0,0-9-103,-1 1 0,1 0 0,-1 0 1,1-1-1,-1 1 0,1 0 0,-1-1 0,1 1 1,-1-1-1,1 1 0,0 0 0,-1-1 0,1 1 1,0-1-1,0 0 0,-1 1 0,1-1 1,0 0-1,0 1 0,0-1 0,0 0 0,-1 0 1,1 0-1,0 0 0,0 1 0,0-1 0,0-1 1,0 1-1,-1 0 0,1 0 0,0 0 1,0 0-1,0 0 0,0-1 0,-1 1 0,1 0 1,0-1-1,0 1 0,-1-1 0,1 1 0,0-1 1,0 1-1,-1-1 0,2 0 0,17-21-6873,-9 7 1297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2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11339,'0'0'11627,"-4"8"-11451,-4 12-147,2 0 0,0 1 0,1 0 0,2-1 0,0 1 0,0 22 0,2-26-27,0 7 10,-1-1 1,-1 0-1,-7 26 1,8-44-8,1 1-1,-1-1 1,0 0 0,0 0 0,0 0 0,-1 0 0,0 0-1,0-1 1,0 1 0,-1-1 0,1 0 0,-1 0 0,0 0 0,0 0-1,0-1 1,-1 1 0,1-1 0,-10 5 0,13-8 14,0 1 0,0-1 0,0 1 0,0-1 0,1 0 0,-1 1 0,0-1 1,0 0-1,0 1 0,0-1 0,0 0 0,0 0 0,0 0 0,0 0 0,0 0 0,0 0 0,0 0 0,0-1 1,0 1-1,0 0 0,0 0 0,0-1 0,0 1 0,0 0 0,0-1 0,1 1 0,-1-1 0,0 0 0,0 1 0,0-1 1,1 1-1,-1-1 0,-1-1 0,1 0 4,0-1 1,0 0 0,0 0-1,1 1 1,-1-1-1,1 0 1,-1 0 0,1 0-1,0 1 1,0-1 0,1-5-1,0-3-63,1 0 1,0 0-1,0 0 0,2 1 1,6-18-1,1 10-29,2-1 0,0 1 0,0 1 0,2 1 0,17-16 0,87-67-3,-119 99 68,0 0 0,0 0-1,0-1 1,0 1 0,0 0 0,0 0-1,1 0 1,-1 0 0,0-1 0,0 1-1,0 0 1,0 0 0,0 0 0,1 0-1,-1 0 1,0 0 0,0 0 0,0 0 0,0-1-1,1 1 1,-1 0 0,0 0 0,0 0-1,0 0 1,1 0 0,-1 0 0,0 0-1,0 0 1,0 0 0,1 0 0,-1 0-1,0 0 1,0 0 0,0 0 0,0 0-1,1 1 1,-1-1 0,0 0 0,0 0-1,0 0 1,0 0 0,1 0 0,-1 0 0,0 0-1,0 1 1,0-1 0,0 0 0,0 0-1,1 0 1,-1 14-60,0-13 71,-1 0 0,1 0 1,0 0-1,0 0 0,0 1 1,0-1-1,0 0 0,0 0 1,0 0-1,0 1 0,0-1 1,0 0-1,1 0 0,-1 0 0,0 0 1,1 0-1,-1 0 0,1 0 1,-1 1-1,1-1 0,0-1 1,-1 1-1,1 0 0,0 0 1,0 0-1,-1 0 0,1 0 1,2 0-1,14 2 102,1-1 1,0-1-1,-1-1 1,1-1-1,29-4 1,-30-3-1546,-14-6-4223,-3 4-197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3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14318,'0'0'9096,"48"-11"-8872,-25 11-160,6 3-480,-2 9-2531,6-2-3971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3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15310,'0'0'9321,"0"49"-9289,0-33 0,0-2-128,0-4-1249,0-1-673,0-4-1153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3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14478,'0'0'10602,"24"23"-14350,-11-10-800,9-3-1538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4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0 13837,'0'0'7399,"-10"0"-6507,-30 1-177,13 6-409,26-7-316,1 0 0,-1 1 0,1-1 0,-1 0 0,1 1 0,-1-1 0,1 0 0,0 1 1,-1-1-1,1 0 0,-1 1 0,1-1 0,0 1 0,-1-1 0,1 0 0,0 1 0,-1-1 0,1 1 0,0-1 0,0 1 0,0-1 0,0 1 0,-1 0 0,1-1 0,0 1 0,0-1 0,0 1 0,0-1 0,0 1 0,0-1 0,0 1 0,0-1 0,0 1 0,1 0 0,2 2-117,0 1-1,0-1 1,1 0-1,-1-1 1,1 1-1,0-1 1,0 1-1,0-1 1,0 0-1,0-1 1,0 1-1,1-1 1,5 2-1,10 4 50,-17-6 45,-1 0-1,1 0 1,0 1 0,-1-1-1,1 1 1,-1-1-1,0 1 1,1 0 0,-1 0-1,0 0 1,0 0-1,0 1 1,0-1 0,-1 0-1,3 4 1,-4-4 32,0-1 0,0 1 1,0-1-1,0 0 0,-1 1 0,1-1 0,0 0 1,-1 1-1,1-1 0,-1 0 0,1 1 1,-1-1-1,1 0 0,-1 0 0,0 0 0,0 0 1,0 1-1,0-1 0,0 0 0,0 0 1,0-1-1,0 1 0,0 0 0,0 0 1,0 0-1,0-1 0,-1 1 0,1-1 0,0 1 1,-1-1-1,1 1 0,0-1 0,-3 0 1,-5 5 137,-1-1 0,0 0 1,0-1-1,0 0 0,-1-1 1,1 0-1,0 0 0,-1-1 1,0 0-1,-16-2 0,26 0-231,0 1-1,0 0 0,0-1 1,1 1-1,-1-1 0,0 1 1,1-1-1,-1 0 0,0 1 1,1-1-1,-1 0 0,0 1 1,1-1-1,-1 0 0,1 0 1,0 1-1,-1-1 0,1 0 1,0 0-1,-1 0 0,1 0 1,0 0-1,0 1 0,0-1 1,-1 0-1,1 0 0,1-2 1,1-28-7489,6 10-676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1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60 11723,'0'0'10965,"-1"-9"-9929,0 7-1014,2 0 6,-1 0-1,0 0 1,0 1 0,0-1 0,-1 0 0,1 0 0,0 0 0,-1 0 0,1 1 0,-1-1 0,1 0 0,-1 0 0,0 1 0,0-1-1,0 1 1,0-1 0,0 0 0,0 1 0,0 0 0,-1-1 0,1 1 0,0 0 0,-1 0 0,1-1 0,-1 1 0,1 0 0,-1 1-1,0-1 1,0 0 0,1 0 0,-1 1 0,0-1 0,0 1 0,1-1 0,-1 1 0,0 0 0,0 0 0,0 0 0,0 0 0,0 0-1,1 0 1,-5 1 0,3-1-37,-1 0 0,1 1 0,0-1 0,-1 1 0,1 0 0,-1 0-1,1 0 1,0 0 0,0 1 0,0-1 0,0 1 0,0 0 0,0 0 0,0 0-1,0 0 1,1 1 0,-1-1 0,1 1 0,0-1 0,0 1 0,-3 4 0,2-2-15,0 0 0,1 0 0,-1 0 0,1 0 0,1 1 0,-1-1 0,1 1 0,0-1 0,0 1 0,0 0 0,1-1 0,0 9 0,1-12-21,0-1 1,-1 0-1,1 1 1,0-1-1,0 0 1,0 0-1,1 0 1,-1 0-1,0 0 1,0 0-1,0 0 0,1 0 1,-1-1-1,1 1 1,-1 0-1,0-1 1,1 1-1,-1-1 1,1 1-1,-1-1 1,1 0-1,-1 0 1,1 0-1,0 0 1,-1 0-1,1 0 1,-1 0-1,1 0 0,1-1 1,50-5-1407,-19-8 12,-30 11 1250,0 1 0,0 0 1,1 0-1,-1 1 0,1-1 0,0 1 0,-1 0 0,8-1 0,-10 4 122,-1 0 0,0 0 1,0 0-1,-1 0 0,1 0 0,0 0 0,-1 0 0,1 0 0,-1 0 1,1 1-1,-1-1 0,0 0 0,0 0 0,0 0 0,-1 1 0,1 1 1,0 0 22,-1 20 634,0 0-1,-1 1 0,-2-1 1,0 0-1,-2 0 1,0 0-1,-2-1 0,0 0 1,-17 31-1,24-53-544,1 0 0,0 0 0,-1 0 0,1-1-1,-1 1 1,1 0 0,-1 0 0,1-1 0,-1 1 0,1 0 0,-1 0 0,0-1 0,1 1 0,-1-1-1,0 1 1,0-1 0,1 1 0,-1-1 0,0 1 0,0-1 0,0 1 0,0-1 0,1 0 0,-1 0-1,0 0 1,0 1 0,0-1 0,0 0 0,0 0 0,0 0 0,0 0 0,0 0 0,0-1 0,0 1 0,0 0-1,1 0 1,-1 0 0,0-1 0,0 1 0,0-1 0,0 1 0,1-1 0,-1 1 0,0-1 0,0 1-1,1-1 1,-1 1 0,0-1 0,1 0 0,-1 0 0,1 1 0,-1-1 0,1 0 0,-1 0 0,1 0-1,-1 1 1,1-2 0,-29-53 690,28 52-812,-5-11 68,1 1 1,1-1 0,0-1-1,1 1 1,0 0-1,-1-28 1,5 41-76,-1 0 1,1 0-1,-1 0 0,1 0 0,0 0 1,0 0-1,-1 0 0,1 0 0,0 1 1,0-1-1,0 0 0,0 1 0,0-1 1,0 0-1,0 1 0,0-1 0,0 1 1,0-1-1,0 1 0,0 0 0,0-1 1,0 1-1,0 0 0,2 0 0,38-7-3804,-29 5 1916,18-5-3714,3-3-4569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4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10570,'0'0'7581,"-3"10"-6930,-5 20-421,1 1 1,1 0 0,2 0-1,0 44 1,4-69-299,5 56 368,-5-59-373,1 0 1,-1 0-1,1-1 0,0 1 0,0 0 0,0-1 0,1 1 0,-1 0 0,1-1 0,-1 0 0,1 1 0,0-1 0,0 0 0,0 0 0,0 0 1,0 0-1,0 0 0,5 3 0,-28-31-3776,7 12 4048,-32-37 1597,43 47-1355,0 1 0,1-1 1,-1 0-1,1 0 0,0 0 0,0 0 0,0 0 0,1 0 0,0-1 0,-1 1 1,2 0-1,-2-5 0,3 8-327,1 0 1,-1 0-1,0 1 1,1-1-1,-1 1 0,0 0 1,1-1-1,-1 1 1,1 0-1,-1 0 1,1 0-1,-1 0 0,0 0 1,1 0-1,-1 0 1,3 1-1,-1-1-25,114 14-5668,-82-13-1099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5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64 17873,'0'0'7895,"-10"-8"-7793,5 3-98,3 2-6,0 1 1,0 0 0,-1 0 0,1 0-1,0 0 1,-1 0 0,1 0 0,-1 1 0,0-1-1,1 1 1,-1 0 0,0-1 0,0 1-1,0 1 1,0-1 0,0 0 0,0 1 0,0-1-1,0 1 1,0 0 0,0 0 0,0 0 0,0 1-1,-3 0 1,-4 2-11,0 1-1,1 1 1,0 0-1,-1 0 1,2 1-1,-11 7 1,16-10 10,0-1 1,0 1-1,1-1 1,-1 1-1,0 0 1,1 0-1,0 0 1,0 0-1,0 1 1,0-1-1,0 1 1,1-1-1,-1 1 1,1-1-1,0 1 1,0 0-1,0 0 1,1 0-1,-1 7 1,2-10 10,0 0 1,0 0 0,-1 1 0,1-1 0,0 0 0,1 0-1,-1 0 1,0 0 0,0 0 0,0 0 0,1-1-1,-1 1 1,0 0 0,1-1 0,-1 1 0,0-1-1,1 1 1,-1-1 0,1 1 0,-1-1 0,1 0 0,-1 0-1,1 0 1,-1 0 0,1 0 0,-1 0 0,1 0-1,2-1 1,48-7 629,-46 6-574,0-1 0,0 0 0,0 0 0,-1 0 0,1-1 0,-1 0 0,1 0 0,-1 0 0,0-1 0,-1 1 0,1-1-1,-1-1 1,0 1 0,0 0 0,-1-1 0,0 0 0,0 0 0,3-6 0,1-16-3098,-4-1-3368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5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55 2626,'0'0'17676,"-4"11"-17340,-59 235 2563,47-197-2342,16-48-540,0-1 0,0 0 0,0 0 0,0 0 0,0 0 0,0 0 1,1 1-1,-1-1 0,0 0 0,0 0 0,0 0 0,0 0 0,0 0 0,0 1 0,0-1 1,0 0-1,0 0 0,-1 0 0,1 0 0,0 0 0,0 1 0,0-1 0,0 0 0,0 0 1,0 0-1,0 0 0,0 0 0,0 0 0,0 1 0,0-1 0,0 0 0,-1 0 0,1 0 1,0 0-1,0 0 0,0 0 0,0 0 0,0 0 0,0 0 0,-1 0 0,1 0 0,0 1 1,0-1-1,0 0 0,0 0 0,0 0 0,-1 0 0,1 0 0,0 0 0,0 0 1,0 0-1,0 0 0,0 0 0,-1 0 0,1-1 0,0 1 0,0 0 0,0 0 0,0 0 1,0 0-1,-1 0 0,1 0 0,0 0 0,0 0 0,0 0 0,0-1 0,2-26 1088,7-9-1365,1 0 0,1 0 0,3 1 0,0 1 0,3 0 0,33-52 0,-23 52 72,-26 34 180,-1-1 0,1 1 0,-1-1 1,1 1-1,-1-1 0,1 1 0,-1-1 0,1 1 1,0 0-1,-1-1 0,1 1 0,0 0 1,-1 0-1,1-1 0,0 1 0,-1 0 0,1 0 1,0 0-1,0 0 0,-1 0 0,1 0 1,0 0-1,0 0 0,-1 0 0,1 0 0,0 0 1,-1 0-1,1 1 0,0-1 0,-1 0 0,1 1 1,0-1-1,-1 0 0,1 1 0,0-1 1,-1 1-1,1-1 0,-1 1 0,1-1 0,-1 1 1,1-1-1,-1 1 0,1-1 0,-1 1 0,0 0 1,1-1-1,-1 1 0,0 0 0,0-1 1,1 1-1,-1 1 0,2 1-13,0 1 1,-1 0-1,1-1 0,-1 1 0,0 0 1,0 0-1,0 0 0,-1 0 1,1 0-1,-1 0 0,0 0 1,0 0-1,0 0 0,-2 6 0,1-8 15,0 1 0,-1-1 0,1 1-1,-1-1 1,0 0 0,0 1-1,0-1 1,0 0 0,0 0-1,-1 0 1,1-1 0,0 1-1,-1-1 1,1 1 0,-1-1-1,0 0 1,1 0 0,-1 0 0,0 0-1,-4 1 1,-40 5 896,21-8-1935,9-6-5553,14-1 1105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6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12748,'0'0'2194,"-9"6"-854,2-1-1011,-1 1 0,2 0 0,-1 0-1,0 1 1,1 0 0,1 0 0,-1 1 0,1-1 0,0 1 0,1 0-1,0 1 1,0-1 0,0 1 0,-2 11 0,-25 164 1650,26-144-1839,9-178 2068,-4 111-2174,0 26-189,0 39-416,0-35 571,0 0-1,0 0 0,1-1 1,0 1-1,-1 0 0,1-1 1,0 1-1,0-1 1,0 1-1,0-1 0,1 1 1,-1-1-1,1 0 0,0 1 1,-1-1-1,1 0 1,0 0-1,0 0 0,0-1 1,0 1-1,1 0 0,-1-1 1,0 0-1,1 1 1,-1-1-1,1 0 0,-1 0 1,1 0-1,0-1 0,-1 1 1,1 0-1,0-1 0,0 0 1,2 0-1,2 1 18,-1-1 0,0 0 0,1 0 0,-1 0-1,0-1 1,1 0 0,-1 0 0,0-1 0,0 0-1,0 0 1,0 0 0,0-1 0,11-6 0,-10 4-37,0-1 1,0 0-1,0 0 0,0-1 1,-1 0-1,0 0 1,-1 0-1,8-13 1,-12 18-120,-20 33-390,14-25 654,1 1 0,0-1-1,0 1 1,1 0 0,0-1-1,0 2 1,1-1 0,0 0-1,0 0 1,1 1 0,0-1 0,0 1-1,0 8 1,1-15-115,1 0-1,-1 0 1,0 0 0,0 0-1,0 0 1,1 0 0,-1 0 0,0 0-1,1 0 1,-1 0 0,1 0-1,-1-1 1,1 1 0,0 0 0,-1 0-1,1 0 1,0-1 0,-1 1-1,1 0 1,0-1 0,0 1 0,0 0-1,0-1 1,1 1 0,32 8 311,-21-9-219,-1 0 0,1 0 0,18-4-1,-20 1-97,0 0 0,-1-1 0,1 0 0,-1-1 0,0 0 0,0-1 0,11-8 0,1-2-607,37-36 0,-58 51 651,-4 5-1,0-1 0,1 1-1,-1 0 1,1 0 0,0 0-1,1 0 1,-3 8 0,4-11-35,-1-1 0,1 1 1,0 0-1,0 0 0,0 0 0,0 0 1,1 0-1,-1 0 0,0 0 0,0 0 1,1 0-1,-1 0 0,0 0 1,1-1-1,-1 1 0,1 0 0,-1 0 1,1 0-1,-1-1 0,1 1 0,0 0 1,-1-1-1,1 1 0,0 0 1,-1-1-1,1 1 0,0-1 0,0 1 1,0-1-1,0 1 0,1-1 0,2 2-21,1-1 1,0 1-1,0-1 0,0 0 0,0-1 0,9 1 0,3-1-337,0-1 1,-1-1 0,22-4-1,-35 5 404,1 0 0,-1 0 0,0 0-1,1 0 1,-1 1 0,1 0 0,-1 0 0,0 0-1,1 0 1,-1 0 0,1 1 0,-1-1 0,1 1 0,-1 0-1,0 0 1,0 0 0,4 3 0,8 1 396,-2 0-489,1-1-1,0-1 1,23 3 0,-10-4-2969,0-1-3658,-23-1 3545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6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15663,'0'0'6630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07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158 278 15599,'0'0'11333,"-11"-7"-11194,8 6-132,1-2-1,-1 1 1,0 0 0,0 1-1,0-1 1,0 0 0,0 1 0,0 0-1,-1-1 1,1 1 0,0 1-1,-1-1 1,1 0 0,0 1 0,-1 0-1,1-1 1,-1 1 0,1 1-1,-1-1 1,1 0 0,-1 1 0,1 0-1,0 0 1,0 0 0,-1 0 0,1 0-1,0 1 1,0 0 0,0-1-1,-4 4 1,3-2 28,1 0-1,0 0 0,-1 0 1,1 0-1,0 0 1,1 1-1,-1-1 0,0 1 1,1 0-1,0 0 1,0 0-1,0 0 0,1 0 1,-1 0-1,1 0 1,0 1-1,-1 7 0,3-11-20,-1 0-1,1 0 0,0 0 1,-1 0-1,1 0 1,0 0-1,0 0 0,0-1 1,0 1-1,0 0 0,0 0 1,0-1-1,0 1 0,0-1 1,0 1-1,0-1 0,0 0 1,0 1-1,1-1 0,-1 0 1,0 0-1,0 0 0,0 0 1,1 0-1,-1 0 1,0 0-1,0 0 0,0 0 1,3-1-1,41-6 312,-30 1-511,0-2-1,0 1 0,-1-2 0,0 0 0,-1-1 0,0 0 1,0-1-1,-1 0 0,20-25 0,-74 79-1041,39-37 1283,-1 0 0,1 0 0,0 0 0,1 1 0,-1-1 0,1 0 0,-2 12 0,4-17-39,0 1-1,0-1 1,0 0-1,0 1 1,0-1-1,0 0 1,1 1-1,-1-1 1,0 0-1,1 1 1,-1-1-1,1 0 1,-1 0-1,1 1 1,-1-1-1,1 0 1,0 0-1,0 0 0,0 0 1,-1 0-1,1 0 1,0 0-1,0 0 1,0 0-1,1-1 1,-1 1-1,0 0 1,0-1-1,0 1 1,0 0-1,1-1 1,-1 0-1,0 1 1,1-1-1,-1 0 0,0 0 1,1 1-1,-1-1 1,0 0-1,1 0 1,-1-1-1,0 1 1,2 0-1,10-1 65,-1-1-1,1 0 1,-1 0 0,0-1-1,0-1 1,0 0-1,0-1 1,-1 0-1,0 0 1,0-1 0,0-1-1,-1 0 1,0-1-1,0 1 1,-1-2-1,0 0 1,0 0 0,9-13-1,-7 9-136,-1-1-1,-1-1 0,0 1 1,-1-1-1,0-1 0,-1 1 1,-1-1-1,-1 0 0,0-1 1,-1 1-1,-1-1 0,0 0 1,0-19-1,-3 35 46,0 1 1,0-1 0,0 1-1,0-1 1,0 1-1,0-1 1,0 1-1,0-1 1,-1 1-1,1-1 1,0 1-1,0-1 1,0 1-1,0 0 1,-1-1 0,1 1-1,0-1 1,0 1-1,-1-1 1,1 1-1,0 0 1,-1-1-1,1 1 1,0 0-1,-1-1 1,1 1-1,-1 0 1,1-1 0,-1 1-1,1 0 1,-1 0-1,1 0 1,-1-1-1,1 1 1,-1 0-1,0 0 1,-23 7-227,-17 23 104,32-19 158,0 1 0,1 1-1,0 0 1,1 0-1,0 0 1,1 1 0,1 0-1,0 0 1,1 0-1,0 1 1,2-1 0,-1 1-1,2 0 1,0 0-1,0 0 1,2 0 0,0 0-1,5 25 1,-4-34-166,0-1 0,0 0-1,1 1 1,0-1 0,0 0 0,0 0 0,0-1 0,1 1-1,5 5 1,27 16-4303,-1-15-2666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10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54 192,'0'0'4613,"-54"-30"-4742,43 24-223,1-1-64,-1 2 95,4 1 161,-1 2 128,-3 2 128,0 0-32,-2 0 32,1 0-96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11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617 97 5637,'0'0'7896,"1"-9"-6417,1-28-300,-2 35-1102,0 0 0,-1 1 0,1-1 0,-1 1 0,1-1 1,-1 1-1,1-1 0,-1 1 0,0-1 0,0 1 0,0-1 0,0 1 0,0 0 0,0 0 0,0 0 0,-1-1 0,1 1 0,0 0 0,-1 1 0,1-1 0,0 0 0,-1 0 0,-2-1 0,-36-9 458,36 10-506,-18-2 86,-1 1 0,0 1 0,0 1-1,0 1 1,0 0 0,1 2 0,-1 1-1,1 1 1,-1 1 0,2 1 0,-1 1 0,1 0-1,0 2 1,1 0 0,-26 19 0,34-20-88,1 1 1,0 1-1,0 0 1,1 0-1,1 1 0,0 1 1,0 0-1,1 0 1,1 0-1,-11 28 1,4-2 60,2 0 0,-14 74 0,24-104-64,1 0 1,0 0-1,0 1 1,0-1-1,1 0 1,1 1-1,2 14 1,-2-20 3,1 0 1,-1 1-1,1-1 0,1 0 1,-1 0-1,0 0 0,1 0 1,0 0-1,0 0 0,0-1 1,0 1-1,1-1 0,-1 0 1,1 0-1,0 0 0,5 3 1,9 4 52,0 1 1,0-2-1,1-1 1,0 0 0,1-1-1,-1-1 1,1-1-1,21 2 1,-26-5-31,1-1 1,-1-1-1,0 0 0,0-1 1,0-1-1,0 0 0,0-1 1,0-1-1,-1 0 0,0-1 1,22-11-1,-6 1 119,0-2 0,45-35 0,-62 41-10,0 0 0,0 0-1,-1-2 1,-1 1 0,0-1 0,-1-1 0,12-21-1,-16 23-69,-1 0 0,-1 0 0,0-1 0,0 0 0,-1 0 0,-1 0 0,0 0 0,-1 0 0,0-1 0,-1 1 0,-1 0 0,0 0-1,-1 0 1,0-1 0,-5-13 0,5 20-111,0 0-1,-1 0 1,0 0-1,0 0 1,0 1 0,-1-1-1,0 1 1,0 0-1,-1 0 1,0 1-1,0-1 1,0 1-1,0 0 1,-1 0 0,0 1-1,0 0 1,0 0-1,-1 0 1,1 1-1,-1 0 1,0 0-1,0 0 1,0 1-1,0 0 1,0 1 0,-1-1-1,1 1 1,-9 1-1,5-1-586,-1 2 1,0 0-1,0 0 0,-21 6 0,-18 9-8091,50-15 8570,-26 7-11146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16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732 99 10858,'1'-1'175,"-1"-1"0,1 1 1,-1-1-1,0 1 0,1-1 0,-1 1 0,0-1 0,0 0 0,0 1 0,0-1 0,0 1 0,0-1 0,0 1 1,-1-1-1,1 0 0,-1 1 0,1-1 0,-1 1 0,1-1 0,-1 1 0,0 0 0,0-1 0,0 1 1,-1-2-1,-1 0-2,0 0 1,0 0-1,-1 1 1,1-1-1,-1 1 1,1-1-1,-1 1 1,-8-3 0,-4-1 46,0 1 1,-1 1 0,-28-5 0,-5 4 24,0 2 1,0 2-1,-58 6 1,96-3-228,0 1 0,0 0 0,0 1 0,0 0 1,0 1-1,1 0 0,0 1 0,0 0 0,1 1 0,-1 0 0,1 1 0,1 0 1,0 0-1,0 1 0,0 0 0,-10 16 0,-5 8-28,2 1-1,1 1 1,-27 64 0,43-88 7,0 1 1,1-1-1,1 1 0,-1 0 1,2-1-1,0 1 0,0 1 1,1-1-1,1 0 0,0 0 1,0 0-1,2 0 0,-1 0 1,1 0-1,7 19 0,-4-18 13,0-1 0,1 0 0,1-1 0,0 1 0,1-1 0,0-1 0,0 0 0,1 0 0,1 0 0,-1-1 0,2-1 0,-1 1 0,1-2 0,14 9 0,3-2 42,0-1 1,0-1-1,1-1 0,1-2 1,0-1-1,0-1 1,1-1-1,-1-2 0,1-1 1,50-2-1,-72-2 35,0-1 0,1 0 0,-1 0 0,0-1 0,0 0 0,0-1 0,0 0 0,-1 0 0,0-1 0,0 0 0,0 0 0,0-1 0,-1 0 0,0 0-1,8-9 1,-3 2 191,-1 1-1,-1-1 0,0-1 0,0 0 0,-1 0 1,-1-1-1,11-28 0,-12 21-109,-1 1 0,-1-1 0,-1 0 1,-1 0-1,-1-1 0,-1 1 0,-1 0 0,-1-1 0,-1 1 1,-6-32-1,5 40-330,-1 0 0,0 0 0,-1 1 1,-1-1-1,0 1 0,0 0 0,-2 1 0,1 0 1,-2 0-1,1 0 0,-2 1 0,1 0 1,-2 1-1,1 0 0,-1 1 0,-1 0 0,-13-8 1,14 10-3277,1 0-2728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0.1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11275,'0'0'12043,"61"7"-10890,-14-7-480,3 0-321,6 0-224,-5 0-96,-4 0 0,-6 0-96,-12 0-929,-10 0-832,-8 2-1443,-11 2-1664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1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97 14189,'0'0'7282,"9"2"-7084,-6-1-163,0 0 0,0 0 1,0 0-1,1-1 0,-1 1 1,0-1-1,0 0 0,0 0 1,1 0-1,-1 0 1,0-1-1,0 1 0,1-1 1,-1 0-1,0 0 0,0 0 1,0 0-1,0 0 0,0-1 1,0 1-1,-1-1 1,1 0-1,0 0 0,-1 0 1,0 0-1,1 0 0,-1-1 1,0 1-1,0-1 0,0 0 1,0 1-1,-1-1 1,1 0-1,-1 0 0,0 0 1,1 0-1,-1 0 0,-1 0 1,2-4-1,-2 6 1,0-1-1,1 1 0,-1-1 1,0 1-1,0-1 0,0 1 1,0-1-1,0 1 1,0-1-1,-1 1 0,1-1 1,0 1-1,-1 0 0,1-1 1,-1 1-1,0-1 1,1 1-1,-1 0 0,0 0 1,0-1-1,0 1 0,0 0 1,0 0-1,0 0 1,-1-1-1,0 1-25,-1 0-1,1 0 1,0 1 0,-1-1-1,1 1 1,0-1-1,-1 1 1,1 0 0,-1 0-1,1 0 1,0 1 0,-1-1-1,1 0 1,-1 1 0,1-1-1,-3 2 1,-1 0 28,1 1 1,-1-1-1,0 1 0,1 0 1,0 1-1,0 0 0,0-1 1,0 1-1,0 1 0,1-1 1,0 1-1,0 0 0,0 0 1,-6 10-1,5-7-42,1 0 1,0 0-1,1 0 0,0 0 0,0 1 1,1-1-1,0 1 0,0 0 0,1 0 0,-1 9 1,2-17-109,0 0 1,0 0 0,0 0-1,0 0 1,1 0 0,-1 0-1,0-1 1,0 1-1,1 0 1,-1 0 0,0 0-1,1 0 1,-1 0 0,1 0-1,-1 0 1,1-1 0,-1 1-1,1 0 1,0 0-1,-1-1 1,1 1 0,0 0-1,0-1 1,0 1 0,-1-1-1,2 1 1,27 4-6924,-7-5 544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0.5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9673,'0'0'11723,"72"8"-11370,-32-8-193,-5 0-160,3 0 0,1 0-1217,-4 0-2179,-5 0-1568,0-8-3941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0.9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0 13100,'0'0'7741,"11"6"-7586,0 0-139,-1 1 0,0 0-1,0 0 1,-1 1 0,0 0 0,9 10 0,-16-16-11,0 1-1,0-1 1,0 1 0,0-1 0,0 1 0,-1-1 0,1 1 0,-1 0 0,1 0 0,-1 0 0,0 0 0,0 0-1,0 0 1,-1 0 0,1 0 0,-1 0 0,0 0 0,0 1 0,0-1 0,0 0 0,0 0 0,-1 0 0,1 0-1,-1 0 1,0 0 0,0 0 0,0 0 0,0 0 0,-1 0 0,1 0 0,-1 0 0,0-1 0,-3 5-1,-20 20 11,-39 33-1,-1-14-4580,50-37-1055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22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1 14606,'0'0'4804,"0"64"-3394,-2-35-257,-2 2-320,4 2-385,0-1-256,0 2-96,0-6-32,0-2 32,0-1 1,0-9-130,0-3-1408,-2-7-1762,-3-6-2530,-1 0-3268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23.2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81 14894,'0'0'3753,"4"-8"-2333,-3 4-1309,1 0 0,0 0 0,0 1 0,0-1 0,0 1 0,0 0 0,1-1 0,-1 1 0,1 0 0,0 1 0,0-1 0,0 0 0,1 1 1,-1 0-1,1 0 0,-1 0 0,1 0 0,-1 0 0,1 1 0,0-1 0,0 1 0,0 0 0,0 0 0,4 0 0,20-3 230,0 1-1,29 0 1,-49 3-331,-1 0 0,1 0-1,-1 1 1,1 0 0,-1 0-1,1 1 1,-1 0-1,0 0 1,0 1 0,0 0-1,0 0 1,10 7 0,-15-9-11,-1 0 1,0 0 0,0 0-1,0 0 1,0 1 0,0-1-1,0 0 1,0 1 0,-1-1-1,1 0 1,0 1 0,-1-1-1,1 1 1,-1 0 0,1-1-1,-1 1 1,0-1-1,0 1 1,0 0 0,0-1-1,0 1 1,0-1 0,0 1-1,0 0 1,0-1 0,-1 1-1,1-1 1,-1 1 0,1-1-1,-1 1 1,0-1 0,0 1-1,1-1 1,-1 0 0,0 1-1,0-1 1,0 0 0,-1 0-1,1 0 1,0 0 0,-2 2-1,-5 5 173,-1-1 0,0 0 0,-1 0-1,-10 6 1,19-12-151,-77 43 1025,77-44-1054,1 0 0,-1 0 1,1 0-1,-1 1 0,1-1 1,-1 0-1,1 1 0,0-1 1,-1 1-1,1-1 0,0 0 1,-1 1-1,1-1 0,0 1 1,-1-1-1,1 1 0,0-1 1,0 1-1,-1-1 0,1 1 1,0-1-1,0 1 0,0-1 1,0 1-1,0-1 0,0 1 1,0-1-1,0 1 0,0-1 1,0 1-1,0-1 0,0 1 1,0-1-1,0 1 0,1 0 1,-1-1-1,0 0 0,0 1 0,1-1 1,-1 1-1,0-1 0,1 1 1,-1-1-1,0 1 0,1-1 1,-1 0-1,0 1 0,1-1 1,-1 0-1,1 1 0,-1-1 1,1 0-1,-1 0 0,1 1 1,-1-1-1,1 0 0,-1 0 1,1 0-1,-1 0 0,1 0 1,38 13-766,-34-12 647,7 3-12,0-1 0,-1 1 0,1 1 0,-1 0 0,0 1 0,0 0 0,13 10 0,-21-13 84,0 0 0,0 0 0,0 0 0,0 0 0,0 1 1,-1-1-1,1 1 0,-1 0 0,0 0 0,0-1 1,-1 1-1,1 0 0,-1 1 0,0-1 0,0 0 0,0 0 1,0 0-1,-1 1 0,0-1 0,0 0 0,0 1 0,0-1 1,-1 0-1,0 6 0,-1-5 138,0 1 0,-1-1 1,1 0-1,-1 0 0,0-1 0,0 1 0,-1-1 1,1 1-1,-1-1 0,0 0 0,0 0 1,0-1-1,-1 1 0,1-1 0,-1 0 0,-9 4 1,-9 6 1133,-1-2 1,-27 9-1,34-14-625,-1 0 0,0-1 0,-1-1-1,-20 3 1,35-7-649,0 1-1,0-1 1,0 0 0,0 0-1,0 0 1,0 0 0,0-1-1,1 0 1,-1 1-1,0-1 1,0-1 0,0 1-1,1-1 1,-1 1-1,1-1 1,-1 0 0,1 0-1,0 0 1,0-1-1,0 1 1,0-1 0,0 0-1,0 0 1,1 0-1,-1 0 1,-1-4 0,4 6-164,-1 1 0,1-1 0,-1 0 0,1 1 1,0-1-1,-1 0 0,1 1 0,0-1 0,0 0 0,0 0 1,-1 0-1,1 1 0,0-1 0,0 0 0,0 0 0,0 1 1,1-1-1,-1 0 0,0 0 0,0 0 0,0 1 0,1-1 1,-1 0-1,0 1 0,0-1 0,1 0 0,-1 0 0,1 1 1,0-1-1,21-12-9766,-1 4 740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23.6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22229,'0'0'6470,"0"61"-16111,0-43 1505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23.9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1 13901,'0'0'13581,"-13"21"-13741,13-17-1922,-6-3-3459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4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60 13325,'0'0'11184,"-8"-5"-10768,5 3-393,1 0-20,1 1 1,0 0-1,-1 0 0,1 0 1,-1 0-1,1 0 1,-1 0-1,0 0 0,1 1 1,-1-1-1,0 1 1,1-1-1,-1 1 0,0-1 1,0 1-1,1 0 0,-1 0 1,0 0-1,0 0 1,1 0-1,-1 0 0,0 1 1,0-1-1,1 0 1,-1 1-1,0 0 0,0-1 1,1 1-1,-1 0 1,1 0-1,-1 0 0,1 0 1,-1 0-1,1 0 1,0 0-1,-1 0 0,1 1 1,0-1-1,0 0 1,0 1-1,-2 2 0,0 1 9,-1-1 0,1 1 0,0 0-1,0 1 1,0-1 0,1 0 0,0 1-1,0-1 1,0 1 0,0 0 0,1 0-1,0 0 1,1 0 0,-1 11 0,2-16-19,0 1 0,0-1 1,0 0-1,0 0 0,0 0 1,0-1-1,0 1 0,0 0 1,1 0-1,-1-1 1,0 1-1,1 0 0,-1-1 1,0 1-1,1-1 0,-1 0 1,0 0-1,1 1 1,-1-1-1,1 0 0,-1 0 1,1 0-1,-1 0 0,0 0 1,1-1-1,1 1 0,40-7 101,-23-5-26,-19 10-71,1 1 0,0-1-1,0 1 1,-1 0 0,1 0-1,0-1 1,0 1 0,0 1-1,0-1 1,0 0 0,0 0 0,0 1-1,1-1 1,-1 1 0,0 0-1,0-1 1,0 1 0,3 0 0,-4 3-21,0-1 1,-1 1 0,1-1 0,-1 0 0,0 1 0,1-1 0,-1 1-1,0-1 1,0 1 0,-1-1 0,1 3 0,-1 1 2,1 22 206,-1 0 1,-2 0 0,-11 47 0,11-63-119,0 0-1,-1-1 1,0 0-1,-1 0 1,-1 0 0,1 0-1,-2-1 1,1 0-1,-1 0 1,-1-1 0,-10 11-1,17-19-48,1 0-1,-1 0 0,0-1 1,0 1-1,0 0 1,0-1-1,0 1 0,0 0 1,0-1-1,0 1 0,0-1 1,0 1-1,0-1 1,0 0-1,0 1 0,0-1 1,0 0-1,0 0 0,-1 0 1,1 0-1,0 0 0,-2 0 1,2 0-14,1-1 1,-1 1-1,0-1 1,0 0-1,1 1 0,-1-1 1,0 0-1,1 0 1,-1 1-1,0-1 1,1 0-1,-1 0 0,1 0 1,0 0-1,-1 0 1,1 0-1,0 0 1,-1 1-1,1-1 1,0-1-1,-1-4-51,0 0 0,1 1 0,0-1 0,0 0 0,0 1 1,1-1-1,2-10 0,2 5 27,1-1 0,0 1 1,1 0-1,1 1 0,0 0 1,0 0-1,1 0 0,0 1 1,0 1-1,15-11 0,9-11 55,3-3 29,-18 17 126,0 0 1,-1-1 0,-1 0 0,-1-1-1,0-1 1,20-36 0,-33 52-98,-1-1 0,0 1 0,0 0 0,0 0 0,0-1 0,0 1-1,-1-1 1,0 1 0,1-1 0,-1 1 0,-1-5 0,1 7-88,0 0 0,-1 0 0,1 0 0,0 0 0,-1 0-1,1 1 1,0-1 0,-1 0 0,1 0 0,-1 0 0,1 1 0,-1-1 0,0 0 0,1 1-1,-1-1 1,0 1 0,1-1 0,-1 1 0,0-1 0,0 1 0,0-1 0,1 1 0,-1 0-1,0-1 1,0 1 0,0 0 0,0 0 0,0-1 0,0 1 0,1 0 0,-1 0-1,0 0 1,0 0 0,0 0 0,0 1 0,0-1 0,0 0 0,0 0 0,0 0 0,1 1-1,-1-1 1,0 1 0,0-1 0,0 0 0,-1 2 0,-1 0-26,0 0 0,-1 1 0,1-1 0,0 1 0,1 0 0,-1 0 0,0 0-1,1 0 1,0 0 0,-1 0 0,1 1 0,0-1 0,1 1 0,-1 0 0,1-1 0,-2 8 0,1-5-83,0 0 0,1 0 0,0 0 1,0 0-1,0 0 0,1 0 0,0 0 0,0 0 0,0 0 1,3 9-1,-2-13-403,1 1 1,0-1 0,0-1-1,0 1 1,0 0-1,0 0 1,0-1-1,1 1 1,-1-1 0,0 1-1,1-1 1,-1 0-1,1 0 1,0 0 0,-1-1-1,1 1 1,0-1-1,-1 1 1,1-1-1,0 0 1,3 0 0,10 0-5997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5.1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63 14478,'0'0'7255,"-9"6"-6983,0 0-114,0 0 0,0 1 0,-14 15 1,20-20-132,1 0 0,0 0 0,1 0 0,-1 0 1,0 0-1,0 1 0,1-1 0,0 0 0,-1 1 1,1 0-1,0-1 0,0 1 0,0 0 0,1-1 1,-1 1-1,1 0 0,-1 0 0,1 0 0,0-1 1,0 1-1,0 0 0,1 0 0,-1 0 0,1-1 1,0 5-1,0-6-49,0 0 1,0 0-1,0-1 1,0 1-1,-1-1 1,1 1-1,0-1 1,0 1 0,0-1-1,0 1 1,0-1-1,0 0 1,1 1-1,-1-1 1,0 0-1,0 0 1,0 0-1,0 0 1,0 0-1,0 0 1,0 0-1,0 0 1,2-1 0,35-7-321,-23 5 414,-14 3-94,0 0 0,0 0 0,0 0-1,0 1 1,-1-1 0,1 0 0,0 0 0,0 1 0,0-1 0,0 1 0,-1-1-1,1 1 1,0-1 0,0 1 0,-1-1 0,1 1 0,-1 0 0,1-1 0,0 1-1,-1 0 1,1 0 0,-1-1 0,0 1 0,1 0 0,-1 0 0,1 0-1,-1-1 1,0 1 0,0 0 0,0 0 0,1 0 0,-1 0 0,0 0 0,0 0-1,0 1 1,0 43 80,-1-32-34,1 4 326,-2 0 0,0 0 1,-2 0-1,1 0 0,-2 0 0,0-1 1,-1 0-1,-1 0 0,0 0 0,-2-1 1,1 0-1,-17 20 0,25-35-343,0 1 0,0-1-1,-1 1 1,1-1 0,0 0 0,-1 1-1,1-1 1,0 1 0,-1-1-1,1 0 1,-1 1 0,1-1 0,-1 0-1,1 1 1,-1-1 0,1 0-1,-1 0 1,1 1 0,-1-1-1,1 0 1,-1 0 0,1 0 0,-1 0-1,1 0 1,-1 0 0,0 0-1,1 0 1,-1 0 0,1 0 0,-1 0-1,1 0 1,-1 0 0,0-1-1,-8-16-352,4-28-557,5 44 894,0-9-62,1-1 1,0 1-1,0 0 0,1 0 0,1-1 1,0 1-1,0 1 0,1-1 0,0 0 1,1 1-1,0 0 0,0 0 1,12-15-1,9-6 102,1 0-1,41-34 1,0 0-35,-59 54 59,-4 6 54,0 0 0,0-1 0,0 0 0,-1 0 1,0 0-1,0-1 0,0 1 0,-1-1 0,0 0 0,0 0 0,0 0 0,3-11 0,-8 16-101,1 1 0,-1 0 0,1 1 0,-1-1-1,0 0 1,1 0 0,-1 1 0,1-1 0,-1 1 0,1-1 0,0 1-1,-1 0 1,1-1 0,0 1 0,-1 0 0,-1 2 0,-6 6-15,0 1 0,0 0 0,1 0 0,1 1 0,0 0 0,-7 13 0,10-16 1,0 0 0,1 0 1,0 0-1,0 0 0,1 0 0,0 0 1,0 1-1,1-1 0,0 1 0,1 13 1,0-21-48,0 1 1,0-1 0,0 0 0,1 0-1,-1 0 1,1 0 0,-1 0 0,1 0 0,-1 0-1,1 1 1,-1-2 0,1 1 0,0 0-1,0 0 1,-1 0 0,1 0 0,0 0-1,0-1 1,0 1 0,0 0 0,0-1 0,0 1-1,0 0 1,0-1 0,1 1 0,31 2-5461,-16-5 260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5.5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1 14382,'0'0'5893,"-4"9"-4147,-6 17-617,0 0 1,-5 29-1,12-42-1136,0 0 0,1 1 0,0-1 0,1 1-1,1-1 1,0 1 0,3 19 0,-3-32-110,1 0 0,0 1-1,0-1 1,0 0 0,0 0 0,0 0 0,0 0 0,0 0 0,0 0-1,1 0 1,-1 0 0,0-1 0,1 1 0,-1 0 0,0-1-1,1 1 1,-1-1 0,1 0 0,-1 1 0,1-1 0,-1 0-1,1 0 1,-1 0 0,3 0 0,48 0-2942,-38 0 1936,-12-1 1149,0 1 0,-1 0 0,1-1-1,0 1 1,-1 0 0,1 0 0,0 0 0,0 0-1,-1 1 1,1-1 0,0 0 0,-1 1 0,1-1-1,0 1 1,-1 0 0,1-1 0,-1 1 0,1 0-1,-1 0 1,1 0 0,-1 0 0,0 0 0,1 0-1,0 2 1,-2-1 178,-1 1 0,1-1-1,-1 0 1,1 0 0,-1 1 0,0-1-1,0 0 1,0 0 0,0 0 0,-1 0-1,1 0 1,-1 0 0,1-1 0,-1 1-1,1 0 1,-1-1 0,0 1 0,-2 1 0,-10 10 547,-1 0 0,-1-2 1,-20 14-1,28-21-556,1 1-1,-1-2 0,0 1 0,0-1 1,0 0-1,0 0 0,0-1 1,-1-1-1,-14 2 0,22-3-269,1 0 0,-1 0 0,0 0 0,1 0-1,-1 0 1,1-1 0,-1 1 0,0 0 0,1 0-1,-1-1 1,0 1 0,1 0 0,-1-1 0,1 1 0,-1-1-1,1 1 1,-1 0 0,1-1 0,-1 1 0,1-1-1,0 0 1,-1 1 0,1-1 0,0 1 0,-1-1 0,1 0-1,0 1 1,0-1 0,-1 1 0,1-1 0,0 0 0,0 1-1,0-1 1,0 0 0,0 1 0,0-1 0,0 0-1,0 1 1,0-1 0,0 0 0,1 1 0,-1-1 0,0 0-1,0 1 1,1-1 0,-1 0 0,0 1 0,1-2 0,16-29-7548,-1 16 2466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5.9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16015,'0'0'13197,"5"10"-19860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1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15503,'0'0'6502,"-9"2"-6283,5-1-216,-1 0 1,0 0 0,1 1-1,-1-1 1,1 1-1,0 0 1,-1 1 0,1-1-1,0 1 1,0-1 0,1 1-1,-1 0 1,1 1-1,-1-1 1,1 1 0,0-1-1,0 1 1,0 0 0,1 0-1,0 0 1,-1 1-1,1-1 1,1 0 0,-1 1-1,1-1 1,0 1 0,-2 7-1,2 4-25,1-1-1,0 1 1,1-1 0,1 1-1,0-1 1,1 0-1,1 0 1,0 0 0,1 0-1,9 17 1,-11-24 12,-2-5 19,0-1 0,0 1 0,0-1 0,0 1 0,0 0 1,0-1-1,-1 1 0,1 0 0,-1 0 0,0 0 0,0-1 0,0 1 0,0 0 0,0 0 1,-1 0-1,1-1 0,-1 1 0,0 0 0,1 0 0,-1-1 0,-1 1 0,1-1 0,-2 4 1,-1-3 119,1-1 0,0 0 0,-1 0 0,1 0 0,-1 0 0,0-1 0,1 1 0,-1-1 0,0 0 0,0 0 0,0 0 0,0-1 1,0 0-1,0 1 0,0-1 0,-5-1 0,4 1-23,-1-1 0,0 0 0,1 0 0,-1 0 0,1 0 0,0-1 0,-1 0 0,1 0 0,-8-6 0,11 8-110,1-1 0,-1 0 1,1 0-1,0 0 1,0 0-1,-1 0 0,1 0 1,0 0-1,0 0 1,0 0-1,0-1 1,0 1-1,1 0 0,-1-1 1,0 1-1,1 0 1,-1-1-1,0 1 1,1-1-1,0 1 0,-1-1 1,1 0-1,0 1 1,0-1-1,0 1 0,0-1 1,0 1-1,0-1 1,0 0-1,1 1 1,-1-1-1,0 1 0,1-1 1,-1 1-1,1-1 1,0 1-1,0 0 0,-1-1 1,1 1-1,2-2 1,5-6-12,2 0 0,-1 1-1,1 1 1,0-1 0,0 1 0,1 1 0,20-9 0,8-6 50,-27 14-14,75-51 22,-78 52-26,-1-1 0,0 0-1,-1 0 1,0-1 0,0 0-1,-1 0 1,10-16 0,-15 22 4,0 1-1,0 0 1,0-1 0,0 1 0,-1-1 0,1 1-1,-1-1 1,1 1 0,-1-1 0,0 1 0,1-1-1,-1 1 1,0-1 0,0 1 0,0-1 0,0 0-1,0 1 1,-1-1 0,1 1 0,0-1 0,-1-1-1,0 2-11,0 0 0,0 0 0,0 0 0,0 1 0,0-1-1,0 0 1,0 1 0,0-1 0,0 1 0,0-1 0,0 1 0,0 0-1,0-1 1,0 1 0,0 0 0,-1 0 0,1 0 0,0-1-1,0 1 1,0 1 0,-2-1 0,-2 0-7,0 1 0,1 0 1,-1 0-1,1 0 0,0 0 0,-1 1 1,1 0-1,0 0 0,0 0 0,0 0 0,0 1 1,0 0-1,-4 3 0,5-2-26,0 0 0,0 0 0,0 1 0,1-1 0,0 1 0,0-1 0,0 1 0,0 0 0,1 0 0,-1 0 0,1 0 0,1 0-1,-1 0 1,1 0 0,0 0 0,0 0 0,1 7 0,-1-10-167,1 0 0,-1 0 0,1 0 0,-1 0 0,1 1 0,0-1 0,0 0 0,0 0 0,1-1-1,-1 1 1,0 0 0,1 0 0,-1 0 0,1-1 0,-1 1 0,4 1 0,-3-1-271,1-1 0,-1 0 1,1 0-1,0 0 0,-1 0 0,1-1 1,0 1-1,-1-1 0,1 0 0,0 1 1,0-1-1,-1 0 0,1-1 0,0 1 1,0 0-1,4-2 0,16-7-4043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6.7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1 4805,'0'0'17707,"0"8"-17264,-2 4-271,0 0 0,-1 0 1,-1 0-1,0-1 0,0 0 0,-1 0 0,0 0 0,-1 0 1,-1-1-1,1 0 0,-11 12 0,-59 87-119,84-116-4870,14-12 2913,-2-8-920,6-4-1815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7.1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5221,'0'0'14312,"-2"11"-13351,1-4-814,-21 137 2034,20-129-2124,2 1 0,0-1 0,0 1 0,2-1-1,0 0 1,1 1 0,0-1 0,6 15 0,-2-7-813,-6-8-6576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7.4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75 6470,'0'0'7495,"-43"-53"-4996,39 44-193,2 5 384,2-1-992,0 3-865,8 0-481,6 2-256,1 0-96,8 0 0,5 0 32,2 0-448,0 0-2211,-2 0-2946,-2 0-4581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7.8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1 17296,'0'0'1933,"-3"12"-609,-2 9-737,-3 8 309,1 0 0,1 1 0,2 0-1,-1 59 1,5-87-910,1-1 0,-1 1 1,1-1-1,0 1 0,0 0 1,-1-1-1,1 0 0,0 1 0,1-1 1,-1 1-1,0-1 0,0 0 1,0 0-1,1 0 0,-1 0 0,1 0 1,-1 0-1,1 0 0,-1 0 1,1 0-1,-1-1 0,1 1 0,0-1 1,-1 1-1,1-1 0,0 1 1,0-1-1,-1 0 0,4 0 0,62 0-1846,-46 0 1036,-20-1 811,0 1 0,1 0 1,-1 0-1,0 0 0,0 0 1,0 0-1,0 0 0,1 1 1,-1-1-1,0 0 0,0 1 0,0-1 1,0 0-1,0 1 0,0-1 1,0 1-1,0 0 0,0-1 1,0 1-1,0 0 0,0 0 1,-1-1-1,1 1 0,1 1 1,-2 0 69,0 0 0,1 0 0,-1-1 1,0 1-1,0 0 0,0 0 1,0-1-1,0 1 0,-1 0 0,1 0 1,0-1-1,-1 1 0,1 0 0,-1 0 1,0-1-1,-1 3 0,-2 4 204,0-1 0,-1 0 0,0 0 0,0-1 0,0 0-1,-1 0 1,0 0 0,0 0 0,-1-1 0,-10 7 0,11-8-150,1-1-1,-1 0 1,1 0 0,-1 0 0,0-1-1,0 0 1,-1 0 0,1 0 0,0-1-1,-1 0 1,1 0 0,0-1 0,-13 0-1,17 0-314,0-1 0,-1 0-1,1 0 1,0 0-1,0 0 1,0 0-1,0 0 1,0-1 0,0 1-1,0 0 1,0-1-1,1 0 1,-1 1-1,0-1 1,1 0 0,0 0-1,-1 0 1,1 0-1,0 0 1,0 0-1,-1-4 1,-4-12-4375,4 1-3315,2 6-749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8.1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68 8264,'0'0'14045,"9"-4"-12977,-4 3-946,29-14 308,-32 14-405,-1 0 0,1 0 1,-1 0-1,1 0 1,-1-1-1,0 1 0,1 0 1,-1 0-1,0-1 0,0 1 1,0-1-1,0 1 1,0-1-1,0 0 0,-1 1 1,1-1-1,0 0 1,-1 1-1,1-1 0,-1 0 1,1-3-1,-2 5-22,1-1 1,0 1-1,0-1 0,0 1 0,0-1 0,0 1 1,0-1-1,-1 0 0,1 1 0,0-1 0,0 1 1,-1-1-1,1 1 0,0 0 0,-1-1 0,1 1 1,0-1-1,-1 1 0,1 0 0,-1-1 0,1 1 1,-1 0-1,1-1 0,-1 1 0,1 0 1,-1 0-1,1-1 0,-1 1 0,1 0 0,-2 0 1,-23-1-123,-20 13 5,38-7 176,1 0 0,0 1 0,0 0 1,1 0-1,-1 0 0,1 0 0,1 1 0,-1 0 1,1 0-1,0 0 0,1 1 0,0-1 1,-4 12-1,7-16-52,-1 0 0,0-1 0,1 1-1,0 0 1,-1 0 0,1 0 0,0 0 0,1 0 0,-1 0 0,0-1 0,1 1 0,0 0 0,0 0 0,-1 0 0,2-1 0,1 5 0,-1-4-78,0-1 1,0 0 0,0 0 0,1 0 0,-1 0-1,1 0 1,-1-1 0,1 1 0,-1-1 0,1 1-1,0-1 1,0 0 0,0 0 0,-1 0-1,1-1 1,0 1 0,0-1 0,0 1 0,5-1-1,-4 0-712,1 1 1,-1-1-1,0 0 0,1-1 0,-1 1 0,1-1 0,-1 1 0,0-1 0,7-3 0,12-12-6662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8.7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1 15535,'0'0'4906,"-4"12"-4746,1-2-245,-13 37 1293,3 1-1,1 1 1,-7 75 0,19-124-1206,0 1 1,0-1-1,0 1 1,0-1-1,0 1 0,0-1 1,0 1-1,0-1 1,0 1-1,0-1 1,1 0-1,-1 1 1,0-1-1,0 1 1,0-1-1,1 1 1,-1-1-1,0 0 1,1 1-1,-1-1 1,0 1-1,1-1 1,-1 0-1,1 1 1,-1-1-1,0 0 0,1 0 1,-1 1-1,1-1 1,-1 0-1,1 0 1,-1 0-1,1 0 1,0 1-1,22-5 168,19-16 54,-26 9-295,-8 5 0,-1 0 1,1 1-1,0 0 0,1 0 1,-1 1-1,1 0 0,0 1 0,0-1 1,0 2-1,15-3 0,-24 5 54,0 0-1,1 0 0,-1 0 1,1 0-1,-1 0 0,1 0 1,-1 0-1,0 0 0,1 0 1,-1 0-1,1 0 0,-1 1 1,0-1-1,1 0 0,-1 0 1,1 0-1,-1 1 0,0-1 1,1 0-1,-1 0 0,0 1 1,1-1-1,-1 0 0,0 1 1,0-1-1,1 0 0,-1 1 1,0-1-1,0 0 0,0 1 1,1-1-1,-1 1 0,0 0 1,-3 18 132,-17 17 724,19-34-798,1-1-17,-1 1 0,1-1 0,-1 0 0,1 0 0,-1 0 0,0 0 0,1 0 1,-1 0-1,0 0 0,0 0 0,0 0 0,0 0 0,0 0 0,0-1 0,0 1 0,0 0 0,0-1 0,0 1 0,-2 0 0,8-34 291,-1 21-506,-3 7 35,0 0-1,1-1 1,0 1 0,0 0-1,1 0 1,-1 0 0,5-7-1,-4 13 134,0 0-1,0 0 1,0 0-1,0 1 0,0-1 1,-1 0-1,1 1 0,0 0 1,-1 0-1,1 0 1,3 4-1,1-1 19,-3-2 22,0-1 0,1 0-1,-1-1 1,1 1 0,0-1 0,-1 0-1,1 0 1,0 0 0,0 0 0,0-1-1,-1 0 1,1 0 0,0 0 0,0-1-1,0 0 1,0 0 0,-1 0 0,1 0 0,0-1-1,-1 0 1,1 1 0,-1-2 0,0 1-1,0-1 1,0 1 0,0-1 0,0 0-1,0 0 1,-1-1 0,1 1 0,-1-1-1,0 0 1,0 0 0,-1 0 0,4-6-1,-4 0-94,-7 9-185,-11 14 263,15-11 23,-1 0 1,1 1 0,-1-1 0,1 0 0,0 1-1,0-1 1,0 1 0,0-1 0,1 1-1,-1 0 1,1-1 0,-1 1 0,1-1-1,0 1 1,0 0 0,0 0 0,0-1-1,1 1 1,0 3 0,0-5-18,0 0 1,0 1-1,0-1 1,0 0-1,1 1 1,-1-1-1,0 0 0,1 0 1,-1 0-1,1 0 1,-1 0-1,1 0 1,-1-1-1,1 1 1,0 0-1,-1-1 0,1 1 1,0-1-1,-1 0 1,1 1-1,0-1 1,0 0-1,-1 0 0,1 0 1,0 0-1,0-1 1,-1 1-1,4-1 1,4-2-71,-1 1 1,-1-2 0,1 1 0,0-1-1,-1 0 1,1 0 0,-1-1 0,0 0 0,-1 0-1,1-1 1,-1 0 0,9-11 0,-19 23 97,0-1 1,0 1 0,1 0 0,0 0 0,0 0 0,0 1 0,1-1 0,0 1-1,0-1 1,1 1 0,-1 0 0,1 0 0,1 0 0,0 12 0,0-19-238,0 1 0,0 0 0,1 0 0,-1 0 0,0-1 0,1 1 0,-1 0 0,0 0 0,1-1 0,-1 1 0,1-1 0,-1 1 0,1 0 0,0-1 0,-1 1 0,1-1 0,0 1 0,-1-1 0,1 1 0,0-1 0,-1 0 0,1 1 0,0-1 0,0 0 0,-1 1 0,1-1 0,0 0 0,0 0-1,0 0 1,-1 0 0,1 0 0,0 0 0,0 0 0,0 0 0,0 0 0,-1 0 0,2-1 0,0 1-266,13 0-6450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9.0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0 12876,'0'0'5888,"-5"9"-5824,2-5 10,-17 37-346,19-39 206,0 1 0,1-1 1,-1 0-1,1 0 0,-1 1 1,1-1-1,0 0 0,0 1 0,0-1 1,0 0-1,1 1 0,-1-1 1,1 0-1,-1 1 0,1-1 1,0 0-1,0 0 0,0 0 0,0 0 1,0 0-1,3 4 0,1 0-76,0 1 0,-1-1 0,0 1 0,0 0 0,-1 0-1,0 1 1,0-1 0,0 1 0,-1-1 0,0 1 0,-1 0 0,0 0 0,0 0-1,-1 0 1,1 0 0,-2-1 0,-1 15 0,1-13 509,-1-1 0,0 0 1,-1 0-1,1-1 0,-1 1 0,-1 0 1,1-1-1,-1 0 0,-1 0 0,0 0 0,1 0 1,-2-1-1,1 0 0,-1 0 0,0 0 1,0 0-1,-8 4 0,13-9-385,0 0 1,0 0-1,-1 0 0,1-1 1,0 1-1,0 0 0,0-1 0,0 1 1,-1-1-1,1 1 0,0-1 1,-1 1-1,1-1 0,0 0 1,-1 0-1,1 0 0,0 0 0,-1 0 1,1 0-1,-1 0 0,1 0 1,0 0-1,-1-1 0,1 1 1,0 0-1,0-1 0,-1 1 0,1-1 1,0 0-1,0 1 0,0-1 1,-1 0-1,1 0 0,0 0 0,0 0 1,0 0-1,1 0 0,-1 0 1,0 0-1,0 0 0,0 0 1,1 0-1,-1-1 0,1 1 0,-1 0 1,1 0-1,-1-1 0,1 1 1,0 0-1,-1-1 0,1-2 1,-2-3-461,1-1 1,0 0-1,1 0 1,-1 0-1,1 0 1,1 0-1,2-16 1,6-1-1122,0 1 0,1 0 0,2 0 0,26-39 1,-28 47 303,24-39-2709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9.4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0 7335,'0'0'7869,"-7"8"-6503,1-1-1142,1 0-1,0 0 0,0 1 0,1-1 1,0 1-1,0 0 0,1 0 0,-1 0 1,2 0-1,-3 15 0,-1 17 440,2 0 1,2 0-1,5 64 0,11-68-1060,-8-32 456,-11-22 893,-2 5-1243,0 1 0,-1 0 0,-1 0 0,0 0 0,0 2 0,-1-1 0,-1 1 0,-12-10 0,6 5-784,5 5 539,1-2 1948,11 12-1372,1 0 0,-1-1 0,1 1 0,-1-1 0,1 1-1,-1 0 1,1-1 0,-1 1 0,1 0 0,-1 0 0,1-1 0,-1 1 0,1 0 0,-1 0 0,1 0 0,0 0 0,-1-1 0,1 1 0,-1 0-1,1 0 1,0 0 0,-1 0 0,1 1 0,-1-1 0,1 0 0,-1 0 0,1 0 0,0 1 0,94 5 1292,15 1-4436,-103-8 338,-5-6-869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39.8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16143,'0'0'10122,"52"1"-12845,-37-1-3811,0-1-6406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40.3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15182,'0'0'7976,"56"-7"-7207,-13 6-257,6 0-224,7 1-31,-6 0-161,0 0-64,-9 2-32,-9 3-801,-11 0-1249,-8-2-1601,-11 1-770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2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17072,'0'0'4698,"-9"6"-3673,2 0-840,0-1 0,0 1 0,1 0 0,0 0 0,0 0 0,1 1 0,-1 0 0,1 1 0,1-1-1,-1 1 1,1-1 0,1 1 0,0 1 0,0-1 0,0 0 0,-2 17 0,5-24-186,-2 8 12,2 0 0,-1 0 0,1 1 0,0-1 0,3 13 0,-3-20-76,0 0-1,1-1 0,-1 1 1,1 0-1,0-1 0,0 1 0,0 0 1,0-1-1,0 1 0,0-1 1,0 0-1,0 1 0,0-1 0,1 0 1,-1 1-1,0-1 0,1 0 1,-1 0-1,1 0 0,0 0 0,-1-1 1,1 1-1,0 0 0,-1-1 1,1 1-1,0-1 0,0 0 0,-1 1 1,1-1-1,0 0 0,0 0 1,2 0-1,4-1-359,-1 1 1,0-1-1,1 0 0,-1-1 1,0 0-1,0 0 0,0-1 0,0 0 1,0 0-1,-1 0 0,7-5 1,14-6 491,-27 15 140,0 1 0,0 0 0,0 0 0,-1-1 0,1 1 0,0 0 0,0-1 0,-1 1 0,1-1 0,-1 1 0,0 0 0,-1 2 0,-7 11 346,-1-1 1,-1 0-1,0 0 1,0-1 0,-2 0-1,1-1 1,-2-1-1,1 0 1,-17 10 0,14-15 550,4-6-4780,8-7-2528,12-8-278,3 4-778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40.6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11211,'0'0'9417,"52"23"-8360,-13-21-737,2-1-256,10-1-32,1 0-673,-4-3-3042,3-10-2723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6:41.0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0 13485,'0'0'6278,"8"0"-5072,1 1-1046,-1-1-1,1 1 0,-1 1 1,0 0-1,1 0 1,-1 0-1,0 1 0,0 0 1,0 1-1,-1 0 1,1 0-1,-1 0 0,7 7 1,-11-9-143,0 1 1,-1-1-1,1 1 1,-1-1-1,0 1 1,0 0-1,0 0 1,0 0-1,0 0 1,-1 0-1,1 1 1,-1-1-1,0 0 1,0 1-1,0-1 1,0 1-1,-1-1 1,0 1-1,1-1 1,-1 1-1,0-1 1,-1 1-1,1-1 1,-1 1-1,1-1 1,-1 1-1,0-1 1,0 0-1,-1 1 1,1-1-1,-1 0 1,1 0-1,-1 0 1,0 0-1,-4 4 1,-17 24-31,-2-1 0,-1-1 0,-1-2 0,-58 46 0,-6-7-7364,47-38-3279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24.2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0 12556,'0'0'10794,"-11"70"-10698,7-44-64,3 2 32,1-4-64,0 0 32,0-3-32,0-4-448,0 0-833,0-4-961,0-7-1250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24.7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85 12684,'0'0'4885,"5"-8"-2793,-3 3-1928,1 0-1,0 1 0,0 0 0,0-1 0,0 1 1,0 1-1,1-1 0,0 0 0,0 1 1,0 0-1,0 0 0,1 0 0,-1 0 1,1 0-1,-1 1 0,1 0 0,0 0 1,8-1-1,0-1-118,-1 2-1,2 0 1,-1 0 0,0 1-1,0 1 1,0 0 0,15 2 0,-25-1-44,0-1 1,0 1 0,-1-1 0,1 1-1,0 0 1,-1 0 0,1 0 0,0 0 0,-1 0-1,1 1 1,-1-1 0,0 1 0,1 0-1,-1-1 1,0 1 0,0 0 0,0 0 0,0 1-1,0-1 1,-1 0 0,1 0 0,-1 1-1,1-1 1,-1 1 0,0 0 0,0-1 0,0 1-1,-1 0 1,1 0 0,0-1 0,-1 1-1,0 0 1,0 0 0,0 0 0,0 0 0,0-1-1,0 1 1,-2 4 0,0 0 31,0 0 1,0-1-1,-1 1 1,0-1-1,0 0 1,-1 0-1,1 0 1,-2 0-1,1-1 1,0 1-1,-1-1 1,0 0-1,-9 7 1,-26 31 143,39-42-244,1-1 0,0 1 1,0 0-1,-1-1 0,1 1 1,0 0-1,0 0 0,0-1 0,0 1 1,0 0-1,0-1 0,0 1 0,0 0 1,0 0-1,0-1 0,0 1 1,0 0-1,1-1 0,-1 1 0,0 0 1,0-1-1,1 1 0,-1 0 1,0-1-1,1 1 0,-1-1 0,1 1 1,-1-1-1,1 1 0,-1-1 0,1 1 1,-1-1-1,1 1 0,0-1 1,-1 1-1,1-1 0,-1 0 0,1 0 1,1 1-1,38 17 7,-19-8-14,-16-8 66,-1 0-1,0 1 0,0 0 0,0 0 1,0 0-1,-1 0 0,1 1 1,-1-1-1,0 1 0,0 0 1,0 0-1,0 0 0,-1 0 1,1 1-1,-1-1 0,0 1 0,-1-1 1,1 1-1,0 5 0,-2-7 92,0 0-1,0 1 0,0-1 0,0 0 0,0 1 1,-1-1-1,0 0 0,0 1 0,0-1 0,0 0 1,0 0-1,-1 0 0,1 0 0,-1 0 0,0 0 1,0-1-1,0 1 0,0 0 0,0-1 0,0 1 1,-1-1-1,0 0 0,1 0 0,-1 0 0,0 0 1,0-1-1,0 1 0,-5 1 0,-4 3 397,-1-1 0,0 0 0,0-1-1,0-1 1,0 0 0,-14 1-1,20-4-456,0 1-1,1-1 1,-1 0-1,0-1 1,1 1-1,-1-1 1,0-1-1,1 1 1,-1-1-1,1 0 0,0-1 1,0 1-1,-12-8 1,14 8-877,-16-11-93,13 6-7456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26.0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43 8712,'-1'-4'7921,"1"14"-3448,-3 35-2549,2-13-2423,5 45 0,-4-75 516,0-1 1,1 1 0,-1-1 0,0 0 0,1 1 0,-1-1 0,1 0 0,0 1 0,0-1-1,-1 0 1,1 0 0,0 0 0,0 1 0,0-1 0,0 0 0,0 0 0,0 0 0,0-1 0,1 1-1,-1 0 1,0 0 0,0-1 0,1 1 0,-1 0 0,0-1 0,1 1 0,-1-1 0,1 0 0,-1 0-1,0 1 1,1-1 0,-1 0 0,1 0 0,-1 0 0,1 0 0,-1-1 0,1 1 0,-1 0 0,0-1-1,2 0 1,2 0 112,-1 0 0,1-1-1,-1 1 1,1-1 0,-1 0-1,0-1 1,0 1 0,0-1 0,0 1-1,0-1 1,3-4 0,0-1 54,-1 0 1,0-1-1,0 1 1,-1-1-1,0 0 1,-1 0-1,0-1 0,0 1 1,-1-1-1,0 0 1,-1 0-1,0 0 1,-1 0-1,0 0 1,0-1-1,-1 1 1,-2-17-1,2 27-184,0 0-1,0-1 0,0 1 1,0 0-1,0-1 0,0 1 1,-1 0-1,1 0 0,0-1 1,0 1-1,0 0 0,0-1 1,-1 1-1,1 0 0,0 0 1,0-1-1,0 1 1,-1 0-1,1 0 0,0 0 1,0-1-1,-1 1 0,1 0 1,0 0-1,-1 0 0,1 0 1,0-1-1,-1 1 0,1 0 1,0 0-1,0 0 1,-1 0-1,1 0 0,0 0 1,-1 0-1,1 0 0,0 0 1,-1 0-1,1 0 0,0 0 1,-1 0-1,1 1 0,0-1 1,-1 0-1,1 0 1,0 0-1,-1 0 0,1 0 1,0 1-1,0-1 0,-1 0 1,1 0-1,0 1 0,0-1 1,0 0-1,-1 0 0,1 1 1,0-1-1,-13 17-303,11-13 283,0 1-1,0-1 0,1 0 0,-1 1 0,1-1 1,0 1-1,1 0 0,-1-1 0,1 1 0,0 0 1,0-1-1,0 1 0,3 8 0,-2-11 19,0 1-1,0-1 1,0 0 0,1 0-1,-1 0 1,0-1-1,1 1 1,0 0 0,0-1-1,-1 1 1,1-1-1,0 1 1,0-1 0,0 0-1,0 0 1,1 0-1,-1 0 1,0 0 0,0 0-1,1 0 1,-1-1-1,0 1 1,1-1 0,-1 0-1,0 0 1,1 0 0,3 0-1,0 0 1,-1 0 0,0 0 1,0-1-1,0 1 0,1-1 0,-1 0 0,0-1 0,0 1 1,0-1-1,0 0 0,-1 0 0,1 0 0,-1-1 0,1 0 0,-1 0 1,0 0-1,0 0 0,0-1 0,0 1 0,0-1 0,-1 0 0,0 0 1,0-1-1,0 1 0,0-1 0,-1 1 0,0-1 0,0 0 1,3-9-1,5-28 93,-12 42-113,1 0 0,-1 0 0,1 0 0,0 0 0,-1 0 0,1 1 0,-1-1 0,1 0 0,0 1 0,-1-1 0,1 1 0,0 0 0,0-1 0,-1 1 0,0 1 0,-3 1-65,1 1 0,-1 1 0,1-1 0,0 0 0,1 1 0,-1 0 0,1 0-1,0 0 1,0 0 0,0 1 0,1-1 0,0 1 0,0-1 0,0 1 0,1 0 0,0 0 0,0 0 0,0 0 0,1 11-1,1-15 19,0-1 1,-1 0-1,1 1 0,0-1 0,0 0 0,1 1 0,-1-1 0,0 0 0,0 0 0,1 0 0,-1 0 0,0 0 0,1 0 0,-1-1 0,1 1 0,-1 0 0,1-1 0,-1 1 0,1-1 0,0 1 0,-1-1 0,1 0 0,-1 0 0,1 0 0,2 0 0,51 1-291,-40-2 235,13 2 164,-21 0 83,1 0 0,-1-1 0,1 1 0,-1-2 0,0 1 0,1-1 0,-1 0 0,13-4 0,-19 3 48,0 1 0,0-1 0,-1 1 0,1-1 0,-1 0 0,1 1 0,-1-1 0,1 1 0,-1-1 0,0 0 0,0 1 0,0-1 0,0 0 0,0 1 0,0-1-1,0 0 1,-1-2 0,-5-31 462,-12-15-764,22 50-1288,0 1 732,0 0-1,-1 0 1,1 0 0,0 1-1,-1 0 1,1-1-1,3 3 1,20 8-3025,-3-8-263,4-4-1196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26.9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133 184 6726,'0'0'11782,"-6"10"-11750,2-3-23,0 0 0,1 1 0,0-1 0,0 1 0,1 0 0,0 0-1,0 0 1,0 1 0,1-1 0,1 0 0,-1 0 0,1 1 0,1-1 0,1 11 0,8 43-7,4 102 1,-14-159 10,-1 0-1,0-1 1,-1 1 0,1-1 0,-1 1-1,0-1 1,0 0 0,0 0-1,0 1 1,-1-2 0,1 1-1,-1 0 1,0 0 0,-5 4 0,6-6 41,-1 0-1,1 1 1,0-1 0,-1 0 0,0 0 0,1 0 0,-1 0 0,0-1 0,0 1 0,0-1 0,0 0 0,0 0 0,0 0 0,0 0 0,-1 0 0,1-1 0,0 1 0,0-1-1,-1 0 1,1 0 0,-6-1 0,7 0-45,1 1-1,0-1 1,-1 0-1,1 0 1,0 0-1,0 0 1,-1 0-1,1 0 1,0-1-1,0 1 1,1 0-1,-1-1 1,0 1-1,0 0 1,0-1-1,1 1 1,-1-1-1,1 1 1,-1-1-1,1 1 1,0-1-1,0 1 1,-1-3-1,-1-42-787,2 38 564,1-4 49,0 1 0,1-1 0,0 1 0,1 0 0,0 0 0,1 0-1,0 0 1,1 1 0,0-1 0,0 1 0,9-11 0,13-16 456,48-52-1,-26 32 95,-28 32-172,48-64 398,-62 80-561,-1-1 1,-1 1-1,0-1 0,0 0 1,-1-1-1,0 1 1,4-18-1,-8 27-25,0 0 0,0 0-1,1 0 1,-1 1 0,0-1 0,0 0 0,0 0-1,0 0 1,0 0 0,0 1 0,0-1-1,0 0 1,0 0 0,0 0 0,0 0 0,-1 1-1,1-1 1,0 0 0,-1 0 0,1 0-1,0 1 1,-1-1 0,1 0 0,-1 1 0,0-2-1,-15 8-77,-19 29-190,22-17 245,1 0 0,0 2 1,1-1-1,-9 26 0,15-33 7,1 0 0,0 0 0,1 0 0,0 1 0,1-1 0,1 1 0,0-1 0,0 1 0,2 13 0,-1-24-4,0-1 1,1 1 0,-1 0-1,0 0 1,1-1 0,0 1-1,-1 0 1,1 0-1,0-1 1,0 1 0,0-1-1,0 1 1,0-1 0,0 1-1,1-1 1,-1 0-1,0 1 1,1-1 0,-1 0-1,1 0 1,2 2 0,0-2 8,-1 1 0,1-1 1,0 0-1,0-1 0,-1 1 1,1 0-1,0-1 0,0 0 1,0 0-1,4-1 1,1 0 23,0 0 0,-1-1 0,1 0 0,-1 0 0,0-1 0,0 0 0,0-1 0,0 0 0,8-5 0,-6 2 148,0-1 0,0-1 1,0 0-1,-1 0 0,-1-1 0,1 0 0,-1-1 1,-1 1-1,0-1 0,-1-1 0,0 1 0,4-14 1,-11 20 1035,-8 15-1106,-9 16-314,5 23 141,12-48 55,1 1 0,-1-1 0,1 0 0,0 0 0,-1 0 0,1 1 0,0-1 0,0 0-1,0 1 1,0-1 0,0 0 0,0 0 0,0 1 0,0-1 0,1 0 0,-1 0-1,1 1 1,-1-1 0,0 0 0,1 0 0,0 0 0,-1 1 0,1-1 0,0 0 0,0 0-1,-1 0 1,1 0 0,0-1 0,0 1 0,0 0 0,0 0 0,2 1 0,1-2 9,0 1-1,0-1 1,0 0 0,0 0 0,1-1 0,-1 1 0,0-1 0,0 0 0,0 0 0,0 0 0,-1 0 0,1-1-1,0 0 1,-1 0 0,1 0 0,0 0 0,3-3 0,2-3 8,-1-1-1,1 0 1,-1-1-1,9-14 0,28-32-229,-49 63 168,1 0 1,0 1 0,0 0-1,1-1 1,-1 1-1,-1 14 1,3-13 43,0-6 44,0 0 0,0 0 1,1 1-1,-1-1 0,1 0 1,0 1-1,0-1 0,0 0 0,0 1 1,1-1-1,0 0 0,-1 0 1,1 1-1,0-1 0,2 4 1,-2-6-164,0 0 1,0 1-1,0-1 1,0 0-1,0 0 1,0 0 0,0-1-1,1 1 1,-1 0-1,0 0 1,0-1-1,1 1 1,-1 0-1,2 0 1,31 0-8477,-18-5-2403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27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72 256 11371,'0'0'4468,"-10"7"-4559,6-5 156,-1 1-1,1 0 1,0 1 0,0-1-1,0 1 1,0-1-1,1 1 1,0 0 0,-1 1-1,1-1 1,1 0-1,-1 1 1,1 0 0,-1-1-1,2 1 1,-1 0-1,0 0 1,1 1 0,-1 5-1,1-8-25,1 0 0,0 0 1,-1 0-1,1 0 0,0 0 0,1 0 0,-1 0 0,0 1 0,1-1 0,0 0 1,0 0-1,0-1 0,0 1 0,0 0 0,0 0 0,1 0 0,0-1 1,-1 1-1,1-1 0,0 1 0,4 3 0,-3-4-12,-1-1 0,1 0 0,0 0 0,-1-1 0,1 1 0,0 0 0,-1-1 0,1 0 0,0 1 1,0-1-1,0 0 0,-1-1 0,1 1 0,0 0 0,0-1 0,-1 1 0,1-1 0,0 0 0,-1 0 0,1 0 0,-1 0 0,1-1 0,-1 1 0,0-1 0,4-2 0,4-3 19,-1-1 0,0 0 0,0-1 0,0 0 0,-1 0 0,-1 0 0,1-1-1,-2-1 1,1 1 0,-1-1 0,7-19 0,-6 12-40,0-1 0,-2 1 0,0-1 0,-1 0 0,-1 0 0,1-35 0,-4 53-3,0-1 0,0 1 0,1-1 1,-1 1-1,0-1 0,-1 1 0,1-1 0,0 1 0,0-1 1,0 1-1,-1-1 0,1 1 0,-1-1 0,1 1 1,-1 0-1,0-1 0,0 1 0,1 0 0,-1 0 1,0-1-1,0 1 0,0 0 0,0 0 0,0 0 0,-1 0 1,1 0-1,0 0 0,0 0 0,-1 1 0,1-1 1,0 0-1,-1 1 0,1-1 0,-1 1 0,1 0 0,-1-1 1,1 1-1,-1 0 0,1 0 0,-1 0 0,1 0 1,-1 0-1,1 0 0,-3 0 0,0 1 31,-1 1 0,0-1 0,1 1 0,-1 0 0,1 0 0,0 0 0,0 0 0,0 1 0,0 0 0,0-1 0,0 2 0,1-1 0,-5 5 0,1 1 55,1 0 0,0 0-1,0 1 1,1-1 0,0 1-1,1 1 1,0-1 0,0 1 0,-2 16-1,5-21-279,0 0-1,1 0 1,0 0-1,0 0 1,0 0-1,1 0 0,0 0 1,2 7-1,-2-9-278,1 0-1,-1 0 0,1 0 0,0 0 1,0-1-1,1 1 0,-1-1 1,1 0-1,-1 0 0,1 0 1,0 0-1,7 5 0,22 12-5635,6-5 4572,0-13 4080,-35-2-2034,0-1-1,0 1 0,-1-1 0,1 0 1,0 0-1,0 0 0,-1-1 0,1 1 0,-1-1 1,1 1-1,2-3 0,14-13-151,-1-1 1,0 0-1,-1-1 0,-1-1 0,26-41 0,-34 46-112,-1 0 0,0 0 0,-1-1-1,0 0 1,-1 0 0,-1 0 0,-1-1 0,-1 1-1,2-34 1,-4 49-208,0 1 0,0 0 0,0-1 0,0 1-1,0 0 1,1-1 0,-1 1 0,0-1 0,0 1 0,0 0-1,0-1 1,-1 1 0,1 0 0,0-1 0,0 1 0,0 0 0,0-1-1,0 1 1,0 0 0,-1-1 0,1 1 0,0 0 0,0-1-1,0 1 1,-1 0 0,1-1 0,0 1 0,0 0 0,-1 0-1,1-1 1,0 1 0,-1 0 0,1 0 0,0 0 0,-1 0-1,1-1 1,0 1 0,-1 0 0,0 0 0,-13 9 278,-10 22-447,15-4 294,1-1-1,2 1 0,0 1 0,2-1 1,1 1-1,1 0 0,2-1 1,4 41-1,-3-53-139,1 0 0,1 1 1,4 14-1,-5-23-11,0-1 1,0 0-1,1 0 1,0 0-1,0 0 1,0-1-1,1 1 1,0-1-1,8 9 1,-10-14 974,-2-8-494,-6-10-127,-11-13-775,-2 2 0,-23-28 0,22 32-282,1-2 0,-25-47-1,44 73 695,-1 1 0,1 0-1,0 0 1,0 0-1,0 0 1,0 0-1,0-1 1,0 1-1,0 0 1,0 0-1,0 0 1,0 0-1,0-1 1,0 1-1,0 0 1,0 0-1,0 0 1,0 0-1,0-1 1,0 1-1,0 0 1,0 0-1,0 0 1,0 0-1,0-1 1,0 1-1,0 0 1,0 0-1,0 0 1,0 0-1,1-1 1,-1 1-1,0 0 1,0 0-1,0 0 1,0 0-1,0 0 1,0 0-1,1 0 1,-1-1-1,0 1 1,0 0-1,0 0 1,0 0-1,0 0 1,1 0-1,-1 0 1,0 0-1,0 0 1,0 0-1,0 0 1,1 0-1,-1 0 1,0 0-1,0 0 1,0 0-1,1 0 1,-1 0-1,0 0 1,20 5 19,21 12-57,-39-17 65,16 9-226,20 8 98,-14-12-4813,-25-13-5576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28.1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10570,'0'0'7527,"51"18"-7495,-25-8-2594,2-3-9322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28.4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236 9 9161,'0'0'9182,"-11"-2"-6577,-1 0-2190,0 0 1,0 0-1,0 2 1,0-1-1,-22 3 1,31-2-406,-1 1 0,1-1 0,0 1 0,0 0 0,-1 0 0,1 0 0,0 0 0,0 1 0,0-1 0,0 1 0,0 0 0,1-1 0,-1 1 0,1 1 0,-1-1 0,1 0 0,-1 0 0,1 1 0,0 0 0,0-1 0,0 1 0,1 0 0,-1 0 0,1 0 0,-1 0 0,1 0 0,0 0 0,0 0 0,1 1 0,-1-1 0,0 5 0,1-6-67,1 0 0,-1 0-1,1 0 1,-1-1 0,1 1-1,0 0 1,-1 0 0,1-1 0,0 1-1,0-1 1,0 1 0,1-1-1,-1 1 1,0-1 0,0 0-1,1 1 1,-1-1 0,1 0 0,-1 0-1,1 0 1,-1 0 0,1 0-1,3 1 1,56 22-1470,-27-11 596,-29-11 840,0 1 0,-1 0 0,0-1 0,0 1 0,0 1 0,0-1 0,0 1 0,-1-1-1,1 1 1,3 7 0,-6-10 106,0 0 1,0 1-1,-1-1 0,1 1 0,-1-1 0,1 1 0,-1-1 0,0 1 0,1 0 1,-1-1-1,0 1 0,0 0 0,0-1 0,0 1 0,-1-1 0,1 1 0,0-1 1,-1 1-1,1 0 0,-1-1 0,1 1 0,-1-1 0,0 0 0,1 1 0,-1-1 1,0 1-1,0-1 0,0 0 0,0 0 0,0 0 0,-1 0 0,1 1 0,0-1 1,0-1-1,-1 1 0,1 0 0,-3 1 0,-9 6 523,-1-1 0,0 0-1,-1-1 1,-25 8 0,31-12-441,0 0 0,0 0 1,0 0-1,-1-1 0,1-1 1,0 1-1,0-2 1,0 1-1,-13-3 0,21 2-168,0 1 0,0 0 0,0-1-1,1 1 1,-1-1 0,0 1 0,0-1-1,1 1 1,-1-1 0,1 1 0,-1-1-1,0 0 1,1 1 0,-1-1 0,1 0-1,-1 0 1,1 1 0,0-1 0,-1 0 0,1 0-1,0 0 1,0 1 0,-1-1 0,1 0-1,0 0 1,0-2 0,1-25-5138,0 24 3773,3-23-6753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28.9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78 7815,'0'0'6652,"10"1"-4880,-7-1-1543,9 1 6,-1 0 0,0 0 0,1-1 0,11-2 0,-22 2-151,0 0 0,1 0 1,-1 0-1,0 0 1,1 0-1,-1 0 0,0 0 1,1-1-1,-1 1 1,0 0-1,0-1 0,1 1 1,-1-1-1,0 0 1,0 1-1,0-1 0,0 0 1,0 0-1,0 0 1,0 0-1,0 0 0,0 0 1,0 0-1,0 0 1,-1 0-1,1 0 0,0 0 1,-1 0-1,1 0 1,-1-1-1,1 1 0,-1 0 1,0-1-1,1 1 1,-1 0-1,0-1 0,0 1 1,0 0-1,0-1 1,0 1-1,0 0 0,0-1 1,-1 1-1,1 0 1,0 0-1,-1-1 0,1 1 1,-1 0-1,1 0 1,-1-1-1,-1-1 1,1 1-69,-1 0 0,1 0 1,-1 0-1,0 0 0,1 0 1,-1 0-1,0 0 0,0 1 1,0-1-1,-1 1 0,1-1 1,0 1-1,0 0 0,-1 0 1,1 0-1,-1 0 1,1 0-1,-1 0 0,1 1 1,-1 0-1,0-1 0,1 1 1,-1 0-1,0 0 0,1 0 1,-1 0-1,1 1 0,-1-1 1,0 1-1,-2 1 0,1-1-38,0 0-1,0 0 0,0 1 0,0-1 0,0 1 1,0 0-1,1 0 0,-1 1 0,0-1 0,1 1 0,0-1 1,0 1-1,0 0 0,0 1 0,0-1 0,1 0 0,-5 8 1,6-9 20,0 1 0,-1-1 0,2 1 0,-1-1 0,0 1 0,0-1 0,1 1 0,0 0 0,-1-1 0,1 1 0,0 0 1,0-1-1,0 1 0,1 0 0,-1-1 0,1 1 0,-1 0 0,1-1 0,2 5 0,-2-5 0,1 0 1,-1 0-1,1-1 0,0 1 0,0 0 0,0 0 1,0-1-1,0 0 0,0 1 0,0-1 0,0 0 1,0 0-1,1 0 0,-1 0 0,0 0 0,1-1 1,2 1-1,3 0 0,-1 0-1,1 0 1,-1-1-1,1 0 1,-1-1 0,0 0-1,1 0 1,-1 0 0,0-1-1,1 0 1,-1-1 0,13-6-1,-5-1-147,-1 0-1,0-1 1,18-19 0,-18 16 57,-30 59-345,10-32 635,0 1 0,1 0-1,0 0 1,1 1-1,0-1 1,2 1-1,-1 0 1,2-1-1,0 1 1,2 28-1,-1-42-186,1 1-1,-1-1 0,1 1 1,-1-1-1,1 0 0,0 1 1,-1-1-1,1 0 0,0 0 1,0 0-1,0 0 0,0 1 1,0-1-1,0 0 0,0-1 1,0 1-1,0 0 0,1 0 1,-1 0-1,0-1 0,1 1 1,-1-1-1,0 1 0,1-1 1,-1 1-1,1-1 0,-1 0 1,0 0-1,1 0 0,-1 1 1,1-2-1,-1 1 0,3 0 1,-2 0-49,1 0 1,0-1 0,0 1 0,-1-1 0,1 1 0,0-1 0,-1 0 0,1 0-1,0 0 1,-1 0 0,1-1 0,-1 1 0,0-1 0,1 1 0,-1-1 0,3-3-1,-2 0-761,0 1-1,0-1 0,-1 0 0,1 1 1,-1-1-1,-1 0 0,1-1 0,1-6 1,3-23-8185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16:0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9993,'0'0'9802,"63"35"-9450,-37-9-224,6 1-32,-2 1-32,0 0-32,0 3-160,-10-4-1057,1-1-1409,-10-4-1346,-7-8-3747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2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13325,'0'0'11984,"10"-2"-11594,67-18-50,-70 18-305,0 0 1,0-1-1,-1 0 1,1-1 0,-1 0-1,1 0 1,-1 0 0,0-1-1,-1 1 1,8-8-1,-12 11-22,-1 0-1,1 0 0,0 1 0,0-1 1,-1 0-1,1 0 0,0 0 0,-1 0 1,1 0-1,-1 0 0,1 0 0,-1 0 1,0 0-1,1 0 0,-1 0 0,0-1 1,0 1-1,0 0 0,0 0 0,0 0 1,0 0-1,0 0 0,0 0 0,0 0 1,-1-1-1,1 0 0,-1 1-14,0 0 1,0 1-1,0-1 0,0 0 1,0 1-1,-1-1 0,1 0 1,0 1-1,0-1 1,0 1-1,0 0 0,-1-1 1,1 1-1,0 0 0,-1 0 1,1 0-1,0 0 0,-2 0 1,-3 0 28,1 1 0,-1-1 0,1 1 0,-1 0 1,1 0-1,0 1 0,0 0 0,0 0 0,-9 4 1,10-3-9,0 0 0,1 0 1,-1 1-1,1-1 0,0 0 1,0 1-1,0 0 1,0 0-1,1 0 0,0 0 1,0 0-1,0 1 1,0-1-1,0 1 0,1-1 1,0 1-1,0-1 1,0 9-1,1-12-37,0 0 1,1 0-1,-1 0 1,1 0-1,-1 0 1,1 0-1,0 0 0,-1-1 1,1 1-1,0 0 1,0 0-1,0-1 1,-1 1-1,1 0 1,0-1-1,0 1 1,0-1-1,0 1 0,0-1 1,0 0-1,0 1 1,0-1-1,0 0 1,0 0-1,0 1 1,0-1-1,0 0 0,1 0 1,-1 0-1,2-1 1,40 0-700,-38 1 574,48-13-855,-45 10 903,-1 0 0,1 1-1,0 0 1,0 1 0,12-1-1,-1 25 1159,-10-21-1089,1 0 1,-1 0-1,1 0 1,0-1 0,0-1-1,-1 1 1,1-2-1,0 1 1,0-2-1,-1 1 1,1-1 0,0 0-1,11-5 1,-6 2-607,0 2 0,0 0 1,27-2-1,-42 6 632,0-1-1,0 0 1,1 1-1,-1-1 1,0 0-1,0 1 1,1-1 0,-1 1-1,0-1 1,0 0-1,0 1 1,0-1-1,0 1 1,0-1-1,0 0 1,0 1 0,0-1-1,0 1 1,0-1-1,0 1 1,0-1-1,0 0 1,0 1 0,0-1-1,0 1 1,0-1-1,-1 0 1,1 1-1,0-1 1,0 1-1,0-1 1,-1 0 0,1 1-1,-1-1 1,-6 15 447,7-15-457,-10 28 664,4-10-1604,0-7-2512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29.7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0 13773,'0'0'8947,"-3"9"-8434,-10 23 21,3-11-231,2 0 0,0 0 1,1 1-1,2-1 1,-6 39-1,11-59-317,0-1 1,0 1-1,0-1 0,1 1 1,-1-1-1,0 1 0,0-1 1,1 1-1,-1-1 0,0 0 1,1 1-1,-1-1 0,0 1 1,1-1-1,-1 0 0,1 1 1,-1-1-1,0 0 0,1 0 1,-1 1-1,1-1 1,-1 0-1,1 0 0,-1 0 1,1 1-1,-1-1 0,1 0 1,-1 0-1,1 0 0,-1 0 1,1 0-1,-1 0 0,1 0 1,0 0-1,-1 0 0,1 0 1,-1-1-1,1 1 0,-1 0 1,1 0-1,-1 0 0,0-1 1,1 1-1,-1 0 1,1 0-1,-1-1 0,1 1 1,0-1-1,25-14-742,-16 6 330,-1 0 0,0-1 0,-1 0 1,0 0-1,12-22 0,21-26-2369,-44 85 3030,-5-5 181,5-14-245,0 0 1,0 1-1,1-1 1,0 1-1,0 0 1,1 0-1,0-1 0,0 1 1,2 10-1,0-17-167,0 0-1,0-1 1,0 1-1,0 0 1,0-1-1,1 1 1,-1 0-1,1-1 1,-1 0-1,1 1 1,0-1-1,-1 0 1,1 0-1,0 0 1,0 0-1,0 0 1,0 0-1,0-1 1,0 1-1,0 0 1,0-1-1,0 0 1,0 1-1,0-1 1,0 0-1,3 0 1,5 0-44,0 1 1,-1-1 0,1-1 0,17-2 0,-19 0 69,0 0 0,0-1 0,0 0 0,0 0 0,0-1 0,-1 0 0,0 0 0,0-1 0,0 0 0,-1 0 0,0-1 0,0 1 0,-1-1 0,0-1 0,5-8 0,-5 9 262,-1 0 0,-1 0 0,1-1 1,-1 1-1,0-1 0,-1 0 0,0 0 0,0 0 1,-1 0-1,1-9 0,-2 16-280,0 0 1,0 0-1,-1 0 1,1 0-1,0 0 0,0 0 1,0 0-1,-1 0 0,1 0 1,-1 0-1,1 0 0,0 0 1,-1 0-1,0 1 0,1-1 1,-1 0-1,1 0 0,-1 1 1,0-1-1,0 0 1,1 1-1,-1-1 0,0 1 1,0-1-1,0 1 0,0-1 1,0 1-1,1 0 0,-1-1 1,0 1-1,0 0 0,0 0 1,0-1-1,0 1 1,0 0-1,0 0 0,0 0 1,0 0-1,0 0 0,0 1 1,0-1-1,-2 1 0,0-1-35,0 1-1,0-1 1,0 1-1,0 0 0,0 1 1,0-1-1,0 0 0,0 1 1,0-1-1,0 1 1,1 0-1,-5 3 0,3 0 25,0 1 0,0-1 0,1 1 0,-1-1 0,1 1 0,1 0 0,-1 0 0,1 0 0,0 0 0,0 1 0,0-1 0,1 1 0,0-1 0,1 1 0,-1-1 0,1 1 0,1-1 0,1 12 0,-1-14-159,0-1 0,0 1 0,0 0-1,1-1 1,-1 1 0,1 0 0,0-1-1,0 0 1,0 0 0,1 1 0,-1-2-1,1 1 1,0 0 0,-1 0 0,1-1-1,0 1 1,1-1 0,-1 0 0,0 0-1,1 0 1,-1-1 0,1 1 0,0-1 0,-1 0-1,1 1 1,0-2 0,0 1 0,0 0-1,0-1 1,-1 0 0,7 0 0,9-2-2987,-5-9-1200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0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12780,'0'0'6662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1.0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51 10666,'0'0'14238,"-1"5"-14404,-1 4 197,-1 1 0,0-1 1,-1-1-1,0 1 0,0 0 0,-1-1 0,-10 14 0,-54 62 94,30-38-29,35-41-129,2-2-10,-1 0 0,1-1 0,-1 1 0,1 1 0,0-1 0,0 0 0,0 0 0,1 1 0,-1-1 0,1 1-1,0 0 1,-2 5 0,5-9-110,0 0-1,0 0 1,-1 0-1,1-1 0,0 1 1,0 0-1,-1-1 1,1 1-1,0-1 0,-1 0 1,1 0-1,1 0 1,12-9-218,0 0-1,0 0 1,-1-2 0,0 0 0,-1 0-1,12-15 1,67-93 4,-60 76 445,-18 22-60,15-16-36,-42 78 87,-10 0-1,3-5 833,-17 40 1,32-63-798,0 1 0,1 0 0,1 0-1,0 1 1,0-1 0,2 1 0,-1 14-1,-2 5-1608,-2-32-16,-3-19 1504,-12-77 99,15 55-187,5 33-110,2 11-155,1 2 363,0-1 0,-1-1 1,2 1-1,-1 0 0,0 0 1,1-1-1,0 0 0,0 1 1,1-1-1,-1 0 1,1-1-1,-1 1 0,1 0 1,1-1-1,-1 0 0,0 0 1,1 0-1,-1-1 0,9 4 0,-6-3 16,-1 0 0,1-1 0,0 1 0,0-1-1,0-1 1,1 1 0,-1-1 0,0 0-1,1-1 1,-1 0 0,0 0 0,1-1-1,12-2 1,-15 1 60,-1-1 0,1 0-1,-1 0 1,1 0 0,-1-1 0,0 1-1,-1-1 1,1 0 0,-1 0-1,1 0 1,-1-1 0,0 1 0,-1-1-1,1 0 1,-1 1 0,0-1 0,0 0-1,-1-1 1,1 1 0,-1 0 0,0 0-1,0-1 1,-1-7 0,-1 13-92,0 0 1,0 0-1,0 0 0,-1 0 1,1 0-1,0 0 0,0 0 1,0 0-1,0 1 1,0-1-1,-1 0 0,1 1 1,0-1-1,0 1 1,0-1-1,-1 1 0,-1 2 17,0 1 0,0-1 1,0 0-1,1 1 0,-1-1 0,1 1 0,0 0 0,0 0 0,1-1 0,-3 7 0,3-7 16,0-1 0,0 1 0,1 0 1,-1-1-1,0 1 0,1 0 0,0 0 0,0 0 0,0 0 0,0-1 0,0 1 1,0 0-1,1 0 0,-1 0 0,1 0 0,2 4 0,-2-5-5,1-1-1,0 0 1,0 0 0,0 0-1,0 0 1,0 0 0,0 0-1,0 0 1,0-1 0,1 1-1,-1-1 1,0 1 0,0-1-1,0 0 1,1 0 0,-1 0-1,0 0 1,0 0 0,1-1-1,3 0 1,44-13 63,21-34-2754,-70 53-70,-3 23 2672,-13 8-2563,13-21-1742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1.4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1 14542,'0'0'4884,"-9"1"-4926,3 0 17,0 0 1,0 0-1,1 1 1,-1 0-1,0 0 0,1 0 1,-1 1-1,-4 3 1,7-5-80,1 1-1,0 0 1,-1 0 0,1 0 0,0 0-1,0 0 1,0 0 0,1 1 0,-1-1-1,0 1 1,1-1 0,0 1 0,-1 0-1,1 0 1,0-1 0,0 1 0,1 0-1,-1 0 1,1 0 0,-1 0 0,1 5-1,0-6-64,1-1 0,-1 0 0,1 0 0,-1 0 0,1 0 0,-1 0 0,1 0 0,-1 0-1,1 0 1,0 0 0,0 0 0,0 0 0,-1 0 0,1 0 0,0-1 0,0 1 0,0 0 0,0-1 0,0 1-1,0-1 1,1 1 0,0 0 0,35 13-2472,-12-4 544,-24-10 2210,1 1-1,-1-1 0,0 1 0,0-1 0,0 1 0,0-1 0,0 1 0,0 0 0,0 0 0,0 0 0,0-1 0,-1 1 0,1 0 0,0 0 0,0 0 0,-1 0 0,1 0 0,-1 0 1,1 1-1,-1-1 0,1 0 0,-1 0 0,0 0 0,1 0 0,-1 1 0,0-1 0,0 0 0,0 0 0,0 0 0,0 3 0,-1-2 151,-1 0 0,1 0 0,-1 0-1,1 0 1,-1 0 0,1 0 0,-1 0-1,0 0 1,0-1 0,0 1 0,0-1-1,0 1 1,-5 1 0,-3 2 398,-1 0 0,0 0 1,0-1-1,-1-1 0,-16 4 0,28-7-663,-29 0 304,28-1-431,0 1 0,1 0-1,-1 0 1,0-1 0,0 1-1,0-1 1,0 1 0,1 0 0,-1-1-1,0 1 1,0-1 0,1 0-1,-1 1 1,0-1 0,1 0-1,-1 1 1,1-1 0,-1 0 0,1 0-1,-1 1 1,1-1 0,0 0-1,-1 0 1,1 0 0,0 0-1,-1 0 1,1-1 0,-1-17-5535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1.8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9 1986,'10'-1'7911,"1"-1"-6651,-2 0-184,1 1 1,-1 0-1,1 0 1,11 1-1,-20-1-978,1 1 1,-1 1 0,1-1-1,-1 0 1,1 0-1,-1 0 1,0 1-1,1-1 1,-1 1-1,1-1 1,-1 1-1,0-1 1,1 1-1,-1 0 1,0 0-1,0 0 1,0-1-1,0 1 1,0 0-1,0 0 1,0 1 0,0-1-1,0 0 1,0 0-1,0 0 1,-1 1-1,1-1 1,0 0-1,-1 1 1,1-1-1,-1 0 1,0 1-1,1-1 1,-1 1-1,0-1 1,0 3-1,0-1-8,0 1 0,-1 0-1,0 0 1,1-1 0,-1 1-1,-1 0 1,1-1-1,0 1 1,-1-1 0,0 0-1,0 1 1,0-1-1,0 0 1,0 0 0,-5 4-1,-48 39 1208,45-40-1127,1 0 1,1 1-1,-1 0 0,1 1 1,-8 9-1,16-17-169,-1 1 1,1-1-1,-1 1 0,1-1 0,-1 1 0,1-1 0,-1 1 0,1-1 0,-1 1 1,1-1-1,0 1 0,0-1 0,-1 1 0,1 0 0,0-1 0,0 1 0,0 0 1,-1-1-1,1 1 0,0 0 0,0-1 0,0 1 0,0 0 0,0-1 0,0 1 1,1 0-1,-1-1 0,0 1 0,0 0 0,0-1 0,1 1 0,-1 0 1,0-1-1,0 1 0,1-1 0,-1 1 0,1-1 0,-1 1 0,1-1 0,-1 1 1,0-1-1,1 1 0,0-1 0,-1 1 0,1-1 0,-1 0 0,1 1 0,-1-1 1,1 0-1,0 0 0,-1 1 0,1-1 0,0 0 0,-1 0 0,1 0 0,0 0 1,-1 0-1,2 0 0,51 0 103,-38-1-77,-2 1-221,41-2-1225,-23-11-5526,-25 6 2034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2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5926,'0'0'10890,"53"0"-9673,-27 0-608,7 4-449,3-1-128,-5 1-801,3-2-2978,2-2-6920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2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130 22 13164,'0'0'1367,"-11"1"614,8-1-1900,-8 0 431,0 1 0,-1 1 0,1 0 0,-12 4 0,20-6-469,1 1 0,-1 0 0,1 0 0,-1 0 0,1 0 0,0 0-1,0 0 1,-1 1 0,1-1 0,0 1 0,0-1 0,1 1 0,-1 0 0,0 0 0,0 0 0,1 0 0,-1 0 0,1 0 0,0 0 0,0 0 0,0 1-1,0-1 1,0 1 0,0-1 0,0 0 0,1 1 0,-1-1 0,1 4 0,0-5-51,1 0 0,-1-1 0,1 1-1,0 0 1,-1-1 0,1 1 0,0-1 0,-1 1 0,1 0 0,0-1-1,0 0 1,-1 1 0,1-1 0,0 1 0,0-1 0,0 0 0,0 0-1,-1 1 1,1-1 0,0 0 0,0 0 0,0 0 0,0 0 0,0 0 0,0 0-1,1-1 1,29 0-359,-24-1 277,0 0 0,0 0 1,0-1-1,0 0 0,0 0 1,-1-1-1,0 1 0,1-2 0,-1 1 1,-1-1-1,1 0 0,-1 0 1,0 0-1,0-1 0,0 0 0,7-12 1,0 3 204,-13 17-94,-12 13 384,1 0-1,-14 27 1,23-37-348,1 0 0,0 0 0,-1 1 0,2-1 0,-1 1 0,1-1 1,-1 1-1,2 0 0,-1 0 0,1 0 0,-1-1 0,2 1 0,0 7 0,-1-12-86,1 0-1,-1 0 1,0-1 0,1 1-1,-1 0 1,1-1-1,-1 1 1,1 0-1,-1-1 1,1 1 0,0-1-1,-1 1 1,1-1-1,0 1 1,-1-1-1,1 0 1,0 1 0,0-1-1,-1 0 1,1 1-1,0-1 1,0 0-1,0 0 1,-1 0 0,1 0-1,0 0 1,0 0-1,0 0 1,-1 0-1,1 0 1,0 0-1,0 0 1,0 0 0,-1-1-1,2 1 1,29-13-4293,-11-6-2148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2.8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1 11691,'0'0'6817,"-8"12"-5482,-6 9-731,2 0 0,1 2 0,1-1 0,1 1 0,-9 34 1,12-34-290,1 0-224,0 0-1,1 0 1,-1 31 0,5-53-89,0 0 1,0-1 0,0 1 0,0 0 0,0-1-1,0 1 1,0 0 0,0 0 0,0-1 0,1 1-1,-1 0 1,0-1 0,0 1 0,1 0 0,-1-1-1,0 1 1,1 0 0,-1-1 0,0 1 0,1-1-1,-1 1 1,1-1 0,-1 1 0,1-1 0,0 1-1,-1-1 1,1 0 0,-1 1 0,1-1 0,0 0 0,-1 1-1,1-1 1,1 1 0,0-1-15,1 0-1,-1 0 1,0-1 0,1 1-1,-1 0 1,0-1 0,0 0-1,1 1 1,-1-1 0,4-2-1,3-2-225,0 0-1,0 0 1,-1-1-1,9-7 0,-13 9 68,14-12-326,-1-1-1,0-1 0,16-23 0,-44 87 1336,10-43-831,-6 13 237,1 0-1,1 0 1,0 0 0,1 1 0,1 0 0,-1 22 0,4-37-3137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3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1 10250,'0'0'10623,"-5"13"-10041,-24 62 567,-34 96 1075,55-145-2126,2 1-1,0 0 0,2 1 0,-2 44 1,6-71-100,0 0-1,0 1 1,0-1 0,0 1 0,0-1 0,0 0 0,1 1 0,-1-1 0,1 0 0,-1 0 0,1 1-1,-1-1 1,1 0 0,0 0 0,-1 0 0,1 1 0,0-1 0,0 0 0,0 0 0,0 0-1,0 0 1,0-1 0,0 1 0,0 0 0,1 0 0,-1-1 0,0 1 0,0-1 0,1 1 0,-1-1-1,0 1 1,1-1 0,-1 0 0,0 1 0,1-1 0,-1 0 0,0 0 0,1 0 0,-1 0 0,1 0-1,-1-1 1,0 1 0,1 0 0,-1-1 0,0 1 0,1-1 0,0 0 0,6-1-91,1-1 0,-1 0-1,-1 0 1,1-1 0,0 0 0,10-7 0,19-20-387,35-36 0,-49 45 330,-8 13-191,-7 16 232,-8 36 288,0-39-160,-1 1-1,1 0 0,-1-1 0,1 1 1,1-1-1,-1 1 0,1-1 0,0 1 1,0-1-1,2 6 0,0-7-15,0-1 0,0-1-1,0 1 1,0 0 0,0-1 0,1 0 0,-1 1-1,0-1 1,1-1 0,-1 1 0,1 0-1,-1-1 1,1 0 0,0 0 0,-1 0 0,1 0-1,-1 0 1,5-2 0,1 1-256,0 0 1,0-1-1,0 0 1,0-1-1,15-6 0,-11 2-359,-1-1-1,0 0 0,0-1 0,17-17 0,-32 30 696,0 0 0,1 0-1,-1 0 1,1 0 0,0 0-1,0 1 1,0-1 0,1 1-1,0-1 1,0 1 0,0 0 0,0 5-1,-3 58 375,4-66-467,1 6-26,0 0 1,1 0-1,-1 0 1,2 0-1,-1 0 1,1 0-1,0-1 1,1 0-1,0 1 1,7 9-1,-6-10-116,-1 0 0,1 1-1,-2-1 1,1 1 0,-1 0-1,0-1 1,-1 2 0,0-1-1,0 0 1,1 14 0,-3-18 229,-1 1 1,0 0-1,0 0 1,0 0 0,-1-1-1,1 1 1,-1-1-1,0 1 1,0-1 0,-1 0-1,1 1 1,-1-1-1,0-1 1,0 1 0,-1 0-1,1-1 1,-1 1-1,1-1 1,-1 0 0,0 0-1,0-1 1,0 1-1,-1-1 1,1 0 0,-1 0-1,1 0 1,-8 1-1,11-3-63,0 0-1,1 0 1,-1 0-1,1 0 1,-1 0-1,0-1 1,1 1-1,-1 0 0,1 0 1,-1-1-1,1 1 1,-1 0-1,0-1 1,1 1-1,0 0 1,-1-1-1,1 1 1,-1-1-1,1 1 0,-1-1 1,1 1-1,0-1 1,-1 1-1,1-1 1,0 1-1,0-1 1,-1 0-1,1 1 1,0-1-1,0 1 0,0-1 1,0 0-1,0 1 1,0-1-1,0 1 1,0-1-1,0 0 1,0 1-1,0-1 1,0 1-1,0-1 0,1 0 1,-1 1-1,0-1 1,9-34-118,6 5-385,2 0 0,1 1 0,2 2 0,40-46 0,-17 20 484,-22 29-438,-15 19 65,-1-1-1,1 0 1,-1 0 0,-1-1-1,1 1 1,-1-1-1,5-11 1,-8 17 517,-15 10 192,12-7-330,-1 1 1,0 0 0,1 0-1,-1 0 1,1 0 0,0 0-1,0 1 1,0-1 0,0 0-1,1 1 1,-1 0 0,1-1-1,0 1 1,0 0 0,0 7-1,1-10 0,0 1-1,0-1 1,0 0-1,0 0 0,1 1 1,-1-1-1,1 0 0,-1 0 1,1 0-1,-1 0 0,1 1 1,0-1-1,-1 0 0,1 0 1,0 0-1,0 0 0,0-1 1,0 1-1,1 1 0,1 0 2,-1-1 0,1 0-1,0 0 1,0 0 0,0 0-1,0 0 1,-1 0-1,1-1 1,0 1 0,0-1-1,4 0 1,20 1-561,0-1 1,42-5-1,-60 3 600,0 1-1,0-2 0,-1 1 1,1-1-1,-1 0 1,1-1-1,-1 0 1,0 0-1,0-1 1,-1 0-1,11-8 1,-21 15 1897,1 0-1784,0-1-1,0 1 0,0-1 1,0 1-1,1 0 0,-1 0 1,1 0-1,-1 0 1,1 0-1,0 0 0,-1 0 1,1 1-1,0-1 0,1 0 1,-1 1-1,0-1 0,1 0 1,-1 4-1,1-5-135,0 1-1,0-1 0,0 0 1,0 1-1,0-1 1,0 0-1,1 0 1,-1 1-1,1-1 0,-1 0 1,1 0-1,-1 0 1,1 1-1,-1-1 1,1 0-1,0 0 0,0 0 1,0 0-1,0 0 1,0 0-1,0 0 1,0-1-1,1 2 0,2 0 5,0 0 0,-1 0 0,1 0 0,0-1 0,0 0 0,0 0 0,8 1 0,-2-1-712,0 0-1,0-1 1,1 0 0,-1 0-1,0-1 1,11-3 0,-9-2-2695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4.1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16720,'0'0'4484,"5"0"-3171,14-2-512,3 1-288,8 1-225,0 0-288,0 0 32,0 6-705,-2 4-1665,-9-2-1602,-8-2-2466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22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9769,'0'0'15482,"1"12"-15162,-2 197-1105,5-198 227,-3-8-2321,0-12-8797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4.5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5477,'0'0'13389,"61"12"-12396,-22-12-449,12 1-223,1-1-289,-1 3-32,-1-1-897,0-2-2018,-5 0-2402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4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1 12204,'0'0'6624,"9"0"-5332,4-1-1124,-1 1-1,0 1 1,0 0-1,0 1 1,0 0-1,0 1 1,0 0-1,0 1 1,13 7-1,-21-10-138,-1 1 1,1-1-1,-1 1 0,0 0 0,0 0 0,0 0 0,0 1 0,0-1 0,-1 1 0,1-1 1,-1 1-1,1 0 0,-1 0 0,0 0 0,0 0 0,-1 1 0,1-1 0,0 0 0,-1 1 1,0-1-1,0 1 0,0 0 0,0-1 0,-1 1 0,0 0 0,1-1 0,-1 1 1,0 0-1,-1-1 0,1 1 0,-1 0 0,1-1 0,-1 1 0,0 0 0,-1-1 0,1 1 1,-4 5-1,-3 6-67,0-1 0,-1 0 0,0-1 0,-2 0 0,1-1 0,-20 18 0,-80 60-1036,56-52-1638,4-5-2845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7.3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1 414 12748,'0'0'7629,"9"-10"-6626,56-51 65,-4-2 0,-2-4-1,95-140 1,-152 202-1031,-4 67-357,-4-40 402,0 1 0,-14 32 1,13-40-27,1 0 0,0 1 1,1 0-1,1 0 0,1 0 0,-2 27 1,5-42-124,0-1-1,0 1 1,0 0 0,0-1 0,0 1 0,0-1 0,0 1 0,0-1 0,1 1 0,-1 0-1,0-1 1,0 1 0,1-1 0,-1 1 0,0-1 0,1 1 0,-1-1 0,1 1 0,-1-1 0,0 0-1,1 1 1,-1-1 0,1 1 0,-1-1 0,1 0 0,-1 0 0,1 1 0,0-1 0,-1 0 0,1 0-1,-1 1 1,1-1 0,-1 0 0,1 0 0,0 0 0,-1 0 0,1 0 0,-1 0 0,1 0-1,0 0 1,-1 0 0,1 0 0,-1-1 0,1 1 0,0 0 0,-1 0 0,1 0 0,-1-1 0,2 0-1,26-16-5801,-11-5 264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7.7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1 12396,'0'0'11947,"-3"8"-11910,-16 37 8,9-22-11,0 0 0,2 0 0,0 1 0,2 0 0,0 0 0,-3 40 0,9-62-67,0-1 0,1 0-1,-1 0 1,0 0-1,0 1 1,0-1 0,1 0-1,-1 0 1,1 0-1,-1 0 1,1 0 0,-1 0-1,1 0 1,-1 0-1,1 0 1,0 0 0,0 0-1,-1 0 1,1 0 0,0 0-1,0 0 1,0-1-1,0 1 1,0 0 0,1 0-1,2 0-178,-1 0 0,0 0 0,0 0 0,1 0 0,-1-1-1,0 1 1,1-1 0,-1 0 0,5 0 0,-1-1-426,1 1 0,0-2 0,-1 1 0,1-1 0,-1 0 0,0 0 0,14-7 0,4-9-3985,1-4-982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8.0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1 9289,'0'0'8456,"-46"62"-7559,32-35 64,3 3-97,0-1-191,2-2-385,9-4-192,0-3-64,0-3-32,9-6-1601,2-6-1954,0-5-4037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8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1 13613,'0'0'10789,"5"9"-10720,-2-4-62,1 0 0,-1 0 0,1 0-1,0-1 1,0 1 0,1-1 0,-1 0 0,1 0 0,0-1-1,0 1 1,0-1 0,0 0 0,1 0 0,-1-1-1,1 0 1,0 0 0,11 3 0,12 2-30,0 0 1,0-2-1,48 2 0,-76-5 47,-6 3 8,-8 2 8,-58 25 3,0 2 0,-87 60-1,140-78-730,19-11-1957,11-5-1581,4-3-1379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9.2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44 279 8104,'0'0'10265,"-8"5"-9314,-25 14-247,31-17 3045,10-5-2742,15-10-750,13-14-191,-1-2 1,-2-2-1,0-1 0,-3-1 1,0-2-1,42-67 0,-103 174-87,-36 112 0,56-150 2418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39.7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200 102 13453,'0'0'2359,"5"-11"-69,0 2-1533,-3 5-475,1 1 1,-1-1-1,0 0 1,0 0-1,0 0 0,-1 0 1,1 0-1,-1 0 0,0-1 1,0 1-1,-1 0 0,1-1 1,-1 1-1,0 0 0,-1-6 1,1 9-247,-1 0-1,0 1 1,1-1 0,-1 0-1,0 0 1,1 1 0,-1-1 0,0 1-1,0-1 1,0 1 0,1-1 0,-1 1-1,0-1 1,0 1 0,0 0 0,0-1-1,0 1 1,0 0 0,0 0 0,0 0-1,0 0 1,0 0 0,0 0 0,0 0-1,0 0 1,0 0 0,0 0-1,0 0 1,0 1 0,0-1 0,0 0-1,-1 1 1,-33 13-185,18-3 140,1 2 0,1 0 0,1 0 0,-1 2-1,-19 26 1,27-33 42,2 1 0,-1-1 0,1 1 0,0 0 0,1 0 0,0 0 0,0 1-1,1 0 1,0 0 0,1-1 0,0 2 0,1-1 0,-1 11 0,3-19-32,-1-1 1,0 1-1,0-1 0,1 1 1,-1-1-1,0 1 1,1-1-1,0 1 0,-1-1 1,1 0-1,0 1 1,0-1-1,-1 0 0,1 0 1,0 1-1,0-1 1,1 0-1,-1 0 0,0 0 1,0 0-1,0 0 1,1-1-1,1 2 0,1 0 82,1 0-1,-1-1 0,1 0 0,-1 1 0,1-2 1,0 1-1,9 0 0,-2-1 176,0-1-1,0 0 1,0 0-1,0-1 1,19-7 0,-20 5-83,0-2-1,0 1 1,0-2 0,-1 1 0,0-1 0,-1-1 0,1 0 0,10-12 0,-15 14-103,0 1 1,0-1 0,0 0-1,-1 0 1,0 0 0,-1-1-1,1 0 1,-1 1 0,0-1-1,-1 0 1,0-1 0,0 1-1,0 0 1,0-13-1,-2 18-120,0 0-1,-1 0 0,1 0 0,-1-1 0,1 1 1,-1 0-1,0 0 0,0 0 0,0 0 0,0 0 1,0 0-1,0 0 0,-1 0 0,1 0 0,-1 1 0,1-1 1,-1 1-1,1-1 0,-1 1 0,0-1 0,0 1 1,0 0-1,0 0 0,0 0 0,0 0 0,0 0 1,0 0-1,-3 0 0,-31-3-3170,3 13-3282,16 2 607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0.5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0 10474,'-16'154'7228,"15"-149"-7188,1 0 0,0 1 0,0-1-1,1 0 1,0 1 0,0-1 0,0 0 0,3 7 0,-3-11-44,0 1 1,0-1 0,0 0 0,0 0-1,1 1 1,-1-1 0,1 0 0,-1 0-1,1 0 1,-1 0 0,1-1-1,-1 1 1,1 0 0,0-1 0,-1 1-1,1-1 1,0 1 0,0-1-1,-1 0 1,1 0 0,0 0 0,0 0-1,0 0 1,-1 0 0,1 0 0,0 0-1,3-2 1,-1 1-118,0 0 1,1-1-1,-1 0 1,0 1-1,0-2 0,0 1 1,0 0-1,-1-1 0,1 0 1,-1 0-1,1 0 1,-1 0-1,0 0 0,0-1 1,0 1-1,-1-1 0,1 0 1,-1 0-1,2-5 1,5-9 386,0-1 1,9-34 0,-15 43 233,5-19 920,-6 8 4310,-13 58-5506,6 24-97,5-58-455,0 0 0,0 1 0,0-1 0,1 0 0,-1 0-1,1 0 1,0 0 0,0 0 0,0 0 0,1 0 0,-1 0 0,1-1 0,-1 1 0,1 0 0,0-1 0,3 4-1,12 5-5767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1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181 1 13421,'0'0'8082,"-7"12"-8098,-53 95 88,-50 98 176,110-204-321,0-1 0,-1 1 0,1-1-1,-1 1 1,1 0 0,0-1 0,0 1-1,-1 0 1,1-1 0,0 1 0,0 0-1,0 0 1,0-1 0,0 1 0,0 0 0,0-1-1,0 1 1,0 0 0,0 0 0,0-1-1,0 1 1,0 0 0,1 0 0,12-5-2473,18-22-2546,-5-4-1362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2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8616,'0'0'10207,"0"-9"-8258,-1 6-1854,1 0 1,0 0 0,0 0 0,0 1-1,1-1 1,-1 0 0,1 0 0,-1 0-1,1 1 1,0-1 0,0 0 0,0 1-1,0-1 1,1 1 0,-1-1 0,1 1-1,-1 0 1,1-1 0,0 1 0,0 0-1,0 0 1,0 0 0,0 1 0,1-1-1,-1 0 1,0 1 0,1 0 0,0-1-1,-1 1 1,6-2 0,6-1 188,0-1-1,0 2 1,0 0 0,0 1 0,1 0 0,-1 1-1,24 1 1,-32 0-252,1 1 0,-1 0 0,0 0 0,1 1 0,-1 0 1,0 0-1,0 0 0,9 6 0,-12-6-38,0-1 1,0 1 0,0 1 0,-1-1 0,1 0 0,-1 1 0,0-1 0,0 1-1,0 0 1,0 0 0,0 0 0,-1 0 0,1 0 0,-1 0 0,0 0-1,0 0 1,1 5 0,-1-7 34,-1 1-1,0-1 1,1 1 0,-1 0-1,0-1 1,0 1 0,0-1-1,0 1 1,0 0 0,-1-1-1,1 1 1,0-1-1,-1 1 1,1 0 0,-1-1-1,0 1 1,1-1 0,-1 1-1,-2 2 1,-2 5 65,4-7-253,1-1-1,-1 1 0,1-1 0,-1 1 0,1-1 0,0 1 0,0-1 0,0 1 0,0 0 1,0-1-1,0 1 0,0-1 0,0 1 0,1-1 0,-1 1 0,0-1 0,1 1 0,0-1 1,-1 1-1,1-1 0,0 1 0,0-1 0,-1 0 0,1 1 0,0-1 0,0 0 0,2 2 1,42 32 94,-16-13-38,-27-20 147,1 0 0,-1 0 0,0 0 0,-1 1 0,1-1 0,0 0 0,-1 1 0,1-1 0,-1 1 0,0 0 0,0-1 0,0 1 0,0 0 0,0 0 0,0-1 0,-1 1 0,0 0 0,1 0 0,-1 0 0,0 0 0,0 0 0,-1 0 0,1 0 0,-1-1 0,1 1 0,-1 0 0,0 0 0,0 0 0,0-1 0,0 1 0,-1-1 0,1 1 0,-1-1 0,1 1 0,-1-1 0,0 0 0,0 0 0,0 0 0,0 0 0,0 0 0,-1 0 0,-3 2 0,-3 2 399,1-1-1,-1 0 1,0 0 0,0-1 0,0 0 0,-1-1 0,1 0 0,-1 0 0,0-1 0,0 0 0,-15 0 0,20-2-396,-1 0-1,1-1 1,-1 1 0,0-1-1,1 0 1,-1-1 0,-7-3-1,10 4-321,1 0 0,-1 0 0,1-1 0,0 0 0,-1 1-1,1-1 1,0 0 0,0 0 0,0 0 0,-2-4 0,3 6 87,1 0 0,0 0 1,0-1-1,0 1 0,0 0 0,0 0 1,0 0-1,0 0 0,0 0 0,0-1 1,0 1-1,-1 0 0,1 0 1,0 0-1,0 0 0,0-1 0,0 1 1,0 0-1,0 0 0,0 0 1,0 0-1,1-1 0,-1 1 0,0 0 1,0 0-1,0 0 0,0 0 1,0 0-1,0-1 0,0 1 0,0 0 1,0 0-1,0 0 0,0 0 1,1 0-1,-1 0 0,0-1 0,0 1 1,0 0-1,0 0 0,0 0 0,0 0 1,1 0-1,-1 0 0,0 0 1,0 0-1,0 0 0,0 0 0,1 0 1,-1 0-1,0 0 0,0 0 1,0 0-1,0 0 0,1 0 0,-1 0 1,0 0-1,0 0 0,0 0 1,1 0-1,9-2-6368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1.7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1 9097,'0'0'11584,"-4"12"-11339,-11 32 43,2 0-1,2 0 0,2 1 0,-5 58 0,17-64 20,-1-23-2504,-1 0-5826</inkml:trace>
  <inkml:trace contextRef="#ctx0" brushRef="#br0" timeOffset="1">1 196 10762,'0'0'11883,"65"-23"-11819,-35 30-64,0-1-256,0 2-2723,-2-6-2946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2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1 6342,'0'0'16335,"1"11"-16121,-2 21 153,-2 0 1,-1-1-1,-2 1 0,-11 38 0,16-65-353,-1-1 18,1 0 0,0 1 1,0-1-1,0 1 0,0-1 1,1 1-1,0 0 0,0 6 1,1-10-43,0 0 0,-1 0 1,1 0-1,0 0 0,0 0 1,0 0-1,0 0 1,0 0-1,0 0 0,0 0 1,0 0-1,0 0 0,0-1 1,1 1-1,-1 0 0,0-1 1,0 1-1,1-1 0,-1 0 1,0 1-1,1-1 1,-1 0-1,0 0 0,1 0 1,-1 0-1,0 0 0,1 0 1,-1 0-1,1 0 0,1-1 1,2 0-168,0 1 1,-1-1-1,1 0 1,-1-1-1,1 1 1,-1-1-1,9-4 1,-9 4 44,0 0 1,0 0 0,0 0-1,0 1 1,1 0-1,-1-1 1,0 2 0,7-2-1,-10 2 123,-1 1 0,1-1 0,-1 0 0,1 0 0,-1 0 0,0 1 0,1-1 0,-1 0 0,0 0 0,1 1 0,-1-1 0,0 0 0,1 1 0,-1-1 0,0 1 0,1-1 0,-1 0 0,0 1 0,0-1 0,0 1 0,1-1 0,-1 1 0,0-1 0,0 1 0,0-1 0,0 0 0,0 1 0,0-1 0,0 1 0,0-1 0,0 1 0,0-1 0,0 1 0,0-1 0,0 1 0,0-1 0,-1 1 0,1-1 0,0 0 0,0 1 0,0-1 0,-1 1 0,1-1 0,0 0 0,-1 1 0,1 0 0,-13 21 219,6-15-6,-1 0 0,0-1 0,0 0 0,0 0 0,-1-1 0,0 0 1,0-1-1,0 0 0,-1 0 0,1-1 0,-1 0 0,0-1 0,0 0 0,0 0 0,0-1 1,-17-1-1,27 0-314,-1 0 1,1 0 0,-1 0 0,1 0 0,-1 0-1,1 0 1,-1 0 0,1 0 0,-1-1 0,1 1-1,0 0 1,-1 0 0,1-1 0,-1 1-1,1 0 1,0-1 0,-1 1 0,1 0 0,0-1-1,-1 1 1,1 0 0,0-1 0,0 1-1,-1-1 1,1 1 0,0-1 0,0 1 0,0 0-1,-1-1 1,1 1 0,0-1 0,0 1-1,0-1 1,0 1 0,0-1 0,0 1 0,0-1-1,0 1 1,0-1 0,1 0 0,-1 0-398,0 1 1,0-1-1,1 0 1,-1 0-1,0 0 1,1 1-1,-1-1 1,1 0-1,-1 0 1,1 1-1,-1-1 0,1 0 1,-1 1-1,1-1 1,0 1-1,-1-1 1,1 1-1,0-1 1,-1 1-1,1-1 1,0 1-1,0 0 1,1-1-1,10-1-5178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2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33 134 12876,'0'0'7890,"11"-5"-6977,-1-1-685,2 0-78,0-1 0,0 0 1,13-11-1,-22 16 13,0-1-1,0 1 1,0-1-1,-1 0 1,1 0 0,-1 0-1,0 0 1,1 0-1,-2-1 1,1 1 0,0-1-1,-1 1 1,1-1-1,-1 1 1,0-1 0,0 0-1,-1 0 1,1-4 0,-1 7-149,0 0 1,-1 0-1,1 0 0,0 0 1,0 0-1,-1 1 1,1-1-1,-1 0 1,1 0-1,-1 0 1,1 1-1,-1-1 1,0 0-1,1 0 1,-1 1-1,0-1 1,0 1-1,1-1 1,-1 0-1,0 1 1,0 0-1,0-1 1,0 1-1,1-1 0,-1 1 1,0 0-1,0 0 1,0 0-1,0-1 1,0 1-1,0 0 1,0 0-1,0 0 1,0 0-1,0 0 1,0 1-1,0-1 1,0 0-1,0 0 1,0 1-1,1-1 1,-1 0-1,0 1 1,-1 0-1,-3 0-60,0 1 0,1-1 0,-1 1 0,1 0 0,-1 0 0,1 1 0,-6 3-1,1 3 38,0 1-1,1 0 0,0 0 0,-12 22 0,16-26-50,1 0 0,1 0 0,-1 0 0,1 0 0,0 0 0,1 0 0,0 1 0,0-1 1,0 0-1,0 1 0,1 11 0,1-16-181,0-1 1,-1 0 0,1 1-1,0-1 1,-1 0-1,1 1 1,0-1 0,0 0-1,0 0 1,0 0-1,0 0 1,0 0 0,1 0-1,-1 0 1,0 0 0,0-1-1,1 1 1,-1 0-1,0-1 1,1 1 0,-1-1-1,1 1 1,-1-1-1,1 0 1,-1 1 0,0-1-1,1 0 1,-1 0-1,1 0 1,-1 0 0,1-1-1,2 1 1,17 0-4639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4.1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51 8456,'0'0'10698,"-1"9"-10703,-4 200 112,-6-168-839,8-29-3069,28-28 3862,-18 11 241,0 1 0,0-1 0,1 1 0,-1 0 0,1 1 0,0 0 0,0 0 0,0 1 0,15-3 0,-15 17-64,-7-10-205,-1 0 0,1 0 0,0 0 0,0 0 0,0 0 0,0 0 0,1 0 0,-1 0 0,0-1 0,1 1 0,0 0 0,-1-1 0,1 0 0,0 1 0,-1-1 0,1 0 0,4 2 0,1-2 4,0 0 1,0-1-1,0 0 0,0 0 0,0-1 0,0 0 0,-1 0 0,8-2 0,-11 2 65,-1 1-1,0-1 1,0 0-1,0 1 1,1-1-1,-1 0 1,0-1-1,0 1 1,-1 0-1,1 0 1,0-1-1,0 1 1,-1-1-1,1 0 1,0 1-1,-1-1 1,0 0-1,1 0 1,-1 0-1,0 0 1,0 0-1,0 0 1,0 0-1,-1 0 1,1 0 0,-1-1-1,1 1 1,0-5-1,-1 7 412,1 37-898,0-36 360,0 1-1,0-1 1,1 0-1,-1 0 1,1 0-1,-1-1 1,1 1-1,-1 0 1,1-1-1,0 1 1,-1-1-1,1 1 1,0-1-1,-1 0 1,1 1-1,0-1 1,0 0-1,-1 0 1,1 0-1,0-1 1,2 1-1,38-7-3000,-29 2 1157,0-1 1,0-1 0,0 0-1,-1 0 1,20-18 0,-2-7 90,-31 36 2051,0 0 0,0 0 1,1 0-1,0 0 0,0 0 1,0 0-1,0 0 0,0 0 1,1 0-1,0 0 1,0 0-1,0 0 0,0 0 1,1 0-1,2 5 0,-1-2 200,0 1 0,-1-1-1,0 1 1,1 16 0,-2 2 521,-2 0 0,-1 1 0,-6 27 1,7-48-767,-1 1 0,0 0 0,0-1 0,0 0 0,-1 0 0,1 1 0,-2-1 0,1-1 0,-1 1 0,1 0 0,-2-1 0,1 0 1,0 0-1,-1 0 0,0-1 0,0 1 0,-10 5 0,15-10-227,0 0 1,0 0-1,-1 1 1,1-1-1,0 0 1,0 0-1,-1 0 1,1 0-1,0 0 0,-1 0 1,1 0-1,0 0 1,0 0-1,-1 0 1,1 0-1,0 0 1,0 0-1,-1 0 1,1 0-1,0 0 0,-1 0 1,1 0-1,0 0 1,0 0-1,-1 0 1,1 0-1,0-1 1,0 1-1,-1 0 1,1 0-1,0 0 0,0 0 1,0-1-1,-1 1 1,1 0-1,0 0 1,0 0-1,0-1 1,-4-14-927,6-24-1432,-2 35 2176,5-24-726,2 2 1,0-1-1,2 1 0,1 0 1,25-48-1,-14 30 571,92-167 3074,-84 160 951,-42 133-80,4-33-3593,-2 4 64,2 0 0,-3 79 0,8-76 54,3-62-250,0 0 0,0 1 0,-1-1 0,0 1 0,0 0 0,-4-8 0,-6-13-167,-8-29 730,12 38-110,2 0 1,0 0-1,1 0 0,1-1 1,0 0-1,-2-29 0,37 48-86,8 13-157,-3 0-673,-11-10-3820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4.5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9161,'0'2'5189,"3"-2"-3332,14 0-191,2 3 320,7-2-1217,4 4-641,0 0-128,0-2-3235,-2-3-5926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5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0 12556,'0'0'11114,"-3"10"-11348,-13 38 314,9-29-37,0 0 1,1 1 0,1 0 0,-5 35-1,10-54-41,0-1 0,0 1-1,1-1 1,-1 0 0,0 1-1,0-1 1,1 1 0,-1-1-1,0 0 1,1 1-1,-1-1 1,0 0 0,1 0-1,-1 1 1,0-1 0,1 0-1,-1 0 1,1 1-1,-1-1 1,1 0 0,-1 0-1,0 0 1,1 0 0,-1 0-1,1 0 1,-1 0-1,1 0 1,-1 0 0,1 0-1,-1 0 1,1 0 0,-1 0-1,1 0 1,-1 0 0,0 0-1,1 0 1,-1-1-1,1 1 1,-1 0 0,1 0-1,-1 0 1,0-1 0,1 1-1,-1-1 1,22-9 111,3-9-136,0-2-1,-2-1 1,0-1-1,35-47 1,-62 113-484,-6-6 493,5-22-1,1 0-1,0 1 1,1-1-1,-1 30 1,4-44 19,0 0-1,0-1 1,1 1 0,-1-1-1,0 1 1,1 0 0,-1-1-1,1 1 1,-1-1 0,1 1-1,-1-1 1,1 1 0,-1-1-1,1 1 1,0-1 0,-1 0-1,1 1 1,-1-1 0,1 0-1,0 1 1,-1-1 0,1 0-1,0 0 1,0 0 0,-1 0-1,1 0 1,0 0 0,-1 0-1,1 0 1,0 0 0,0 0-1,-1 0 1,1 0 0,0 0-1,-1 0 1,1-1 0,0 1-1,-1 0 1,1-1 0,0 1-1,0-1 1,31-13 173,-24 6-129,0 0 0,-1-1 0,0 0 0,-1-1 0,0 1 0,0-1 0,-1 0 0,0 0 0,-1-1 0,0 0 0,3-14 0,-7 24 54,-7 37-326,5-31 260,0 0 1,1 0-1,-1 1 0,1-1 1,0 1-1,1-1 1,0 0-1,0 9 1,0-12-149,0-1 0,1 0 0,-1 0 0,1 1 0,-1-1 0,1 0-1,0 0 1,-1 1 0,1-1 0,0 0 0,0 0 0,0 0 0,0 0 0,0 0 0,0 0 0,0-1 0,0 1 0,0 0 0,0 0 0,1-1 0,-1 1 0,0-1 0,0 1 0,1-1 0,-1 1 0,0-1 0,1 0 0,-1 0 0,0 0 0,1 0 0,-1 0 0,0 0 0,1 0 0,-1 0 0,1 0 0,-1 0 0,2-1 0,11-4-5051,-1-9-3234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5.7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12748,'0'0'6823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6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148 212 9129,'0'0'7287,"-11"-1"-6556,6 1-691,0 0-1,1 0 1,-1 0 0,0 0 0,0 1-1,1 0 1,-1 0 0,0 0 0,1 1-1,-1-1 1,1 1 0,-1 0 0,1 0-1,0 1 1,0-1 0,0 1-1,0 0 1,1 0 0,-1 1 0,1-1-1,0 0 1,-1 1 0,2 0 0,-1 0-1,0 0 1,-2 6 0,1-2 138,0 0 1,1 0 0,-1 0-1,2 1 1,-1-1-1,1 1 1,1-1-1,-2 15 1,4-22-164,-1 0-1,0-1 1,0 1 0,0 0 0,1 0 0,-1 0 0,0 0-1,1 0 1,-1-1 0,1 1 0,-1 0 0,1 0 0,-1-1-1,1 1 1,0 0 0,-1-1 0,1 1 0,0 0 0,0-1-1,-1 1 1,1-1 0,0 0 0,0 1 0,0-1 0,-1 1-1,1-1 1,0 0 0,0 0 0,0 0 0,0 1 0,0-1-1,0 0 1,0 0 0,0 0 0,0 0 0,-1-1 0,1 1-1,0 0 1,0 0 0,0 0 0,0-1 0,0 1 0,0 0-1,1-2 1,3 1 136,0 0 0,0-1 0,0 0 0,0 0 0,0-1 0,7-4 0,13-14 3,-2-2 0,0 0 1,-2-2-1,0 0 0,-2-1 0,-1-1 1,-1-1-1,22-48 0,-37 71-135,1 1 0,-1-1 0,-1 0 0,1 0-1,-1 0 1,0 0 0,0 0 0,0 0 0,-1-1 0,1 1 0,-2 0 0,1-8 0,-1 13-26,1-1 1,-1 0 0,1 0 0,-1 0 0,0 1-1,1-1 1,-1 0 0,0 1 0,1-1 0,-1 0-1,0 1 1,0-1 0,1 1 0,-1-1 0,0 1-1,0 0 1,0-1 0,0 1 0,0 0 0,0-1-1,1 1 1,-1 0 0,0 0 0,0 0 0,0 0-1,0 0 1,0 0 0,0 0 0,0 0 0,0 0-1,0 1 1,0-1 0,0 0 0,0 1-1,0-1 1,1 0 0,-1 1 0,0-1 0,-1 1-1,-35 19-257,21-7 299,1 1 0,1 1 0,-16 19 0,26-29-278,-1 1 0,1 0 0,1 0 1,-1 1-1,1-1 0,0 1 0,0-1 1,1 1-1,0 0 0,0 0 0,1 0 1,-1 13-1,2-18 48,0 0 1,0-1-1,1 1 1,-1 0-1,1 0 1,0-1-1,-1 1 1,1 0-1,0-1 1,0 1-1,0-1 1,0 1-1,0-1 1,0 0-1,0 1 1,1-1-1,-1 0 1,0 0-1,1 0 1,-1 0-1,1 0 1,0 0-1,-1 0 1,1 0-1,-1-1 1,1 1-1,0-1 1,0 1-1,1-1 1,69 11-4153,-27-5 3174,-43-6 1302,0 0 0,-1 1 0,1-1 0,0 1 0,-1 0 0,1-1 0,-1 1 0,1 0-1,-1 0 1,0 0 0,1 0 0,-1 0 0,0 0 0,0 1 0,1-1 0,-1 0 0,0 1 0,0-1 0,-1 0 0,1 1-1,0-1 1,0 1 0,-1-1 0,1 1 0,-1 0 0,1-1 0,-1 1 0,0 0 0,1 2 0,5 19 253,-6-22-418,1-1 1,-1 1 0,1 0 0,-1 0 0,1 0 0,0 0 0,-1-1 0,1 1 0,0 0 0,0-1 0,0 1 0,0 0 0,-1-1 0,1 1 0,0-1 0,0 1-1,0-1 1,0 0 0,0 1 0,0-1 0,0 0 0,0 0 0,0 0 0,0 0 0,0 0 0,0 0 0,1 0 0,-1 0 0,0 0 0,0 0 0,0 0 0,0-1-1,0 1 1,0 0 0,0-1 0,0 1 0,-1-1 0,1 1 0,0-1 0,0 0 0,0 1 0,0-1 0,-1 0 0,2 0 0,37-33-203,-27 19 727,-1-1-1,0 0 1,-1 0-1,-1-1 1,-1 0-1,0-1 1,-1 0-1,-1 0 1,-1-1-1,-1 1 1,0-1-1,-1 0 0,0-33 1,-3 52-476,0 0 0,0 0 0,0-1 1,0 1-1,0 0 0,0 0 0,0 0 0,-1 0 0,1-1 0,0 1 1,0 0-1,0 0 0,0 0 0,0 0 0,0-1 0,-1 1 1,1 0-1,0 0 0,0 0 0,0 0 0,-1 0 0,1 0 0,0 0 1,0 0-1,0-1 0,-1 1 0,1 0 0,0 0 0,0 0 1,0 0-1,-1 0 0,1 0 0,0 0 0,0 0 0,0 0 0,-1 0 1,1 0-1,0 1 0,0-1 0,0 0 0,-1 0 0,1 0 0,0 0 1,0 0-1,0 0 0,-1 0 0,1 0 0,0 1 0,0-1 1,0 0-1,0 0 0,0 0 0,-1 0 0,1 1 0,0-1 0,0 0 1,0 0-1,-11 10-109,0 10 102,0 1 0,1 1 1,2-1-1,0 2 0,1-1 0,2 1 0,0 0 0,1 0 0,1 0 0,2 0 0,0 1 0,1-1 1,7 44-1,-7-67-8,0 4-26,1 0 0,-1 0-1,1 0 1,0 0 0,0 0 0,1 0 0,-1 0-1,1 0 1,0-1 0,0 1 0,0-1 0,5 7-1,-7-35-131,-1 14 86,0 0 0,0 0 0,-1 0 0,-1 0 0,0 0 0,0 0 0,-7-13 0,-41-72 523,22 46 1434,31 46 190,9 7-1630,16 8-962,-24-9 674,56 20-2963,-17-13-2963,2-5-4681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6.7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16239,'0'0'3235,"60"0"-2338,-24 0-640,5 0-33,5 0-160,-3 0-32,-2 0-32,0 0-1506,-11 0-3202,-7 0-2755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7.1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 5765,'0'0'11019,"54"11"-9578,-20-11-928,7 0-129,0 0-288,0 0-32,2 0-64,-2 0-1601,-5-4-2467,-1-6-5637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2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7591,'0'0'17553,"-3"10"-17062,1-1-393,0-1-22,0-1 0,0 1 0,1 0 0,0-1 0,0 1 0,1 9 0,0-16-68,0 1 0,0 0 0,1 0 1,-1 0-1,1 0 0,-1 0 0,1 0 0,0 0 0,0-1 1,0 1-1,0 0 0,0 0 0,0-1 0,0 1 0,0-1 1,1 1-1,-1-1 0,1 0 0,-1 1 0,1-1 0,-1 0 0,1 0 1,0 0-1,-1 0 0,1 0 0,0-1 0,0 1 0,0-1 1,0 1-1,0-1 0,0 1 0,0-1 0,2 0 0,32 1-207,-29-1 66,-1-1-1,1 1 0,-1 0 0,1 0 1,-1 1-1,0 0 0,1 0 0,-1 1 1,0 0-1,0 0 0,0 0 1,0 1-1,10 5 0,-15-7 143,0 1 1,1-1-1,-1 1 0,0 0 0,0-1 0,-1 1 1,1 0-1,0 0 0,0-1 0,-1 1 0,1 0 0,-1 0 1,1 0-1,-1 0 0,0 0 0,0 0 0,0 0 1,0 0-1,0 0 0,-1-1 0,1 1 0,0 0 1,-1 0-1,1 0 0,-1 0 0,0 0 0,0-1 1,1 1-1,-1 0 0,0-1 0,-1 1 0,1-1 1,0 1-1,0-1 0,-1 1 0,-1 0 0,-4 6 458,0-1-1,0 0 1,-1-1-1,0 1 1,-12 6-1,12-10-180,0 1 0,0-1 0,-1 0 0,1-1 0,-1 1 1,1-2-1,-18 2 0,24-3-425,-1 0 0,1 0-1,-1 0 1,1 0 0,-1-1 0,1 1 0,-1-1 0,1 1 0,0-1 0,-1 0 0,1 0 0,0 0-1,-5-3 1,6 3-212,0 0 0,0 0 0,0-1 0,0 1 0,0 0 0,1-1 0,-1 1 0,0-1 0,1 1 0,-1-1 0,1 1 0,-1-1 0,1 0 0,0 1 0,0-1 0,-1 1 0,1-1 0,0 0 0,0 1 0,1-1 0,-1 1 0,0-1 0,0 0 0,1-1-1,4-5-4223,7-1-736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57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3 10858,'0'0'5413,"9"0"-4126,15-1-860,2-1 347,45 3 0,-66-1-719,1 1-1,-1-1 0,0 1 1,0 0-1,1 0 1,-1 1-1,0 0 0,0 0 1,-1 0-1,1 0 0,0 1 1,-1 0-1,1-1 1,-1 2-1,6 4 0,-8-5-50,-1 0 0,1 0 0,-1 0 0,0 0 0,0 0 0,0 0 0,0 0 0,0 0 0,-1 0 0,0 1 0,1-1 0,-1 0 0,0 0 0,0 1 0,-1-1 0,1 0 0,-1 0 0,0 0 0,0 1 0,0-1 0,-2 4 0,-2 5 30,-1 1 0,0-1 0,-11 17 1,-7 6 117,-2-1 0,-2-1 0,0-1 0,-51 43 0,52-54-2393,-42 27 1,20-21-6659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02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0 6854,'0'0'14008,"-6"10"-14029,-2 2 72,1 1 1,0 0-1,1 1 0,1-1 1,0 1-1,1 0 0,0 1 1,2-1-1,-1 1 0,2-1 1,0 1-1,1 26 0,0-40-129,1 1 0,0 0 0,-1-1 0,1 1-1,0 0 1,-1-1 0,1 1 0,0-1 0,0 1-1,0-1 1,1 1 0,-1-1 0,0 0 0,0 0-1,1 1 1,-1-1 0,1 0 0,-1 0 0,1 0-1,-1-1 1,1 1 0,0 0 0,-1-1 0,1 1-1,0-1 1,0 1 0,-1-1 0,1 0 0,0 0-1,0 0 1,3 0 0,0 0-627,0 0 0,0 0 1,0-1-1,0 0 0,0 0 0,0 0 0,0-1 1,0 0-1,0 0 0,5-3 0,20-16-7313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03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1 9097,'0'0'7463,"-28"52"-7111,27-26-192,1 1-96,0 5 0,0-1 0,0 4-864,0-7-2980,0-1-8359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03.9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 8296,'0'0'12150,"13"1"-11323,385 0 1133,-393-1-2516,17-2-2495,-11-6-3192,-5 0-1535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04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60 12460,'0'0'5093,"71"7"-3332,-28-7-672,8-6-224,3-2-481,-2-2-319,2 0-33,-5 1-1025,-3-2-2242,-8-2-2179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04.6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0 13293,'0'0'3801,"8"3"-2766,2-1-783,-1 2 0,0-1 0,0 1 1,0 0-1,-1 1 0,1 0 0,-1 1 0,11 8 0,-17-11-239,1-1 0,-1 1 0,0 0 0,0-1 0,0 1 0,0 0 0,0 0-1,-1 0 1,1 1 0,-1-1 0,0 0 0,0 1 0,0-1 0,0 0 0,-1 1 0,0-1 0,1 1 0,-1-1-1,0 1 1,-1-1 0,1 1 0,0-1 0,-1 0 0,0 1 0,0-1 0,0 0 0,0 1 0,-1-1 0,1 0-1,-4 5 1,-9 16-99,-2-2 0,0 1 0,-1-2 0,-28 27 0,-41 28-5142,50-49-1360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0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0 308 6951,'0'0'17264,"9"-11"-16415,184-262 2077,-178 250-2927,-15 32-92,-1 0 0,0 0 0,-1 0 1,-5 17-1,-29 47 211,23-49-54,2 1 0,0 0-1,-15 52 1,25-52-1161,2-24 993,-1-1 1,0 1 0,0-1 0,0 1 0,0-1-1,0 1 1,1-1 0,-1 0 0,0 1-1,0-1 1,1 1 0,-1-1 0,0 0-1,1 1 1,-1-1 0,1 0 0,-1 1-1,0-1 1,1 0 0,-1 0 0,1 1 0,-1-1-1,0 0 1,1 0 0,-1 0 0,2 1-1,0-2-296,0 1-1,0-1 1,0 1 0,0-1-1,0 0 1,-1 0-1,1 1 1,0-1-1,0-1 1,0 1-1,-1 0 1,1 0 0,0-1-1,-1 1 1,0-1-1,1 1 1,-1-1-1,2-1 1,17-23-8702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0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41 14478,'0'0'5087,"-9"10"-4494,-1 3-402,0 0 0,1 0-1,-8 14 1,15-22-159,-1 0 0,1 1-1,-1-1 1,2 0 0,-1 1-1,0-1 1,1 1 0,0-1 0,1 1-1,-1-1 1,1 1 0,0 0-1,0-1 1,1 1 0,1 7-1,1-8-17,0 0 1,1 0-1,0 0 0,0-1 0,0 1 0,0-1 0,1 0 0,0 0 0,0-1 1,0 1-1,0-1 0,9 4 0,15 12 26,-24-15-25,1 1-1,-1-1 1,0 1-1,-1 0 1,1 0-1,-1 0 1,0 1-1,-1 0 1,1 0-1,-1 0 1,3 6-1,-5-9 45,-1 0-1,1 0 1,0 1 0,-1-1-1,0 0 1,0 0-1,0 0 1,0 0 0,-1 0-1,1 0 1,-1 1-1,1-1 1,-1 0 0,0 0-1,0 0 1,-1-1 0,1 1-1,-1 0 1,1 0-1,-1-1 1,0 1 0,0-1-1,0 1 1,0-1-1,-5 3 1,1 1 91,0 0-1,-1-1 1,0 0-1,0 0 1,-1-1-1,1 0 1,-1 0-1,0-1 1,0 0-1,-9 2 1,15-5-148,0 1 1,-1-1 0,1 0-1,0 0 1,0 0-1,-1 0 1,1 0 0,0 0-1,0 0 1,-1-1-1,1 1 1,0-1 0,0 0-1,0 0 1,0 0-1,0 0 1,0 0 0,0 0-1,0 0 1,0 0-1,1-1 1,-1 1 0,0-1-1,1 0 1,-1 1-1,1-1 1,0 0-1,-1 0 1,1 0 0,0 0-1,0 0 1,0 0-1,0 0 1,1 0 0,-1 0-1,1 0 1,-1 0-1,1-1 1,0 1 0,-1 0-1,1 0 1,1-4-1,-2-1-86,1 0-1,-1 0 1,2 0 0,-1 0-1,1 0 1,0 0-1,0 1 1,1-1-1,0 0 1,0 0-1,1 1 1,-1-1-1,2 1 1,-1 0-1,5-7 1,4-2 85,1 0 0,1 2 1,0-1-1,21-15 0,-17 16 57,-1-1 88,0 1-1,-1-2 1,15-18-1,-27 29 32,-1 0 0,0 0 0,0-1 0,0 1 0,0-1 1,-1 0-1,0 1 0,0-1 0,0 0 0,-1 0 0,0-1 0,0 1 0,0 0 0,0 0 0,-1 0 0,0-1 0,0 1 0,-1-7 0,0 10-128,0 0 0,0-1 0,-1 1 0,1 0-1,-1-1 1,1 1 0,-1 0 0,0 0 0,0 0 0,0 1 0,0-1 0,0 0 0,0 1 0,0-1 0,-1 1-1,1 0 1,-1 0 0,1 0 0,-1 0 0,1 0 0,-1 0 0,0 1 0,1-1 0,-4 1 0,-2-2-224,0 1 0,0 0 0,0 0 0,0 1 0,0 0 0,0 1 1,-8 1-1,15-1-18,0-1 0,0 1 0,1-1-1,-1 1 1,0-1 0,0 1 0,1 0 0,-1-1 0,1 1 0,-1 0 0,1 0 0,-1 0 0,1-1 0,-1 1-1,1 0 1,0 0 0,-1 0 0,1 0 0,0 0 0,0 1 0,-2 12-9611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1.4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 5541,'0'0'18759,"8"6"-18534,1 0-196,-1 0 0,1-1 1,0-1-1,0 0 0,0 0 1,1 0-1,-1-1 0,1-1 1,14 3-1,16-2 2,-29-3-58,-1 1 0,1 0-1,-1 0 1,1 1 0,-1 0 0,0 1 0,14 6-1,-23-9 20,-1 1-1,1 0 0,0 0 0,0 0 1,-1 0-1,1 0 0,-1 0 0,1 0 1,-1 0-1,1 0 0,-1 0 1,0 0-1,1 1 0,-1-1 0,0 0 1,0 0-1,0 0 0,0 0 0,0 1 1,0-1-1,0 0 0,0 0 0,-1 0 1,1 0-1,0 0 0,-1 1 1,1-1-1,-1 0 0,1 0 0,-2 2 1,-18 32 49,3-14 48,0-1 0,-1-1 0,-1-1 0,-1 0 1,-1-2-1,0 0 0,-1-1 0,0-1 0,-35 15 0,47-26-2036,14-10-6510,7-6-314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1.9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0 334 15759,'0'0'6822,"13"-10"-6427,50-46-69,86-96 0,-52 36 709,-103 142-1179,-41 59 643,35-67-103,1 1-1,1 0 1,1 0-1,0 1 0,2 0 1,-9 33-1,16-52-455,0 0 0,-1 0 0,1 0 0,0-1 0,0 1 0,0 0 0,0 0 0,0 0-1,0 0 1,0 0 0,0 0 0,0 0 0,0 0 0,1 0 0,-1 0 0,0 0 0,1 0 0,-1-1 0,1 1-1,-1 0 1,1 0 0,-1 0 0,1-1 0,-1 1 0,1 0 0,0 0 0,-1-1 0,1 1 0,1 0 0,-1-1-270,0 0 0,0 1 0,1-1 0,-1 0 0,0 0 0,1 0 0,-1-1 0,0 1 1,0 0-1,0 0 0,1-1 0,-1 1 0,0-1 0,0 1 0,0-1 0,0 1 0,0-1 1,1 0-1,-1 1 0,0-1 0,-1 0 0,2-1 0,15-17-7752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75 18193,'0'0'7399,"7"-9"-7372,20-27-16,-26 36-10,0 0 1,-1-1 0,1 1 0,-1-1 0,1 1 0,-1 0 0,1-1 0,-1 1 0,0-1-1,1 1 1,-1-1 0,1 0 0,-1 1 0,0-1 0,0 1 0,1-1 0,-1 0-1,0 1 1,0-1 0,0 0 0,0 1 0,1-1 0,-1 0 0,0 1 0,0-1 0,0 0-1,0 1 1,-1-1 0,1 0 0,0 1 0,0-1 0,0 1 0,-1-1 0,1 0-1,0 1 1,0-1 0,-1 1 0,1-1 0,-1 0 0,1 1 0,0-1 0,-1 1 0,1-1-1,-1 1 1,1 0 0,-1-1 0,1 1 0,-1-1 0,0 1 0,1 0 0,-1 0-1,1-1 1,-1 1 0,-1 0 0,-36-2-454,32 2 427,0 1 49,0 0 0,0 0 0,0 0 1,0 1-1,0 0 0,1 0 0,-1 0 0,1 1 1,-1-1-1,1 1 0,0 1 0,0-1 0,0 1 1,0 0-1,1 0 0,-1 0 0,1 1 0,0-1 1,1 1-1,-1 0 0,1 0 0,0 1 0,0-1 0,1 1 1,-1-1-1,1 1 0,0 0 0,1 0 0,-1 0 1,1 0-1,0 7 0,1-12-27,0 0 0,0 1 0,1-1 0,-1 0 1,0 0-1,1 1 0,-1-1 0,1 0 0,-1 0 0,1 0 0,-1 1 0,1-1 0,0 0 0,0 0 1,-1 0-1,1 0 0,0 0 0,0 0 0,0-1 0,0 1 0,0 0 0,0 0 0,2 0 1,36 11-66,-26-11-703,0-1-1,-1 0 1,1 0 0,17-4 0,-25 3-262,1-1-1,-1 0 1,0 0 0,0 0-1,0 0 1,0-1 0,0 0 0,8-6-1,11-12-7475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2.2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0 9705,'0'0'14761,"-9"9"-13715,7-7-984,-33 35 800,33-36-841,1 1 1,-1 0 0,1 0-1,0 0 1,-1 0-1,1 0 1,0 0 0,0 0-1,0 0 1,0 0-1,1 1 1,-1-1-1,0 0 1,1 0 0,0 1-1,0-1 1,-1 0-1,1 1 1,1-1-1,-1 0 1,0 1 0,2 3-1,-1-3-92,1-1 1,1 1-1,-1-1 0,0 0 0,0 0 0,1 0 1,-1 0-1,1-1 0,0 1 0,0-1 0,-1 1 1,1-1-1,0 0 0,4 1 0,53 12-1106,-34-8 960,-16-4 97,0 1 0,0 1-1,0 0 1,18 9 0,-27-12 135,0-1 0,1 1 0,-1 0 0,0 0 0,0-1 0,0 1 0,1 0 1,-1 0-1,0 0 0,-1 0 0,1 0 0,0 0 0,0 1 0,0-1 0,0 0 1,-1 0-1,1 1 0,-1-1 0,1 0 0,-1 1 0,1-1 0,-1 0 0,0 1 0,0-1 1,0 1-1,0-1 0,0 0 0,0 1 0,0-1 0,0 1 0,0-1 0,-1 0 0,1 1 1,0-1-1,-1 1 0,1-1 0,-1 0 0,0 0 0,1 1 0,-1-1 0,0 0 1,0 0-1,0 0 0,0 0 0,0 0 0,0 0 0,0 0 0,-2 1 0,-11 11 795,-1 0 0,0-1-1,-22 13 1,32-22-816,1 0 1,-1 0 0,0-1 0,1 0 0,-1 0-1,0 0 1,-1 0 0,1-1 0,0 0-1,0 0 1,0 0 0,-1-1 0,1 0 0,0 0-1,-1 0 1,1-1 0,-7-1 0,10 1-358,1 0 1,-1 0 0,1 0 0,-1 0 0,1 0 0,0-1-1,-1 1 1,1-1 0,0 1 0,0-1 0,0 1 0,0-1-1,0 1 1,0-1 0,0 0 0,1 0 0,-1 1 0,0-3-1,-4-23-7447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2.6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16432,'0'0'7783,"49"-22"-6790,-27 22-256,8 0-481,0 0-192,2 0-64,3 4-513,1 0-1120,-1-1-1506,-5-3-2659,4 0-4836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2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 11723,'0'0'16720,"64"0"-16464,-40 0-160,6 0-64,0 0-32,-1 0-640,0 0-898,-5 0-512,-6 0 193,-4 0-802,-5 1 161,-4 0-545</inkml:trace>
  <inkml:trace contextRef="#ctx0" brushRef="#br0" timeOffset="1">0 113 12748,'0'0'11979,"58"8"-10761,-28-8-418,0 0-447,2 0-321,1 0-32,3 0-513,-2-3-1505,1-2-1569,-3-3-3460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3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0 17264,'0'0'5008,"8"4"-4117,-1-1-710,12 4-37,-1 2 0,0 0 1,0 0-1,-1 2 0,0 0 0,0 1 1,15 16-1,-31-26-145,0-1 0,0 1 0,-1 0 1,1-1-1,0 1 0,-1 0 0,1 0 1,-1-1-1,0 1 0,0 0 0,1 0 0,-1 0 1,0-1-1,-1 1 0,1 0 0,0 0 0,0 0 1,-1-1-1,1 1 0,-1 0 0,0 0 1,1-1-1,-1 1 0,0 0 0,0-1 0,0 1 1,0-1-1,0 0 0,-3 3 0,-43 43 94,40-42-66,-96 79-32,58-51-3391,27-20-2839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1.7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0 15791,'0'0'5007,"-3"10"-4654,-4 7-204,2-4-60,0 0 0,0 0 0,1 1 0,1-1 0,-2 19 0,7-30-74,1-1 1,0 0-1,0 0 0,0 0 0,0 0 1,0 0-1,0 0 0,0-1 0,0 1 1,0-1-1,0 0 0,0 0 0,5-1 1,3 2 0,-6-1-26,0 1 0,0 1 0,0-1 1,0 1-1,-1 0 0,1 0 1,0 0-1,-1 0 0,0 1 1,1 0-1,-1 0 0,6 6 0,-8-7 21,0 0 0,0 1-1,0-1 1,0 1-1,0-1 1,0 1 0,-1 0-1,1-1 1,-1 1-1,0 0 1,0 0-1,0 0 1,0 0 0,-1 0-1,1 0 1,-1 0-1,0 0 1,0 0 0,0 1-1,0-1 1,-1 5-1,0-6 113,0-1-1,0 1 1,0 0-1,0-1 0,-1 0 1,1 1-1,0-1 1,-1 0-1,1 1 1,-1-1-1,1 0 0,-1 0 1,1 0-1,-1 0 1,0-1-1,0 1 1,1 0-1,-1-1 0,-3 1 1,-40 10 1154,40-11-1138,-79 7 559,48-9-3291,52 2-14853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2.0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38 14061,'0'0'9524,"5"-3"-9391,15-12 92,-19 15-212,-1 0 0,0 0 0,0 0 0,0 0 0,0 0 1,1 0-1,-1-1 0,0 1 0,0 0 0,0 0 0,0 0 0,0 0 1,0 0-1,1-1 0,-1 1 0,0 0 0,0 0 0,0 0 0,0-1 1,0 1-1,0 0 0,0 0 0,0 0 0,0-1 0,0 1 0,0 0 1,0 0-1,0 0 0,0 0 0,0-1 0,0 1 0,0 0 0,0 0 1,0 0-1,0-1 0,0 1 0,0 0 0,-1 0 0,1 0 0,0-1 1,0 1-1,0 0 0,0 0 0,0 0 0,-12-6 297,-13 1-96,21 5-225,-1-1-1,1 1 0,-1 0 0,0 0 0,1 0 0,-1 0 0,1 1 1,-1 0-1,1 0 0,0 0 0,-1 1 0,1-1 0,0 1 0,0 0 1,0 1-1,0-1 0,0 0 0,0 1 0,1 0 0,-1 0 1,1 0-1,0 0 0,0 1 0,0-1 0,0 1 0,1 0 0,-1 0 1,1 0-1,0 0 0,0 0 0,1 0 0,-1 1 0,1-1 0,0 0 1,0 1-1,0-1 0,1 1 0,-1-1 0,1 1 0,1 6 1,-1-8-35,1-1 1,0 0 0,-1 0-1,1 0 1,0 0 0,0 0-1,0 0 1,0 0-1,0-1 1,1 1 0,-1 0-1,1 0 1,-1-1 0,1 1-1,-1-1 1,1 0 0,0 1-1,0-1 1,0 0 0,0 0-1,0 0 1,0 0 0,0 0-1,0-1 1,0 1 0,0-1-1,0 1 1,0-1 0,1 0-1,-1 0 1,3 0 0,5 1-1536,0 0 1,0-1 0,0 0-1,0-1 1,19-3 0,1-9-5206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2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 0 11883,'0'0'1906,"-11"8"-208,-1 1-719,-1 1 0,1 0 1,-19 24-1,27-30-786,0 1-1,0-1 1,1 1-1,0 0 1,0 0-1,1 0 1,-1 1-1,1-1 1,0 1 0,0-1-1,1 1 1,0 0-1,0-1 1,0 1-1,1 0 1,0 11-1,0-16-188,1 0 0,0 1 0,-1-1 0,1 1 0,0-1 0,0 0 0,0 0-1,0 0 1,0 1 0,0-1 0,0 0 0,1 0 0,-1 0 0,0-1 0,0 1-1,1 0 1,-1 0 0,1-1 0,-1 1 0,1-1 0,-1 1 0,1-1 0,-1 0-1,1 1 1,2-1 0,50 4-242,-38-4-94,-1 1 332,23 4-776,-37-4 874,0-1-1,0 0 1,0 1-1,0 0 1,0-1 0,0 1-1,0 0 1,0-1 0,0 1-1,0 0 1,0 0-1,0 0 1,-1-1 0,1 1-1,0 0 1,-1 0 0,1 0-1,-1 0 1,1 0-1,-1 1 1,1-1 0,-1 0-1,0 0 1,0 0-1,1 0 1,-1 0 0,0 1-1,0 1 887,22-52-519,-21 48-489,-1 0 1,1-1-1,-1 1 1,1 0-1,-1 0 1,1-1-1,0 1 1,0 0-1,0 0 1,0 0-1,0 0 1,0 0-1,0 0 1,0 0-1,0 1 1,0-1-1,2-1 1,14 10-670,0 4 506,-12-10 206,0 0-1,1 1 1,-1-2 0,1 1-1,0-1 1,0 0 0,-1 0-1,1 0 1,0-1 0,0 0 0,0 0-1,-1 0 1,11-3 0,-13 3-11,0 0 0,-1-1 0,1 0 0,0 0 0,-1 0 1,1 0-1,-1 0 0,0 0 0,1-1 0,-1 1 0,0-1 1,0 1-1,0-1 0,0 0 0,0 0 0,0 0 1,-1 0-1,1 0 0,0 0 0,-1-1 0,0 1 0,0 0 1,1-1-1,-1 1 0,-1-1 0,1 0 0,0 1 0,-1-1 1,1 1-1,-1-1 0,0-3 0,0 6-88,-2 3 19,-1 0 1,0 1-1,1-1 0,0 1 0,0 0 1,0 0-1,-2 7 0,4-11 51,-1 2 7,0 0 0,0-1 0,1 1 0,-1-1 0,1 1 0,-1 0 0,1 0 0,0-1 0,0 1 0,-1 0 1,1 0-1,0-1 0,1 1 0,-1 0 0,0 0 0,0-1 0,1 1 0,0 3 0,0-4 8,0 0-1,0-1 1,-1 1-1,1 0 1,0 0 0,0-1-1,0 1 1,0 0-1,0-1 1,0 1 0,0-1-1,0 1 1,0-1-1,0 0 1,0 1-1,1-1 1,-1 0 0,0 0-1,0 0 1,0 0-1,2 0 1,2 0 13,0-1 0,-1 1-1,1-1 1,0 0 0,-1-1 0,1 1 0,0-1 0,-1 0 0,0 0 0,1-1-1,-1 1 1,5-5 0,-3 3-81,-4 2-97,1 0 0,0 0-1,0 0 1,-1-1 0,0 1 0,1-1-1,-1 1 1,0-1 0,0 0 0,0 0 0,2-6-1,-4 13-5988,0 2 864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3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210 34 3043,'0'0'9550,"-8"8"-7703,2-2-1485,-1 1 1,1 0-1,1 0 0,-1 0 0,1 0 0,1 1 0,-1 0 0,1 0 0,1 0 1,0 1-1,-4 12 0,4-5-331,-1-1 0,0 1-1,-1-1 1,-1 0 0,-1 0 0,0-1 0,0 0 0,-2 0 0,0-1 0,0 0 0,-1 0-1,-1-1 1,-20 18 0,31-30-15,0 1-1,-1-1 0,1 1 0,0-1 1,-1 1-1,1-1 0,-1 1 1,1-1-1,0 0 0,-1 1 1,1-1-1,-1 0 0,0 1 1,1-1-1,-1 0 0,1 0 1,-1 1-1,1-1 0,-1 0 1,0 0-1,1 0 0,-1 0 1,1 0-1,-1 0 0,0 0 1,1 0-1,-1 0 0,1 0 1,-1 0-1,0 0 0,1 0 0,-1-1 1,0 1-1,1-21 129,19-28-617,7 14 481,1 2 0,1 1 0,2 1 0,1 2 0,1 0 0,37-23 0,-3 0 32,-56 49-187,-14 17 143,-20 33 386,17-32-52,5-13-292,1 0 1,0 1-1,0-1 0,0 1 0,0-1 1,0 1-1,0-1 0,1 1 0,-1 0 1,1 0-1,0-1 0,-1 1 0,1 0 1,1-1-1,-1 5 0,1-5 9,0-1-1,0 0 1,1 0-1,-1 0 0,0 1 1,0-1-1,0 0 1,1 0-1,-1-1 1,1 1-1,-1 0 1,1 0-1,-1-1 1,1 1-1,-1-1 1,1 1-1,-1-1 1,1 0-1,0 1 1,-1-1-1,1 0 0,0 0 1,-1 0-1,1-1 1,2 1-1,161-11 884,-111 7-979,-51 3-106,22-5-2132,-17-8-5809,-8 2-1475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3.6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9513,'0'0'10858,"60"0"-10537,-28 3-257,-2 2-1249,1-3-4645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4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3299,'0'0'14819,"2"9"-12363,1 1-1713,-1 1 0,0-1-1,-1 1 1,0 0 0,-1-1-1,0 1 1,-3 16 0,5-7-727,4-14-3087,4-9-5117,-4-3-1576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2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9737,'0'0'13640,"-9"10"-12807,1-1-692,0 1-1,0 1 1,1-1 0,0 1 0,1 1 0,0-1 0,1 1 0,0 0 0,1 0 0,0 0 0,1 1 0,0-1 0,1 1 0,0 20 0,2-31-148,1-1 0,-1 1 0,1-1 0,0 1 0,0-1-1,0 0 1,0 1 0,0-1 0,0 0 0,0 1 0,0-1 0,0 0 0,1 0 0,-1 0 0,0 0 0,1 0 0,-1-1 0,1 1 0,-1 0 0,1-1 0,0 1 0,-1-1 0,1 1 0,-1-1 0,1 0 0,0 1 0,-1-1 0,1 0 0,0 0 0,1-1 0,63 1-1196,-55-1 707,11-2-86,-17 2 524,-1 0-1,1 0 0,0 0 0,-1 1 1,1 0-1,0 0 0,-1 0 0,1 0 1,0 1-1,6 1 0,-10 0 212,-1 0 1,1 0-1,-1 0 0,0 0 0,0 0 0,0 0 0,0 0 0,0 0 0,0 0 1,0 0-1,-1 0 0,0 2 0,-2 2 1145,1-27-1058,4-1-138,-1 15-247,0 1 0,-1 0 0,0 0 0,0-1 1,0 1-1,-1 0 0,-2-11 0,7 22 146,-1-1 1,1 1-1,0-1 1,0 0-1,0 0 1,0-1-1,1 1 1,0-1-1,-1 0 1,1 0-1,1-1 1,-1 1-1,0-1 1,0 0-1,1-1 1,-1 1-1,1-1 1,-1 0-1,1 0 1,0-1-1,-1 0 1,1 0-1,0 0 1,7-2-1,-11 1 25,-1 0-1,0 0 1,1 0-1,-1 0 0,0-1 1,0 1-1,0 0 1,0-1-1,0 1 0,0-1 1,0 0-1,0 1 1,-1-1-1,1 0 0,-1 1 1,1-1-1,-1 0 1,0 0-1,1 1 1,-1-1-1,0 0 0,0 0 1,0 1-1,-1-4 1,0 23 51,0-16-71,1 1 1,0-1-1,-1 1 0,1-1 0,0 1 1,1-1-1,-1 0 0,0 1 1,1-1-1,-1 1 0,2 3 0,-1-5-2,1 1-1,-1-1 1,1 0-1,-1 0 1,0 0-1,1 0 1,0 0-1,-1 0 1,1 0-1,0 0 1,-1 0-1,1-1 1,0 1-1,0-1 1,-1 1-1,1-1 1,0 0-1,0 0 1,0 0-1,0 0 1,3 0-1,3 0-21,-1-1 0,1 1 1,0-1-1,-1-1 0,1 1 0,-1-1 0,1-1 0,-1 1 1,9-6-1,-13 7-6,0-1 0,0 0 0,0 0 0,0 0 0,0 0 0,-1 0 0,1-1 0,-1 1 0,1-1 0,-1 1 1,0-1-1,0 0 0,0 0 0,-1 0 0,1 0 0,-1 0 0,1-1 0,-1 1 0,0 0 0,0-1 0,-1 1 0,1 0 0,0-7 0,-5 8-580,-4 8 375,-5 9 155,10-9 34,1 0 0,0 0 0,0 0 0,0 0-1,1 1 1,-1-1 0,2 1 0,-1-1 0,1 13 0,0-16-233,0-1 0,1 1 0,-1 0 0,1-1-1,0 1 1,0 0 0,0-1 0,0 1 0,0-1 0,0 0 0,3 4 0,-3-5-208,1 1 0,-1-1 0,1 1 1,-1-1-1,1 0 0,-1 0 0,1 0 1,0 0-1,0 0 0,0 0 0,-1 0 1,1-1-1,0 1 0,0-1 0,0 1 1,0-1-1,3 0 0,13 1-7372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4.4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17392,'0'0'7399,"9"-8"-15630,-1 13 447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4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153 2 14894,'0'0'1447,"-10"0"218,-5 0-1149,7-1-307,1 1-1,-1 0 1,1 0-1,-1 1 1,1 0-1,-11 3 1,16-4-263,0 1 0,0 0 1,0 0-1,0 0 0,0 0 0,1 1 1,-1-1-1,0 0 0,1 1 0,-1-1 1,1 1-1,-1-1 0,1 1 0,0 0 1,-1 0-1,1 0 0,0 0 0,0 0 1,0 0-1,1 0 0,-1 0 0,0 0 1,1 0-1,0 0 0,-1 0 0,1 0 1,0 1-1,0-1 0,0 3 0,0-3-48,0 1-1,1-1 0,-1 0 1,1 1-1,-1-1 1,1 1-1,0-1 0,0 0 1,0 1-1,0-1 0,0 0 1,1 0-1,-1 0 0,1 0 1,-1 0-1,1 0 0,0 0 1,2 2-1,44 25-1294,-42-26 1197,1 1-1,0-1 1,-1 1-1,0 1 0,0-1 1,6 7-1,-11-10 235,0 0 1,-1 0-1,1-1 0,-1 1 0,1 0 0,-1 0 0,1 0 0,-1 0 1,0 0-1,1 0 0,-1 0 0,0 0 0,0 0 0,0 0 0,0 0 1,0 0-1,0 0 0,0 0 0,0 0 0,0 0 0,0 0 0,-1 0 1,1 0-1,0 0 0,-1 0 0,1 0 0,0 0 0,-1-1 0,1 1 1,-1 0-1,0 0 0,1 0 0,-1 0 0,0-1 0,1 1 0,-1 0 1,0-1-1,0 1 0,0-1 0,1 1 0,-1-1 0,0 1 0,0-1 1,0 1-1,0-1 0,0 0 0,-2 1 0,-52 16 2252,50-15-2223,-3 0 101,-3 1 206,-1-1 0,0 1 0,-22 0 0,35-5-703,0 0-1,-1 1 0,1-1 1,0 0-1,0 1 0,0-1 1,0 1-1,0-1 0,0 1 1,1-1-1,-1 1 0,0 0 1,2-1-1,22-16-2778,1-3-1244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5.1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1 10218,'0'0'9961,"-6"13"-9950,-4 11 155,1 1 0,2 0 1,0 0-1,2 1 0,0 0 0,0 37 1,4-37-286,0 34 527,1-56-551,1-1-1,-1 0 1,1 1-1,-1-1 1,1 0-1,0 1 1,0-1-1,1 0 1,-1 0-1,1 0 1,-1 0 0,1 0-1,3 4 1,-12-55-3960,-23-23 5606,7 21 387,20 42-1514,-11-25 535,14 33-870,0-1 0,-1 1 0,1-1 0,0 1 1,-1-1-1,1 1 0,0-1 0,0 1 0,0-1 0,-1 1 1,1-1-1,0 1 0,0-1 0,0 0 0,0 1 0,0-1 1,0 1-1,0-1 0,0 1 0,0-1 0,0 1 0,0-1 1,0 0-1,1 1 0,-1-1 0,0 1 0,0-1 0,1 1 1,-1-1-1,0 1 0,0-1 0,1 1 0,-1 0 0,1-1 1,-1 1-1,0-1 0,1 1 0,-1 0 0,1-1 0,-1 1 1,1 0-1,7 0-395,-1 1-1,0 0 1,0 0 0,0 1 0,0 0 0,0 1 0,-1-1-1,12 7 1,10 4-3590,1-3-3018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5.5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83 12236,'0'0'9358,"-8"3"-9524,3-1 157,-1 0-1,1 0 1,0 1-1,0 0 0,0 0 1,-7 6-1,10-7 6,0 0 0,0 0 0,1 0-1,-1 0 1,0 0 0,1 0 0,-1 0-1,1 1 1,0-1 0,0 0 0,0 1-1,0-1 1,0 1 0,1-1 0,-1 1 0,1-1-1,-1 1 1,1 0 0,0-1 0,0 1-1,1 3 1,-1-5 25,1 0 1,-1-1-1,1 1 0,0-1 0,-1 1 0,1-1 0,0 1 1,0-1-1,-1 1 0,1-1 0,0 0 0,0 0 1,0 1-1,-1-1 0,1 0 0,0 0 0,0 0 1,0 0-1,0 0 0,-1 0 0,1 0 0,0 0 1,0 0-1,1-1 0,24-3 495,-19 0-415,0 0-1,-1-1 1,0 0-1,0 0 1,0 0-1,0-1 1,-1 1-1,0-1 1,0-1-1,-1 1 0,1-1 1,-2 1-1,1-1 1,-1 0-1,0-1 1,0 1-1,-1 0 1,0-1-1,0 0 1,0 1-1,-1-14 1,0 21-126,-1-1 1,0 0-1,-1 1 1,1-1 0,0 0-1,0 1 1,0-1 0,0 1-1,0-1 1,0 1 0,-1-1-1,1 0 1,0 1 0,-1-1-1,1 1 1,0-1-1,-1 1 1,1-1 0,0 1-1,-1-1 1,1 1 0,-1 0-1,1-1 1,-1 1 0,1 0-1,-1-1 1,1 1-1,-1 0 1,0 0 0,1-1-1,-1 1 1,1 0 0,-1 0-1,0 0 1,1 0 0,-1 0-1,1 0 1,-1 0 0,0 0-1,1 0 1,-1 0-1,1 0 1,-1 0 0,-1 1-1,0-1-216,1 0-1,-1 1 1,0 0-1,0-1 0,0 1 1,0 0-1,1 0 0,-1 0 1,0 0-1,1 0 1,-1 0-1,1 1 0,-2 1 1,0-1-444,1 1-1,1 0 1,-1 0 0,0 0 0,1 1 0,-1-1 0,1 0 0,-1 6 0,1 6-4643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6.0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30 12075,'0'0'2168,"-5"8"-1287,-7 12-231,2 0 1,0 0-1,2 1 1,0 1-1,1-1 1,-6 35-1,1 20-321,8-44-237,-1-1-1,-18 57 1,23-88-56,0 0 1,0-1-1,0 1 1,0 0 0,0 0-1,0 0 1,0 0-1,0 0 1,0 0 0,0 0-1,-1 0 1,1 0-1,0 0 1,0 0 0,0 0-1,0 0 1,0 0-1,0 0 1,0 0 0,0 0-1,0 0 1,-1 0 0,1 0-1,0 0 1,0 0-1,0 0 1,0 0 0,0 0-1,0 0 1,0 0-1,0 0 1,0 0 0,0 0-1,-1 0 1,1 0-1,0 1 1,0-1 0,0 0-1,0 0 1,0 0 0,0 0-1,0 0 1,0 0-1,0 0 1,0 0 0,0 0-1,0 0 1,0 1-1,0-1 1,0 0 0,0 0-1,0 0 1,0 0-1,0 0 1,-2-15 1230,3-23-448,6-4-1055,3 0-1,1 1 0,2 0 1,2 1-1,32-61 0,-42 92 291,1 0 0,0 0 0,0 1 0,1 0 0,0 0 0,9-7 0,-14 13-39,0 1-1,0-1 1,0 0 0,0 1 0,0-1 0,0 1-1,1-1 1,-1 1 0,0 0 0,1 0-1,-1 0 1,1 1 0,-1-1 0,1 0 0,-1 1-1,1 0 1,0-1 0,-1 1 0,1 0-1,-1 1 1,1-1 0,0 0 0,-1 1 0,1-1-1,-1 1 1,1 0 0,-1 0 0,5 2-1,-6-2-22,1 0-1,-1 0 0,0 0 0,0 0 1,0 1-1,1-1 0,-2 0 0,1 1 0,0-1 1,0 0-1,0 1 0,0-1 0,-1 1 0,1 0 1,-1-1-1,1 1 0,-1-1 0,0 1 0,0 0 1,1-1-1,-1 1 0,0 0 0,-1-1 0,1 1 1,0 0-1,0-1 0,-1 1 0,1 0 0,-1 1 1,0 0 2,-1 0 0,1 0 0,0 0 0,-1-1 0,1 1 0,-1 0 0,0-1 0,0 1 1,0-1-1,0 0 0,0 0 0,-1 0 0,1 0 0,-5 3 0,-4 0 86,0-1 0,0 1 0,-1-2 1,1 0-1,-1 0 0,-18 1 0,-14-1-5851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7.0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142 0 14253,'0'0'6898,"-11"12"-6754,-4 5 133,2 0-1,0 1 1,1 1 0,0 0 0,2 0 0,-16 40 0,-3 77 1191,38-168-1556,-1 0 1,-2-1-1,-1 0 1,1-39-1,-10 106-707,3-28 778,0 0-1,0 0 1,1 0 0,0 1-1,0-1 1,1 9 0,-1-13 20,1 0-1,0 0 1,0 0 0,-1-1 0,1 1 0,0 0-1,1 0 1,-1 0 0,0-1 0,0 1 0,1 0-1,-1-1 1,1 1 0,-1-1 0,1 0 0,0 1 0,-1-1-1,1 0 1,0 0 0,0 0 0,0 0 0,0-1-1,3 2 1,2 0 18,-1-1 1,1 0-1,-1 0 1,1 0-1,-1-1 0,1 0 1,-1 0-1,1-1 0,0 0 1,-1 0-1,0 0 0,1-1 1,-1 0-1,0 0 0,0-1 1,7-3-1,-9 4-6,0-1 0,0 1 0,0-1 0,0 0 0,0 0-1,-1 0 1,1 0 0,-1-1 0,0 1 0,0-1 0,0 0 0,-1 0 0,1 0 0,-1 0 0,0 0 0,0-1-1,-1 1 1,1-1 0,-1 1 0,0-1 0,0 1 0,0-1 0,0-5 0,-2 10-39,0 0 0,0 0-1,0 0 1,0 0 0,0 1 0,0-1 0,0 0 0,0 0-1,0 1 1,0-1 0,0 0 0,1 1 0,-1-1 0,0 1 0,0-1-1,0 1 1,1 0 0,-1-1 0,0 1 0,0 1 0,-3 2 31,0 0 1,1 0 0,0 0 0,0 0-1,1 1 1,-1 0 0,1-1-1,0 1 1,0 0 0,0 0 0,1 0-1,-1 0 1,1 0 0,1 0-1,-1 1 1,1-1 0,0 7-1,1-11 2,0 1 0,0-1 0,0 0 0,0 0 0,0 1 0,1-1 0,-1 0-1,0 0 1,1 0 0,-1 0 0,1-1 0,-1 1 0,1 0 0,-1-1 0,1 1-1,0-1 1,-1 1 0,1-1 0,0 0 0,-1 1 0,1-1 0,0 0 0,-1 0-1,1 0 1,2-1 0,45-1 209,-37-2-187,0 1-1,-1-1 1,1-1 0,-1 0-1,0-1 1,0 0 0,16-11 0,24-14 33,-54 70-155,3-38 112,-1 1 0,1-1 0,-1 0 1,1 0-1,0 0 0,0 1 0,-1-1 0,1 0 1,0 1-1,0-1 0,0 0 0,0 0 0,1 1 1,-1-1-1,0 0 0,0 1 0,1-1 0,-1 0 1,1 0-1,-1 0 0,1 1 0,0-1 0,-1 0 1,1 0-1,0 0 0,0 0 0,0 0 0,-1 0 1,1 0-1,0-1 0,2 2 0,1-1 7,0 0-1,0 0 0,0 0 1,1-1-1,-1 0 0,0 1 1,1-2-1,4 1 0,7-1 10,-6 0-157,1 0 0,-1-1 1,0-1-1,0 0 1,15-5-1,17-6-1004,-41 15 1109,-1-1 1,1 1-1,0-1 0,-1 1 0,1-1 1,-1 1-1,1 0 0,-1-1 1,1 1-1,-1 0 0,0 0 0,1-1 1,-1 1-1,0 0 0,1 0 1,-1-1-1,0 1 0,0 0 1,0 0-1,0 0 0,0 0 0,0-1 1,0 1-1,0 0 0,0 0 1,0 0-1,0 0 0,0-1 0,-1 1 1,1 0-1,0 0 0,-1 0 1,1 1 32,-1-1 1,1 0-1,0 1 1,0-1-1,0 0 1,0 1-1,0-1 1,0 1-1,0-1 1,0 0-1,0 1 1,1-1-1,-1 0 1,1 1-1,-1-1 1,1 0-1,-1 1 1,2 1-1,4-2 13,0 0-1,0 0 1,0-1-1,1 1 1,-1-1-1,0-1 1,0 1-1,0-1 1,0 0-1,0 0 1,0-1-1,0 0 1,0 0-1,6-4 1,-4 3-136,0 0 0,0 0 0,1 1 0,-1 0 0,0 1 0,11-1 0,-18 40-39,-3-8 1007,1-12-2965,0-6-4790,1-17-768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7.4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13229,'0'0'4964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7:47.8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150 199 4965,'0'0'10543,"-10"-2"-8813,-1 0-1339,0 0 0,1 1 0,-1 0 0,0 1-1,-14 1 1,22-1-288,1 1-1,-1-1 1,0 0-1,1 1 1,-1 0-1,1-1 1,-1 1-1,1 0 1,-1 0-1,1 1 1,0-1-1,-1 0 1,1 1-1,0-1 1,0 1-1,0 0 1,0 0-1,0 0 1,0 0-1,1 0 1,-1 0-1,1 0 1,-1 0-1,1 1 1,0-1-1,0 1 1,0-1-1,0 1 1,0-1-1,1 1 1,-1-1-1,1 5 1,-1-6-91,1 0 0,0 0 1,0 0-1,1 0 0,-1 0 1,0 0-1,0 0 0,0 0 1,1 0-1,-1 0 0,1 0 0,-1 0 1,1 0-1,-1 0 0,1 0 1,-1 0-1,1 0 0,0 0 1,-1 0-1,1-1 0,0 1 1,0 0-1,0-1 0,0 1 1,1 0-1,1 1 41,0-1 0,0 0-1,1 0 1,-1 0 0,0 0 0,1 0 0,-1-1 0,5 1-1,2-1 7,-1 0 0,0-1-1,0 1 1,0-2 0,0 0-1,8-2 1,-5-1-80,0-1 1,0 0-1,-1 0 0,0-2 0,0 1 1,0-1-1,-1-1 0,14-14 0,-17 11-350,-13 16-90,-16 23 284,21-24 185,0-1-1,0 0 1,0 1-1,0-1 0,1 1 1,-1-1-1,0 1 0,1 0 1,0-1-1,0 1 1,0-1-1,0 1 0,0-1 1,0 1-1,1 0 0,-1-1 1,1 1-1,0-1 1,-1 1-1,1-1 0,0 0 1,1 1-1,-1-1 0,0 0 1,1 0-1,-1 0 1,1 0-1,0 0 0,2 3 1,1-3 18,-1 0 1,1 0-1,0 0 1,0-1-1,0 1 1,0-1-1,0-1 1,0 1-1,1-1 1,-1 1 0,0-2-1,0 1 1,0 0-1,8-3 1,1 0-4,1-1 1,0-1-1,-1-1 1,0 0 0,0 0-1,-1-2 1,0 0-1,0 0 1,-1-1 0,0-1-1,0 0 1,-1 0-1,-1-1 1,0 0 0,0-1-1,-1-1 1,0 1-1,12-28 1,-17 32-43,-1-1 0,-1 0 0,0 0 0,0-1 0,-1 1 0,1-19 0,-2 27-4,0 0 1,0 0-1,0 0 1,-1 0-1,1 0 1,0 0-1,0-1 1,-1 1-1,1 0 1,-1 0 0,1 0-1,-1 1 1,1-1-1,-1 0 1,0 0-1,1 0 1,-1 0-1,0 0 1,0 1-1,0-1 1,0 0 0,1 1-1,-1-1 1,0 1-1,0-1 1,0 1-1,0-1 1,0 1-1,0 0 1,0-1-1,-1 1 1,1 0-1,0 0 1,0 0 0,0 0-1,0 0 1,0 0-1,0 0 1,0 0-1,0 0 1,0 1-1,0-1 1,0 0-1,-1 1 1,0 0 0,-3 0-5,0 0 0,0 1 0,0 0 0,0 0 0,0 0 0,0 1 0,1 0 0,-7 5 0,3 0 65,0 1 0,1 1-1,0-1 1,0 1 0,1 0 0,1 1 0,0 0 0,0 0 0,1 0 0,0 0 0,1 0 0,0 1 0,1 0 0,-1 19-1,2-21-204,1 1-1,1 0 1,-1-1-1,2 0 1,-1 1-1,2-1 1,4 14-1,-5-17-484,1 0 0,0-1 0,1 1 0,-1-1 0,1 0 1,1 0-1,-1 0 0,1-1 0,0 1 0,0-1 0,7 5 0,28 17-12331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5.5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24 13261,'0'-1'305,"0"0"1,0 0-1,0 0 1,0 0-1,-1 0 1,1 0-1,0 0 1,0 0-1,-1 0 1,1 0 0,-1 0-1,1 0 1,-1 1-1,1-1 1,-1 0-1,1 0 1,-1 0-1,0 1 1,1-1-1,-1 0 1,0 1 0,0-1-1,0 1 1,1-1-1,-1 1 1,0-1-1,0 1 1,0-1-1,0 1 1,-2-1-1,1 3-157,0-1 0,1 1 0,-1-1-1,0 1 1,1 0 0,-1 0-1,1 0 1,-1-1 0,1 1 0,0 1-1,0-1 1,-2 4 0,-56 122 952,53-112-881,1 1 0,0-1-1,0 1 1,2 0 0,0 0 0,0 19-1,4-34-210,-1-1-1,1 0 0,0 0 0,-1 0 0,1-1 0,0 1 0,0 0 0,0 0 0,0 0 0,0 0 0,0-1 0,0 1 0,0 0 0,0-1 0,0 1 0,0-1 0,0 0 0,0 1 0,0-1 0,0 0 0,1 1 0,-1-1 0,0 0 1,0 0-1,1 0 0,-1 0 0,0 0 0,0 0 0,0-1 0,0 1 0,1 0 0,-1-1 0,1 1 0,44-10 175,-22 0-141,-19 7-70,0 0-1,1 0 1,0 1-1,-1 0 1,1 0 0,0 0-1,0 1 1,0 0-1,0 0 1,10 0-1,-15 4 14,0 0 0,0 0 0,-1 0 0,1 0 0,-1 0 0,1 0 0,-1-1 0,0 1 0,0 0 0,0 0 0,0 0 0,-1 0 0,-1 6 0,-1-2 75,0 0 1,0 0-1,-1-1 1,0 1-1,0-1 0,0 0 1,-1 0-1,0 0 1,0-1-1,-1 0 0,1 0 1,-1 0-1,-10 5 1,11-6 89,-1 0 0,1-1 0,-1 0 1,0-1-1,0 1 0,0-1 0,0 0 0,-1 0 1,1-1-1,-1 0 0,1 0 0,-1 0 0,1-1 1,-1 0-1,-12-2 0,16 1-175,0-1 0,0 1 0,1-1 0,-1 0 0,0 1 0,1-1 0,-1 0 0,1-1 0,0 1 0,-1 0 0,1-1-1,0 1 1,1-1 0,-1 0 0,0 0 0,1 0 0,-2-3 0,2 3-391,-1 1-1,1-1 1,0 0 0,1 0-1,-1 0 1,0 0 0,1 0-1,0 1 1,0-1 0,0 0-1,0-5 1,3 7-436,0-1-1,-1 1 1,1 0-1,0 0 1,0 0-1,0 0 1,0 1 0,0-1-1,0 1 1,1-1-1,-1 1 1,4 1-1,2-2-1765,10-2-3163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5.9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0 116 9513,'0'0'4922,"9"0"-2045,-4 0-2403,14 0 1706,0-1 1,0 0 0,34-8 0,-49 9-2054,-1-1 0,1 0 0,-1 0 0,1 0 0,-1 0 0,0 0 0,1 0 0,-1-1 0,0 0 0,0 0 0,0 0 0,0 0 0,0 0 0,-1-1 0,1 1-1,-1-1 1,1 1 0,-1-1 0,0 0 0,0 0 0,0 0 0,-1 0 0,1 0 0,-1-1 0,1 1 0,-1 0 0,0-1 0,0 1 0,-1-1 0,1-3 0,-1 6-116,0 0 0,0 0 1,0-1-1,0 1 0,0 0 1,-1 0-1,1 0 0,0 0 1,-1 0-1,1 0 0,0 0 1,-1 0-1,1 0 0,-1 1 1,0-1-1,1 0 0,-1 0 1,0 0-1,1 0 0,-1 1 1,0-1-1,0 0 0,0 1 0,0-1 1,-1 0-1,0 0-17,-1 0 0,0 0 1,0 1-1,1-1 0,-1 1 0,0-1 0,0 1 0,1 0 0,-6 0 0,1 1-38,0 0-1,1 0 1,-1 1-1,1-1 1,0 1-1,0 1 0,0-1 1,-7 5-1,4-1 53,1 1-1,0 1 1,1-1-1,-1 1 1,1 1-1,1-1 1,0 1-1,-6 12 0,10-19-8,1 1-1,-1 0 1,1 0-1,0 0 1,0 0-1,1 0 1,-1 0-1,0 1 1,1-1-1,0 0 1,0 0-1,0 0 1,0 0-1,1 4 0,0-5-24,0 0-1,0 0 1,0 0-1,0 0 1,0 0-1,0 0 1,1 0-1,-1-1 1,1 1-1,-1 0 1,1-1-1,0 1 1,0-1-1,-1 0 1,1 1-1,0-1 1,0 0-1,0 0 1,1 0-1,-1-1 1,0 1-1,3 0 0,1 1-890,1 0 0,0-1-1,0 0 1,0 0 0,1-1-1,-1 0 1,0 0-1,0-1 1,0 0 0,0 0-1,0-1 1,12-4-1,8-9-5242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2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98 216 12812,'0'0'6817,"-6"11"-6331,2-5-467,1 0 0,0 0 0,0 1-1,0-1 1,1 1 0,0-1 0,0 1 0,1 0-1,0 0 1,0 0 0,1 0 0,-1 0 0,1 0 0,1 0-1,0 0 1,0 0 0,0-1 0,4 12 0,11 27-381,-10-33 212,0 1 1,-2-1-1,0 1 1,0 0-1,-1 0 0,0 0 1,-1 0-1,-1 0 1,0 0-1,-1 1 1,-2 19-1,0-29 318,0-1 0,0 1 0,0-1 1,0 1-1,-1-1 0,1 0 0,-1 0 0,0 0 0,0 0 1,0-1-1,0 1 0,-1-1 0,1 0 0,-1 0 0,1 0 1,-1 0-1,0-1 0,1 1 0,-1-1 0,0 0 0,0 0 0,0-1 1,0 1-1,0-1 0,0 1 0,0-1 0,0-1 0,0 1 1,-5-1-1,7-1-208,1 1 0,-1-1-1,1 1 1,-1-1 0,1 0 0,0 0 0,0 1 0,0-1 0,0 0 0,0 0 0,0 0-1,0 0 1,1 0 0,-1 0 0,1-1 0,-1 1 0,1 0 0,0 0 0,0 0-1,0 0 1,0-1 0,1-2 0,7-51-1445,6 20 820,1 1 1,2 1-1,34-52 0,-13 22-108,-9 14 180,4-6-175,39-92-1,-65 123 2823,-17 31 624,-18 37-1159,18-17-1391,1 0 0,1 1 0,2 0 0,0 0 0,2 1 1,1-1-1,1 1 0,2-1 0,1 1 0,0 0 0,7 30 0,4-15-22,-12-41-91,0-1-1,1 1 0,-1 0 1,1-1-1,0 1 0,-1-1 1,1 1-1,0-1 0,0 1 1,0-1-1,0 1 0,0-1 1,0 0-1,0 0 1,0 1-1,1-1 0,-1 0 1,0 0-1,1 0 0,-1 0 1,4 1-1,-4-3 38,0 0 0,0 0 0,-1 0 0,1-1 0,0 1 0,-1 0 0,1 0-1,0 0 1,-1-1 0,1 1 0,-1 0 0,0-1 0,1 1 0,-1 0 0,0-1 0,0 1 0,0 0 0,0-1 0,0 1 0,0 0 0,0-1 0,-1-2 0,-3-36-735,-3 21-48,0 2-1,0-1 0,-2 1 0,0 0 0,-17-24 1,-8-14-345,25 41 1098,8 12 109,-1 0 0,0 0-1,1-1 1,0 1 0,-1-1 0,1 1-1,0-1 1,0 1 0,1-1-1,-1 0 1,0-4 0,42 9-366,-5 12-4073,-23-9-176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6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1 13004,'0'0'12172,"-1"10"-11809,-7 39 406,-3-1 0,-1 0 1,-22 53-1,-12 43 841,41-131-1468,-4 9 84,10-19-145,7-11-50,14-20-359,-17 19 134,1 1 1,0-1-1,1 1 0,0 1 0,0-1 0,1 1 0,-1 0 0,2 1 0,-1 0 0,17-9 0,-25 15 182,0-1 0,0 1 0,1 0 0,-1 0 0,1 0-1,-1 0 1,0 0 0,1 0 0,-1-1 0,0 1 0,1 0 0,-1 0-1,1 0 1,-1 0 0,0 0 0,1 0 0,-1 1 0,0-1 0,1 0-1,-1 0 1,0 0 0,1 0 0,-1 0 0,0 0 0,1 1 0,-1-1-1,0 0 1,1 0 0,-1 1 0,0-1 0,1 0 0,-1 0-1,0 1 1,0-1 0,1 1 0,-2 15-153,-15 24 265,12-32-41,4-8-57,0 0 0,0 0 0,0 0 0,0 1 0,0-1 0,0 0 0,0 0 0,0 0 0,0 0 0,0 1 0,0-1 0,0 0 0,0 0 0,0 0 0,0 0 0,0 0 0,0 1 0,0-1 0,0 0 0,0 0 0,0 0 0,0 0-1,0 1 1,0-1 0,0 0 0,0 0 0,0 0 0,0 0 0,1 0 0,-1 1 0,0-1 0,0 0 0,0 0 0,0 0 0,0 0 0,0 0 0,1 0 0,-1 0 0,0 0 0,0 0 0,0 1 0,0-1 0,0 0 0,1 0 0,-1 0 0,0 0 0,0 0 0,0 0 0,0 0 0,1 0 0,-1 0-1,0 0 1,0 0 0,15-4 52,12-8-48,-16 4-1,0 0 0,-1 0 0,0-1 0,10-12 0,9-9-36,-29 30 25,0 0-1,1 0 0,-1 1 0,1-1 0,-1 0 0,0 0 0,1 0 0,-1 0 0,0 1 0,0-1 0,1 0 0,-1 0 0,0 1 0,0-1 0,1 0 0,-1 1 0,0-1 0,0 0 0,1 1 0,-1-1 0,0 0 0,0 1 1,0-1-1,0 0 0,0 1 0,0-1 0,0 0 0,1 1 0,-1-1 0,0 0 0,0 1 0,0-1 0,0 1 0,-1-1 0,1 0 0,0 1 0,0-1 0,0 0 0,0 1 0,0 1 14,0 0-1,0 1 1,0-1-1,1 0 1,-1 0-1,1 0 1,-1 0-1,1 0 1,0-1-1,0 1 1,0 0-1,0 0 0,0 0 1,0-1-1,0 1 1,1 0-1,-1-1 1,1 1-1,-1-1 1,1 0-1,-1 1 1,1-1-1,2 1 1,5 0 27,-1-2 0,0 1 0,0-1 0,1 0 0,-1-1 0,0 0 0,16-4 0,-19 4-53,0 0 0,0-1 0,0 1 0,-1-1 0,1 0 0,0-1 0,-1 1 0,0-1 0,1 0-1,-1 0 1,0 0 0,-1-1 0,8-7 0,-11 11-34,-6 39 175,7-38-116,-1-1 0,0 1 0,0-1 0,0 1 0,0-1 0,0 1-1,1 0 1,-1-1 0,0 1 0,0-1 0,1 0 0,-1 1 0,0-1 0,1 1-1,-1-1 1,0 1 0,1-1 0,-1 0 0,1 1 0,-1-1 0,1 0 0,-1 1-1,1-1 1,-1 0 0,1 0 0,-1 1 0,1-1 0,-1 0 0,1 0-1,0 0 1,25 1 145,22-12-537,-26-1-520,1-1-2202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7.3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203 89 12812,'0'0'7751,"-6"9"-6395,-49 82-726,30-45-355,-41 55 0,52-82 133,11-13-344,-1-1 1,0 1-1,-1-1 1,1 0 0,-1 0-1,-7 6 1,27-47-65,36-23 21,2 2 1,72-59 0,-71 68 67,-48 43-81,23-25-14,-27 28 13,-1 1-1,0-1 0,0 0 1,0 1-1,0-1 1,0 0-1,0 0 1,-1 1-1,1-1 1,-1 0-1,1 0 0,-1 0 1,0 0-1,1 0 1,-1 0-1,0 0 1,-1-3-1,1 4-12,-1 0-1,0 0 1,1 1-1,-1-1 1,0 0 0,0 1-1,0-1 1,0 0-1,0 1 1,0-1 0,0 1-1,0-1 1,0 1 0,0 0-1,0-1 1,0 1-1,0 0 1,0 0 0,0 0-1,0 0 1,0 0-1,0 0 1,-1 0 0,1 0-1,-1 1 1,-30 3 151,28-2-107,1 0 0,-1 0 0,1 0 1,0 1-1,-1-1 0,1 1 0,0 0 0,1-1 1,-1 1-1,0 1 0,1-1 0,-4 6 1,6-8-33,-1-1 1,0 1 0,1 0 0,-1 0 0,1 0 0,0 0-1,-1 0 1,1 0 0,0 0 0,-1 0 0,1 0 0,0 0 0,0 0-1,0 0 1,0 0 0,0 0 0,0 0 0,0 0 0,0 0-1,0 0 1,1 0 0,-1 0 0,0 0 0,1 0 0,-1 0-1,0-1 1,1 1 0,0 0 0,-1 0 0,1 0 0,-1 0-1,1-1 1,0 1 0,-1 0 0,1-1 0,0 1 0,0 0-1,0-1 1,-1 1 0,1-1 0,0 1 0,0-1 0,0 1-1,0-1 1,0 0 0,0 0 0,0 1 0,0-1 0,0 0 0,0 0-1,0 0 1,2 0 0,31 3 141,63-3 0,-41-1 31,-54 1-56,0 1 0,0 0 0,-1-1 0,1 1 0,0 0 0,0 0 0,-1 0 0,1 0 0,-1 0 0,1 1 0,-1-1 0,1 0 0,0 2 0,0 0-80,0-1 0,0 0 0,1-1 0,-1 1 0,0 0 0,1-1 0,-1 1 0,1-1-1,0 0 1,2 2 0,16 0-203,0-1 0,-1-1 0,42-4 0,-47-2-2411,-11-5-2401,-3 1-1354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7.7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17489,'0'0'7655,"70"0"-5958,-34 0-576,1 0-896,-1 4-193,-1 4-289,-5-3-2337,-4-4-3043,-7-1-7944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8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0 18802,'0'0'5509,"-12"48"-5189,7-24 289,-1 0-385,-3-2-160,9-2 0,-2-2-96,0-4-1313,-2-4-1570,3-7-1825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8.5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14670,'0'0'9705,"66"45"-23030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8.9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0 17264,'0'0'4698,"-9"0"-3897,4 0-758,-36 2 248,39-2-286,0 0 0,-1 1 0,1-1-1,0 1 1,0-1 0,0 1 0,-1 0 0,1 0 0,0 0 0,0 0 0,0 0 0,1 1 0,-1-1-1,0 0 1,0 1 0,1 0 0,-1-1 0,-1 3 0,2-3-110,1 0 0,0 0 0,0-1 0,0 1-1,0 0 1,0 0 0,0 0 0,0 0 0,0-1 0,0 1 0,0 0 0,0 0 0,0 0-1,0-1 1,1 1 0,-1 0 0,0 0 0,1 0 0,-1-1 0,0 1 0,1 0 0,-1-1-1,1 1 1,-1 0 0,1-1 0,0 1 0,-1-1 0,1 1 0,0-1 0,-1 1 0,1-1-1,0 1 1,-1-1 0,1 0 0,0 1 0,1-1 0,37 15-2774,-27-11 2098,3 2 178,33 17-259,-47-22 946,1 0-1,0 0 0,-1 0 1,1 0-1,0 0 0,-1 1 1,0-1-1,1 0 0,-1 1 1,0 0-1,0-1 0,0 1 1,0 0-1,0-1 0,0 1 1,0 0-1,0 0 0,-1 0 1,1 0-1,-1 0 0,1 2 1,-2-2 144,0-1 0,0 1 1,0 0-1,0-1 0,0 1 0,0-1 1,0 1-1,-1-1 0,1 0 0,-1 1 1,1-1-1,-1 0 0,1 0 0,-1 0 1,0 0-1,1 0 0,-1-1 0,0 1 1,0 0-1,0-1 0,1 1 1,-5-1-1,-45 12 2839,39-10-2687,0-1 0,1 0 0,-1-1 0,1 0 0,-15-3 0,24 3-482,0 0 0,0-1-1,0 1 1,0-1 0,1 0-1,-1 1 1,0-1 0,0 0-1,0 0 1,1 0 0,-1-1 0,1 1-1,-1 0 1,1 0 0,-1-1-1,-1-2 1,2 3-263,1-1-1,-1 0 1,0 0-1,1 0 1,0 0 0,-1 0-1,1 0 1,0 0 0,0 0-1,0 0 1,0 0-1,0 1 1,0-1 0,1 0-1,-1 0 1,1 0-1,-1 0 1,1 0 0,0 0-1,1-2 1,12-17-5032,3-2-3006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9.2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1 15983,'0'0'4762,"-3"11"-3903,-7 38-29,3 1-1,-1 76 0,8-84-889,0 16 123,0-20-4614,-7-63-7477,-5-1 11759,-23-53 4021,31 69-2222,1 0 0,0-1 0,1 1 0,0-1 0,-1-19 0,3 29-1426,1 0 0,-1 0 0,1 0 0,-1 0-1,1 0 1,0 1 0,-1-1 0,1 0 0,0 0 0,0 1 0,0-1 0,-1 0-1,1 1 1,0-1 0,0 1 0,0 0 0,0-1 0,0 1 0,0 0-1,0-1 1,0 1 0,0 0 0,0 0 0,0 0 0,0 0 0,0 0 0,0 0-1,0 0 1,2 0 0,38 2-52,-38-2 42,50 9-342,-11-1-3193,-7-4-2922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8:59.7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80 16015,'0'0'6353,"-1"-10"-4346,0 5-1814,1 2-140,0 1 0,0 0 1,0-1-1,0 1 1,-1 0-1,1-1 0,-1 1 1,0 0-1,1 0 0,-1-1 1,0 1-1,0 0 1,-1 0-1,1 0 0,0 0 1,-1 0-1,1 1 0,-1-1 1,1 0-1,-1 1 0,0-1 1,0 1-1,0-1 1,0 1-1,0 0 0,0 0 1,0 0-1,0 0 0,0 0 1,0 0-1,-3 0 1,-1 1-67,1-1 0,0 1 1,0 0-1,0 0 1,-1 1-1,1-1 1,0 1-1,0 1 1,0-1-1,0 1 0,0-1 1,0 1-1,0 1 1,1-1-1,-1 1 1,1 0-1,0 0 1,-1 0-1,1 0 0,1 1 1,-5 3-1,4-1-5,-1 0 0,1 0 0,0 0-1,1 1 1,-1-1 0,1 1 0,1 0-1,-1 0 1,1 0 0,0 0 0,1 0-1,0 0 1,0 1 0,0 9 0,1-16 17,0 1 0,0-1 0,0 0 1,1 0-1,-1 0 0,0 0 0,1 0 1,-1 0-1,0 1 0,1-1 1,-1 0-1,1 0 0,0 0 0,-1-1 1,1 1-1,0 0 0,-1 0 0,1 0 1,0 0-1,0-1 0,0 1 0,0 0 1,0-1-1,1 2 0,1-1 11,0 0 0,0 0 1,1 0-1,-1 0 0,0 0 0,1-1 0,-1 1 0,6-1 0,-2 0 21,0 0-1,0-1 0,1 0 0,-1 0 1,0-1-1,0 0 0,12-5 1,-11 2 70,0 0 1,-1-1-1,1 1 1,-1-2-1,-1 1 1,1-1-1,-1 0 1,10-15-1,-12 16-236,-1 0 0,0 0 0,0 0 0,0-1-1,2-10 1,-4 13-452,0 0-1,-1 0 1,1-1 0,-1 1-1,0 0 1,0 0 0,-1-1 0,1 1-1,-3-7 1,1 6-3550,-1 1-817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00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9 12588,'0'0'3246,"0"8"-2333,-8 206 4337,4-179-4818,-1-1-1,-2 0 1,-1 0 0,-17 45 0,24-98 1624,4-16-1672,6-6-609,1 1 0,3 0 0,1 0 0,2 2 0,1 0 0,45-69 0,-60 103 184,1 0 0,0 0 0,1 1 0,-1-1 0,1 1 0,-1 0 1,1 0-1,0 0 0,0 0 0,0 1 0,1-1 0,-1 1 0,0 0 0,1 1 0,0-1 0,6-1 0,-9 3 28,1 0-1,-1 0 0,1 1 0,-1-1 0,0 0 0,1 1 0,-1-1 0,0 1 1,1 0-1,-1 0 0,0 0 0,0 0 0,1 0 0,-1 1 0,0-1 1,0 1-1,-1-1 0,1 1 0,0 0 0,0-1 0,-1 1 0,1 0 1,-1 0-1,0 0 0,1 0 0,-1 1 0,0-1 0,0 0 0,0 0 0,-1 1 1,1-1-1,0 5 0,1-3 6,-1 0 0,0 0 0,1 0 0,-2 0 0,1 0 0,0 0 0,-1 1 0,0-1 0,0 0 0,0 0 0,0 0 0,-1 1 0,0-1 0,0 0 0,0 0 0,0 0 0,-1 0 0,1 0 0,-1 0 0,0-1 0,0 1 0,0 0 0,-1-1 0,-2 4 0,0-3 82,-1 0 0,1-1 0,-1 0 0,1 0 0,-1 0 0,0-1-1,0 1 1,0-1 0,-1-1 0,1 1 0,0-1 0,-1 0 0,1-1-1,-1 0 1,-7 0 0,-31-5-39,28-7-3175,17 11 2628,-1 0 1,1-1-1,-1 1 0,1 0 0,0 0 1,0 0-1,-1 0 0,1-1 0,0 1 1,0 0-1,0 0 0,0 0 0,0-1 1,1 1-1,-1 0 0,0 0 1,0 0-1,1-2 0,4-5-7538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01.1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0 6983,'0'0'13292,"-8"13"-12251,-14 24 199,3 1 1,-26 68-1,-1 79 2230,56-231-3596,-2-1-1,3-87 1,-11 132-2,1 5 53,0 0 0,0 1 0,-1-1 0,1 0 0,-1 0 0,0 0 0,0 1 1,-1 5-1,3 24 39,0-29 39,0 1 1,-1-1-1,2 0 1,-1 0-1,0 0 0,1 0 1,0 0-1,0-1 1,0 1-1,0-1 1,0 1-1,1-1 0,0 0 1,-1-1-1,1 1 1,0-1-1,1 1 1,-1-1-1,0 0 0,0-1 1,1 1-1,-1-1 1,1 0-1,0 0 1,-1 0-1,1-1 0,0 1 1,-1-1-1,1-1 1,0 1-1,8-2 1,-4 1 14,1-1 0,-1-1-1,0 0 1,1 0 0,-1 0 0,-1-1 0,1-1 0,-1 1 0,1-1 0,-1-1 0,-1 0 0,1 0 0,-1 0 0,10-12 0,-9 9-78,-1-1 0,0 0 0,-1-1 1,8-14-1,-49 72-565,32-42 697,0 0 0,1 1 0,-1 0 0,1 0-1,1-1 1,-1 1 0,1 0 0,0 0 0,1 0 0,-1 12-1,2-16-62,-1 0 0,1 0 0,0 0 0,0 0-1,0 0 1,0 0 0,0 0 0,0-1-1,0 1 1,1 0 0,-1-1 0,0 1 0,1-1-1,0 1 1,-1-1 0,1 0 0,0 1 0,0-1-1,0 0 1,-1 0 0,1 0 0,0-1 0,0 1-1,0 0 1,1-1 0,-1 1 0,0-1 0,0 0-1,0 0 1,0 0 0,0 0 0,0 0 0,3 0-1,9-1-85,0 1 0,1-1-1,-1-1 1,0-1-1,0 0 1,-1-1-1,1 0 1,-1-1 0,1 0-1,-2-2 1,21-11-1,-32 17 65,-1 1 0,1-1-1,-1 1 1,0 0-1,1-1 1,-1 1-1,1 0 1,-1 0-1,1-1 1,-1 1-1,1 0 1,-1 0-1,1-1 1,-1 1-1,1 0 1,0 0-1,-1 0 1,1 0-1,-1 0 1,1 0-1,-1 0 1,1 0 0,-1 0-1,1 0 1,0 1-1,-1-1 1,1 0-1,-1 0 1,1 0-1,-1 1 1,1-1-1,-1 0 1,1 0-1,-1 1 1,1 0-1,1 20 407,-3-20-361,1 0 1,-1 1 0,1-1-1,0 1 1,0-1 0,-1 0-1,1 1 1,0-1 0,0 1 0,1-1-1,-1 1 1,0-1 0,0 0-1,1 1 1,-1-1 0,0 0-1,1 1 1,0-1 0,-1 0 0,1 1-1,0-1 1,0 0 0,-1 0-1,1 0 1,0 0 0,0 0-1,0 0 1,0 0 0,1 0 0,-1 0-1,0 0 1,0-1 0,0 1-1,3 1 1,6-1-39,-1 0 0,1-1 0,0 1 0,0-2-1,0 0 1,-1 0 0,1 0 0,16-6 0,2-3-447,47-25 1,-62 29 430,-12 8 85,1 0 0,0 0 0,0 0 0,0 0 0,1 0 0,-1-1 0,0 1 1,1-1-1,-1 1 0,6 1 0,5-1-197,0 1 0,0-2 0,1 0 0,-1-1 0,22-2 0,4 1-1198,-38 3 1369,0 0 0,0 0 0,0 0 0,0 0 0,0 0 0,-1 0 0,1 0 0,-1 0-1,1 1 1,-1-1 0,0 0 0,0 0 0,0 1 0,0-1 0,0 0 0,-1 0 0,0 3-1,1 1-59,0-5-938,-7-17-15251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1:2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19026,'0'0'3011,"65"-6"-3011,-46 3-1538,0-2-3330,-1-1-7336</inkml:trace>
  <inkml:trace contextRef="#ctx0" brushRef="#br0" timeOffset="1">167 64 4004,'0'0'17745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01.5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9545,'0'0'9097,"28"48"-14318,-15-28-2883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01.8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148 228 16624,'0'0'5199,"-10"-5"-4569,3 1-448,-1 1-1,1 0 1,-1 0-1,0 1 0,0 0 1,-15-1-1,20 3-103,1-1-1,-1 1 1,1 0-1,-1 1 0,0-1 1,1 0-1,-1 1 1,1-1-1,-1 1 0,1 0 1,0 0-1,-1 0 1,1 0-1,0 0 1,0 1-1,-1-1 0,1 1 1,0-1-1,0 1 1,1 0-1,-1-1 1,0 1-1,1 0 0,-1 0 1,1 1-1,-1-1 1,1 0-1,0 0 0,0 1 1,0-1-1,-1 5 1,1-5-71,1-1 1,-1 1 0,1 0 0,-1-1-1,1 1 1,0 0 0,0 0-1,0-1 1,0 1 0,0 0-1,0 0 1,0-1 0,0 1-1,1 0 1,-1 0 0,1-1 0,-1 1-1,1 0 1,0-1 0,0 1-1,-1-1 1,1 1 0,0-1-1,0 1 1,1-1 0,-1 0-1,0 1 1,0-1 0,1 0 0,-1 0-1,1 0 1,-1 0 0,1 0-1,-1 0 1,1-1 0,-1 1-1,1 0 1,0-1 0,0 1-1,-1-1 1,1 0 0,0 1 0,0-1-1,-1 0 1,4 0 0,2 0-14,0 0 1,0 0-1,0 0 1,0-1-1,0 0 1,0 0-1,0-1 1,0 0-1,0 0 1,10-6-1,5-6-456,40-34-1,-49 37-32,-16 17 475,1 1 0,-1-1 0,1 1 0,0 0 0,0 0-1,1 0 1,0 0 0,0 9 0,1-15 35,0 1 1,-1 0-1,1-1 0,0 1 1,1 0-1,-1-1 1,0 1-1,0 0 0,1-1 1,-1 1-1,1-1 0,-1 1 1,1-1-1,0 1 1,0-1-1,0 1 0,0-1 1,0 0-1,0 1 1,0-1-1,0 0 0,0 0 1,0 0-1,1 0 0,0 1 1,1 0 28,1-1 0,-1 0-1,0 0 1,0 0 0,0-1 0,1 1 0,-1-1 0,0 0 0,1 0 0,-1 0-1,7-1 1,2-1 28,0 0 0,0-1 0,0-1 0,0 0 0,-1-1 1,11-6-1,-4 2-91,-1-1 1,-1-2-1,0 1 1,0-2-1,-1 0 1,-1-1-1,0 0 1,-1-1-1,-1 0 1,0-1-1,-1-1 0,-1 0 1,0 0-1,9-26 1,-18 40-39,0 0-1,0 0 1,0 0 0,-1 0 0,0 0-1,1 0 1,-1 0 0,0 0-1,0 0 1,0-1 0,-2-4-1,2 7 29,-1 0-1,1 0 0,-1 0 1,1 0-1,-1 0 1,1 0-1,-1 0 0,0 0 1,0 0-1,1 0 0,-1 0 1,0 0-1,0 1 0,0-1 1,0 0-1,0 1 0,0-1 1,0 1-1,0-1 0,0 1 1,-2-1-1,-1 0 4,-1 1 1,1 0-1,0 0 0,0 0 0,-1 1 1,1-1-1,0 1 0,0 0 1,0 0-1,0 0 0,0 1 1,0 0-1,0-1 0,0 1 1,-4 3-1,-3 4 185,-1-1 0,1 1-1,0 1 1,1 0 0,0 0 0,1 1 0,0 1-1,1-1 1,0 1 0,0 1 0,2-1 0,0 1-1,-8 21 1,12-26-277,0 1 0,0-1 0,0 0 0,1 1 0,0-1 0,1 1 0,0-1 0,0 1 0,1-1 0,3 14 0,-3-16-436,1 0 1,1 0-1,-1 0 0,1 0 1,0 0-1,0-1 1,1 1-1,0-1 0,0 0 1,0 0-1,0-1 1,1 1-1,0-1 0,-1 0 1,9 5-1,15 5-10107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06.3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577 167 7976,'0'0'4196,"2"-7"-2376,-1 2-1657,8-49 3948,-9 51-3979,0 0 0,0 0 0,0 0-1,0 0 1,0 0 0,-1 1 0,0-1 0,1 0 0,-1 0 0,0 1 0,0-1-1,-1 0 1,1 1 0,0-1 0,-1 1 0,0-1 0,1 1 0,-5-4 0,-2 1-92,0-1 0,-1 1-1,0 1 1,1 0 0,-2 0 0,1 1 0,0 0 0,-1 0 0,0 1 0,1 0 0,-15 0 0,-8 0-54,0 2 0,-38 4 0,57-3-1,0 1-1,0 1 1,1 0-1,-1 1 1,1 0-1,0 0 1,0 2-1,0-1 1,1 1-1,0 1 1,0 0-1,0 1 0,1 0 1,0 1-1,1 0 1,0 0-1,0 1 1,1 0-1,1 0 1,-1 1-1,2 0 1,-1 0-1,-5 16 1,-1 5 4,2 0 1,2 0 0,0 1 0,2 1 0,2-1 0,1 1 0,1 58 0,4-80 8,-1 1 0,2-1 0,0 0 0,1 1 0,0-1 0,0 0 0,1-1 0,1 1 1,0-1-1,1 0 0,0 0 0,0 0 0,1-1 0,1 0 0,0 0 0,0-1 0,11 9 1,-13-12 56,0-1 1,1-1 0,-1 1-1,1-1 1,0 0 0,1 0 0,-1-1-1,1 0 1,-1-1 0,1 1 0,0-1-1,0-1 1,0 1 0,0-2 0,0 1-1,0-1 1,0 0 0,0 0 0,0-1-1,0 0 1,0-1 0,0 0 0,0 0-1,-1-1 1,1 0 0,-1 0 0,10-5-1,13-11 174,0 0-1,-1-2 0,-1-1 0,-1-1 0,-1-2 1,24-27-1,-32 30-170,0-1 0,-1 0 0,-1-2-1,-2 1 1,0-2 0,-2 0 0,18-52 0,-27 65 22,0 0-1,0 0 1,-1-1 0,-1 1-1,0-1 1,-1 1 0,-1-19-1,0 27-129,0 0 0,0 0-1,0 1 1,0-1-1,-1 0 1,0 1 0,0-1-1,0 1 1,0 0 0,-1 0-1,0 0 1,0 0 0,0 0-1,0 0 1,0 1 0,-1-1-1,0 1 1,1 0 0,-1 0-1,0 1 1,-1-1 0,1 1-1,-5-2 1,-48-18-6639,26 12-369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08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623 231 7495,'3'-9'2162,"1"-1"-1455,-1-1 1,0 0-1,0 0 0,-1 0 1,0-12-1,-2 18-431,0 0 0,0 0 0,0 0 0,-1 0 0,1 0 0,-1 0 0,0 0 0,-1 0 0,1 0 0,-1 0 0,0 1 0,-1-1 0,1 1 0,-1-1 1,1 1-1,-5-5 0,1 4-251,1-1 1,-1 1 0,0 0 0,0 0-1,0 1 1,0 0 0,-1 0 0,0 1-1,0-1 1,0 1 0,0 1 0,-1 0-1,1 0 1,-12-2 0,8 3 14,0 1 0,0 0 1,0 1-1,0 0 0,0 1 0,0 0 1,0 0-1,0 1 0,-11 5 0,-3 3 16,1 1-1,1 1 1,0 1 0,0 1-1,2 1 1,0 1-1,-28 30 1,30-26-54,1 0-1,1 2 1,0 0 0,2 1 0,1 1-1,1 0 1,1 1 0,-11 35 0,16-39-1,1 1 1,1-1-1,1 1 1,1 0-1,1 0 1,1 0-1,1 0 0,1 1 1,1-1-1,8 37 1,-7-50 30,0 0-1,0 0 1,1 0 0,1 0-1,0-1 1,0 0 0,0 0-1,2 0 1,-1 0 0,1-1 0,0 0-1,0-1 1,1 0 0,0 0-1,0 0 1,1-1 0,0 0 0,0-1-1,0 0 1,1 0 0,0-1-1,0-1 1,0 1 0,11 1 0,-4-2 50,1 0 1,0-1 0,0-1 0,0 0 0,0-2 0,0 0 0,0-1 0,0-1 0,0 0 0,-1-1 0,0-1 0,0-1 0,24-12 0,-2-2 389,-1-2 0,-1-2 1,-1-1-1,-1-1 0,40-41 1,-54 46-346,-1 0 0,-1-1 0,-1-2 0,-1 1 0,-1-2 0,-2 0 0,0-1 0,19-53 0,-29 68-105,-1 0 0,0 0 0,-1 0 0,0 0 0,-1-1 0,0 1 0,-1-1 0,0 1 1,-1-1-1,-4-16 0,4 21-35,-2 0 1,1 1 0,-1-1-1,0 1 1,0-1 0,-1 1 0,1 0-1,-1 0 1,-1 1 0,1-1-1,-1 1 1,0 0 0,0 0-1,-1 1 1,0 0 0,1 0-1,-14-7 1,1 2-369,-1 1 0,0 1 0,-1 1 1,0 0-1,0 1 0,-34-3 0,-125 3-8321,177 5 8587,-39 1-4636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2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12364,'0'0'10127,"11"0"-9497,438-23 1201,-443 23-2397,23-4-1078,-17-4-7021,-11 3 3300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2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8936,'0'0'2819,"-48"30"-1249,38-20 63,10-1-384,0-1-544,10 2-32,14-1 127,4-3 353,15 0-256,4-2-320,5-4-385,8 0-64,-6 0-32,0-3-608,-7-6-2659,-8-5-929,-9-1-1762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2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11403,'0'0'3790,"9"2"-3213,35 8 190,-1 2-1,0 2 1,-1 1 0,-1 2 0,56 32 0,-96-48-811,1-1 0,-1 1 0,1 0 0,-1 0 1,1 0-1,-1 0 0,1 0 0,-1 1 0,0-1 0,0 0 0,0 1 0,0-1 0,0 0 0,0 1 0,0-1 0,0 1 0,0 0 0,-1-1 0,1 1 0,0 0 0,-1-1 0,0 1 0,1 0 0,-1-1 0,0 1 1,0 0-1,0 0 0,0-1 0,0 1 0,0 0 0,-1 0 0,1-1 0,-1 1 0,1 0 0,-1-1 0,1 1 0,-1 0 0,0-1 0,0 1 0,0-1 0,0 1 0,0-1 0,-2 3 0,-6 5 61,-1 0-1,0 0 1,0-1-1,-22 14 0,12-9 107,-190 150 144,124-89-5520,49-43-2573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13357,'0'0'8824,"-6"12"-8643,4-7-159,-39 93 296,35-83-279,1 0-1,1 0 1,0 0-1,1 1 1,-1 21 0,4-36-33,0 0 0,0 0 0,0 0 0,0 0 0,0 0 1,0 0-1,1 0 0,-1 0 0,0 0 0,1 0 0,-1 0 1,0 0-1,1-1 0,-1 1 0,1 0 0,-1 0 0,1 0 0,0-1 1,-1 1-1,1 0 0,0-1 0,0 1 0,-1 0 0,1-1 1,0 1-1,0-1 0,0 1 0,0-1 0,1 1 0,1-1 54,0 1-1,0-1 0,0 1 0,1-1 1,-1 0-1,0 0 0,0 0 1,1-1-1,3 0 0,4-2 78,1 0 0,-1-1 0,0 0 0,14-7 0,78-58 76,-39 25-127,-63 43-87,-1 1 0,1-1-1,-1 1 1,1-1 0,-1 1 0,1 0-1,-1-1 1,1 1 0,-1-1-1,1 1 1,-1 0 0,1 0-1,0-1 1,-1 1 0,1 0 0,0 0-1,-1 0 1,1 0 0,0 0-1,-1 0 1,1 0 0,0 0-1,-1 0 1,1 0 0,-1 0-1,1 0 1,0 0 0,-1 0 0,1 1-1,0-1 1,-1 0 0,1 0-1,-1 1 1,1-1 0,-1 0-1,1 1 1,0-1 0,-1 1 0,0-1-1,1 1 1,-1-1 0,1 1-1,-1-1 1,0 1 0,1-1-1,-1 1 1,0-1 0,1 1 0,-1 0-1,0-1 1,0 1 0,0 0-1,1-1 1,-1 1 0,0 0-1,0-1 1,0 1 0,0-1-1,0 1 1,-1 0 0,-2 56-126,0-32 98,3-25 35,1 1 0,-1 0 0,1 0 0,0-1 0,-1 1 0,1 0 0,0-1 0,-1 1 0,1-1 0,0 1 0,-1-1 0,1 1 0,0-1 0,0 1 0,0-1 0,0 0 0,-1 1 0,1-1 0,0 0 0,0 0 0,0 0 0,0 0 0,0 0 0,0 0 0,0 0 0,0 0 0,-1 0 0,3 0 0,30-3 167,-18 0-149,0-2 0,0 0 0,0 0 0,21-13 0,31-10 33,-67 28-58,1 0 0,-1-1 0,0 1 1,1 0-1,-1 0 0,1 0 0,-1 0 1,0 0-1,1-1 0,-1 1 0,1 0 1,-1 0-1,0 0 0,1 0 0,-1 0 1,1 0-1,-1 1 0,0-1 0,1 0 0,-1 0 1,1 0-1,-1 0 0,0 0 0,1 1 1,-1-1-1,0 0 0,1 0 0,-1 0 1,0 1-1,1-1 0,-1 0 0,0 1 1,0-1-1,1 0 0,-1 1 0,0-1 1,0 0-1,1 1 0,-1-1 0,0 0 1,0 1-1,0-1 0,0 0 0,0 1 1,0-1-1,0 1 0,0-1 0,0 0 1,0 1-1,0-1 0,0 1 0,0-1 0,0 1 1,0-1-1,0 0 0,0 1 0,0 0 23,0 0-1,0 0 0,-1-1 0,1 1 0,1 0 0,-1 0 0,0 0 0,0-1 0,0 1 0,0 0 0,1 0 0,-1-1 0,0 1 1,0 0-1,1 0 0,-1-1 0,1 1 0,-1 0 0,1-1 0,-1 1 0,1-1 0,-1 1 0,1-1 0,-1 1 0,1-1 0,0 1 1,-1-1-1,1 1 0,0-1 0,0 0 0,-1 1 0,1-1 0,0 0 0,0 0 0,-1 0 0,2 1 0,6-1 45,1 0-1,-1-1 0,0 0 1,0 0-1,1 0 0,-1-1 1,0 0-1,0-1 1,-1 0-1,13-7 0,-11 6-69,0 0-1,-1 1 1,1 0-1,0 0 1,1 1 0,-1 0-1,15-1 1,-23 3-9,0 1 1,-1-1-1,1 1 1,0-1-1,-1 1 1,1-1-1,-1 1 1,1 0-1,-1-1 0,0 1 1,1 0-1,-1-1 1,1 1-1,-1 0 1,0 0-1,0-1 1,1 1-1,-1 0 1,0 0-1,0-1 1,0 1-1,0 0 1,0 0-1,0 0 1,0-1-1,0 1 1,0 0-1,-1 0 1,1-1-1,0 1 1,0 0-1,-1 0 1,1-1-1,-1 2 1,-9 29-944,3-19-1,1-1-1448,2-4-2336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12364,'0'0'12417,"-8"11"-11830,1-1-468,1-2-42,-1 0 1,2 0-1,-1 1 0,1 0 0,0 0 1,1 1-1,0-1 0,1 1 1,0 0-1,0 0 0,0 11 0,3-21-80,0 1 0,0-1 0,0 1-1,0 0 1,0-1 0,0 1 0,1-1 0,-1 1-1,0-1 1,0 1 0,1-1 0,-1 1-1,0-1 1,1 1 0,-1-1 0,0 1-1,1-1 1,-1 0 0,1 1 0,-1-1 0,1 0-1,-1 1 1,1-1 0,-1 0 0,1 1-1,-1-1 1,1 0 0,-1 0 0,1 0 0,-1 0-1,2 1 1,26-1 16,23-13-286,5-19-24,-46 25 297,0 0 1,1 1 0,0 1-1,0 0 1,16-5 0,-26 21 9,-1-10-10,0 0 0,-1 1 0,1-1 1,0 0-1,0 0 0,0 0 0,0 0 1,0 0-1,0 0 0,0 0 0,0 0 1,0 0-1,1 0 0,-1 0 0,0 0 1,1 0-1,-1 0 0,0 0 0,1 0 1,0 0-1,-1-1 0,1 1 0,-1 0 0,2 1 1,121-12-3050,-123 11 2998,1-1 0,-1 1 0,0-1 0,1 1 0,-1-1 0,1 1 0,-1-1 0,0 1 0,0 0 0,1-1 0,-1 1 0,0 0 0,0-1 0,0 1 0,0 0 0,1-1 0,-1 1 0,0 0 0,0-1 0,0 1-1,-1 0 1,1-1 0,0 1 0,0 0 0,0-1 0,0 1 0,-1 0 0,1 0 0,-6 22 373,2-15-318,1-3 72,1-1 0,0 1 0,0-1 0,0 1 0,1 0 0,0 0 0,0-1 0,0 1 0,0 5-1,6-9-502,-1 0-1,1 0 1,0 0-1,0-1 0,0 0 1,0 0-1,0-1 1,0 1-1,7-2 0,39-21-8357,-46 20 7737,27-15-6564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32 115 5605,'0'0'11745,"-4"1"-11329,-11 8 437,26-9 1302,36-11 58,2-18-1519,-48 28-646,1 1 1,-1-1 0,1 0 0,-1 0 0,0 0 0,1 0 0,-1 0 0,0-1 0,0 1 0,0 0 0,0-1 0,0 1 0,0 0 0,0-1 0,0 1 0,-1-1 0,1 0 0,-1 1 0,1-1 0,-1 1 0,1-1-1,-1 0 1,0 1 0,0-1 0,0 0 0,0 1 0,0-1 0,0 0 0,-1-3 0,0 5-51,-1-1 0,1 0 0,0 0 0,-1 1 0,1-1 0,-1 1 0,1-1 1,-1 1-1,1 0 0,-1-1 0,0 1 0,1 0 0,-1 0 0,1 0 0,-1 0 0,1 1 0,-1-1 0,-1 1 0,-32 6-89,-15 22 130,48-28-39,0 0 1,1 0-1,-1 0 1,1 0-1,-1 1 1,1-1-1,-1 1 1,1-1-1,0 1 1,-1-1 0,1 1-1,0 0 1,0-1-1,0 1 1,1 0-1,-1 0 1,0 0-1,1 0 1,-1 0 0,1 0-1,-1 0 1,1 0-1,0 0 1,0 0-1,0 0 1,0 3-1,2-3 2,-1-1-1,0 1 0,1-1 0,-1 1 0,1-1 1,-1 0-1,1 0 0,0 1 0,0-1 0,-1 0 1,1-1-1,0 1 0,0 0 0,0-1 0,0 1 1,0-1-1,0 1 0,3-1 0,46 6 180,-33-5-155,131 29 550,-147-29-520,0-1-1,0 0 1,0 0-1,0-1 1,-1 1 0,1 0-1,0 0 1,0-1-1,0 1 1,0-1-1,-1 0 1,1 0-1,0 1 1,0-1-1,-1 0 1,1 0-1,-1-1 1,1 1-1,-1 0 1,1 0-1,-1-1 1,0 1-1,0-1 1,0 1-1,0-1 1,2-2-1,25-53 1824,-18 33-1541,-6 17-347,-1 0-65,0 1 0,0 0 1,1 0-1,-1 0 0,1 0 0,8-7 0,-10 11 34,0 1 1,0-1-1,1 1 0,-1 0 1,0 0-1,1 0 0,-1 0 1,1 0-1,-1 0 0,1 1 1,-1-1-1,1 1 0,-1 0 1,1 0-1,-1 0 0,1 0 1,-1 0-1,1 0 0,0 1 1,-1-1-1,5 2 0,33 16-2424,-10-3-4494,-22-13 803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30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12 2370,'0'0'801,"-50"-11"-1249,38 25 928,-1 4 193,0 6 63,-4-1-159,4 3-385,2 1-96,-4 0-416,2-1-609,2 1-929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17072,'0'0'4484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18706,'0'0'4228,"-51"64"-3844,42-33 97,-6 1-257,2 1-128,5-2-64,-1-4 0,3-5-32,4-6-865,2-8-1121,0-21-9769,2-9 3908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12075,'0'0'6406,"-2"21"-21588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5 14318,'0'0'7569,"-9"-2"-7569,1 1 14,-1 0-1,1 1 0,-1-1 0,1 2 1,-1-1-1,-15 5 0,21-5-66,1 0-1,-1 1 1,1-1-1,0 1 1,-1 0-1,1 0 1,0 0 0,-1 0-1,1 0 1,0 1-1,0-1 1,0 1-1,0-1 1,0 1-1,0 0 1,1-1 0,-1 1-1,0 0 1,1 0-1,0 1 1,-1-1-1,1 0 1,0 0-1,0 0 1,0 1 0,0-1-1,1 1 1,-1-1-1,1 1 1,-1-1-1,1 1 1,0-1 0,0 3-1,1-3-73,-1 1 0,1-1 0,0 0-1,0 0 1,0 0 0,0 1 0,1-1 0,-1 0-1,0-1 1,1 1 0,0 0 0,-1 0 0,1-1-1,4 4 1,35 24-815,-18-13 792,-2-1 257,28 26-20,-46-39 20,-1 0 0,0 1 0,1-1 0,-1 1 0,-1 0 0,1 0 0,0 0 0,-1 0 0,1 0 0,-1 0 0,0 0 0,0 0 0,0 0 0,0 0 0,0 6 0,-2-8-33,1 1 1,-1 0 0,0-1 0,1 1-1,-1-1 1,0 1 0,0-1 0,0 1 0,0-1-1,0 0 1,0 1 0,-1-1 0,1 0-1,0 0 1,-1 0 0,1 0 0,-1 0-1,1 0 1,-1 0 0,1-1 0,-1 1-1,1 0 1,-1-1 0,0 1 0,1-1-1,-1 0 1,0 0 0,-2 1 0,-53 4 922,38-4-686,3 0 37,0 0 0,-28-4 0,40 2-364,1 1 1,0-1-1,0 1 0,-1-1 1,1 0-1,0 0 0,0-1 1,0 1-1,0-1 0,0 1 0,1-1 1,-1 0-1,0 0 0,1 0 1,-1-1-1,1 1 0,0 0 1,0-1-1,-3-3 0,4 4-163,1 1 0,-1-1 1,1 1-1,-1-1 0,1 0 0,0 1 0,-1-1 0,1 1 0,0-1 0,0 0 0,0 1 0,0-1 0,1 1 0,-1-1 0,0 0 0,1 1 0,-1-1 0,1 1 0,-1-1 0,1 1 0,0-1 1,-1 1-1,1 0 0,0-1 0,2-1 0,32-29-6167,-30 28 5205,21-17-5383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14670,'0'0'779,"-9"5"225,3 0-750,-1 0 0,1 0 0,0 0 0,0 1-1,1 0 1,0 1 0,0-1 0,0 1 0,1 0 0,0 0 0,0 0 0,1 0 0,0 1 0,0 0-1,-3 15 1,-1 26 609,2 0 0,1 59-1,5-62-8382,-27-143 4650,-9 2 4628,7 22 1356,28 73-3045,0 0 0,-1 0 0,1-1 1,0 1-1,0 0 0,0 0 0,0-1 1,0 1-1,0 0 0,0 0 0,0 0 1,0-1-1,0 1 0,0 0 0,0 0 1,0-1-1,0 1 0,0 0 0,0 0 1,0-1-1,0 1 0,0 0 0,0 0 1,0-1-1,0 1 0,0 0 0,0 0 0,0 0 1,1-1-1,-1 1 0,0 0 0,0 0 1,0 0-1,0-1 0,1 1 0,-1 0 1,0 0-1,0 0 0,0 0 0,1 0 1,-1 0-1,0-1 0,14 3 534,14 10-500,0 3 312,59 21 0,-71-31-1116,0-1-1,0 0 1,18 1 0,11-4-5908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23 243 10314,'-2'1'340,"-18"9"2125,20-10-2366,0 0 0,0 0-1,0 0 1,0 0 0,1 0-1,-1 0 1,0 0 0,0 0 0,0 1-1,1-1 1,-1 0 0,0 0-1,0 0 1,0 0 0,0 0-1,0 0 1,0 1 0,1-1 0,-1 0-1,0 0 1,0 0 0,0 0-1,0 1 1,0-1 0,0 0-1,0 0 1,0 0 0,0 0 0,0 1-1,0-1 1,0 0 0,0 0-1,0 0 1,0 1 0,0-1-1,0 0 1,0 0 0,0 0-1,0 1 1,0-1 0,0 0 0,0 0-1,0 0 1,0 0 0,0 1-1,9-2 206,0-1 0,0 0 0,0 0 0,0-1 0,0 0-1,-1 0 1,1-1 0,-1 0 0,0-1 0,0 0-1,0 0 1,-1-1 0,11-9 0,-7 5-94,0-1-1,-1 0 1,0 0 0,-1-1-1,0 0 1,-1 0 0,13-25-1,-19 30-126,1-1 0,-1 1 0,0 0 0,-1 0 0,1-1 0,-1-8 0,-1 15-79,0 0 1,0 0-1,0-1 0,0 1 1,0 0-1,0 0 0,0 0 1,-1 0-1,1 0 1,0 0-1,-1 0 0,1 0 1,-1 0-1,1 0 0,-1 0 1,0 0-1,1 0 0,-1 0 1,0 1-1,-1-2 1,1 1-14,0 1 0,-1 0 0,1-1 0,-1 1 0,1 0 0,0 0 0,-1-1 1,1 1-1,-1 0 0,1 1 0,-1-1 0,1 0 0,0 0 0,-1 1 0,1-1 1,-1 0-1,1 1 0,0 0 0,-1-1 0,-1 2 0,-5 4 7,1-1-1,-1 2 0,1-1 1,0 1-1,1 0 1,-1 0-1,2 1 1,-1 0-1,1 0 1,0 1-1,0-1 1,1 1-1,0 0 1,1 0-1,0 0 0,1 0 1,0 1-1,0-1 1,1 1-1,-1 19 1,3-28-1,-1 1 1,0-1 0,1 0 0,0 1-1,-1-1 1,1 0 0,0 1-1,0-1 1,0 0 0,0 0-1,0 0 1,0 0 0,0 0 0,0 0-1,0 0 1,1 0 0,-1 0-1,0 0 1,0 0 0,1-1-1,-1 1 1,1-1 0,-1 1 0,1-1-1,-1 0 1,0 1 0,4-1-1,47 2 72,-40-2-47,3-2-8,0 0-1,0-1 0,1-1 0,-2 0 0,1-1 0,-1-1 1,1 0-1,-1-1 0,23-15 0,15-6-22,-45 30-296,-5 11 186,-8 26 157,3-24-31,3-14-4,-1 0-1,1 0 1,0 0 0,0 0-1,0 1 1,0-1-1,0 0 1,0 0 0,0 0-1,0 0 1,1 0 0,-1 1-1,0-1 1,1 0-1,-1 0 1,1 0 0,-1 0-1,1 0 1,-1 0-1,1 0 1,0 0 0,-1 0-1,1-1 1,0 1 0,0 0-1,0 0 1,0-1-1,0 1 1,0 0 0,1 0-1,2 0 20,1-1-1,-1 1 0,0-1 1,0 0-1,0 0 0,1 0 1,5-2-1,-7 2-17,4-1-125,0 0-1,0-1 0,-1 0 0,1 0 0,0 0 0,-1-1 1,0 0-1,0 0 0,0-1 0,0 0 0,0 0 0,8-7 0,-5 1-1752,0 1-1,0-2 0,-1 1 0,0-1 0,10-19 0,2-9-6682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13581,'0'0'3400,"-3"10"-2001,-33 168 3493,26-86-4468,1 104-1,9-195-1192,-2-7 81,0 0-1,-1 0 1,0 1-1,0-1 1,0 1-1,-6-8 1,-2-5-653,-7-11 354,-27-55 573,42 78 1042,1-1 1,0 1 0,0 0 0,1-1-1,0 1 1,-1-12 0,27 19 1346,-4 4-1851,0 2 0,24 10 0,-26-9-1967,1-1 0,38 9 0,-23-12-3826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14 10474,'0'0'6598,"-11"-3"-4745,-2 0-1604,1 1 0,-1 0 1,0 0-1,-18 1 0,28 1-206,0-1-1,0 1 0,-1 1 0,1-1 0,0 0 0,0 1 0,0 0 0,0-1 0,0 1 0,0 1 0,0-1 0,0 0 0,0 1 0,0-1 0,0 1 0,1 0 0,-1 0 0,1 0 0,-1 0 0,1 0 0,0 1 1,0-1-1,0 1 0,0-1 0,0 1 0,1 0 0,-1 0 0,-1 3 0,3-4-93,0 0 0,0 0 0,0-1 0,0 1 0,0 0 0,0 0 0,0-1 0,1 1 0,-1 0 1,1-1-1,-1 1 0,1 0 0,0-1 0,-1 1 0,1-1 0,0 1 0,0-1 0,0 1 0,0-1 0,0 0 0,1 1 0,-1-1 0,0 0 0,1 0 1,-1 0-1,1 0 0,-1 0 0,1 0 0,1 0 0,58 26-2420,-40-19 1676,-2 0 76,-13-7 622,0 1 0,-1 0 0,1 1 0,-1-1 1,1 1-1,-1 0 0,0 0 0,7 6 0,-12-9 162,0 1 0,0-1 0,0 0 0,0 0 0,0 0 1,0 1-1,1-1 0,-1 0 0,0 0 0,0 0 0,0 0 0,0 1 0,0-1 0,0 0 0,0 0 0,0 1 0,0-1 0,0 0 0,0 0 0,0 0 0,0 1 0,0-1 1,0 0-1,0 0 0,0 0 0,0 1 0,0-1 0,0 0 0,-1 0 0,1 0 0,0 1 0,0-1 0,0 0 0,0 0 0,0 0 0,0 0 0,-1 1 0,1-1 0,0 0 0,0 0 1,0 0-1,-1 0 0,-13 6 1249,-20 0-645,30-6-490,-78 5-350,81-5-32,0-1 1,1 1 0,-1 0 0,0 0 0,1-1-1,-1 1 1,1 0 0,-1-1 0,0 1-1,1 0 1,-1-1 0,1 1 0,0-1-1,-1 1 1,1-1 0,-1 1 0,1-1 0,0 1-1,-1-1 1,1 0 0,0 1 0,-1-1-1,1 1 1,0-1 0,0 0 0,0 1-1,0-1 1,-1 0 0,1 1 0,0-1 0,0 0-1,0 1 1,0-1 0,1 0 0,-1 1-1,0-1 1,0 0 0,0 1 0,0-1-1,1 0 1,-1 1 0,1-2 0,-1 0-941,3-13-8717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71 319 4837,'0'0'14979,"-8"8"-14776,0 1-156,0 1-1,0-1 1,1 1-1,0 1 1,-9 19 0,14-27-25,1 0 0,0 0 0,0 0 0,0 0 0,1 0 0,-1 0 1,0 0-1,1 0 0,0 0 0,0 1 0,0-1 0,0 0 0,2 6 0,-1-7-9,0 0-1,0 0 0,0 0 0,0 0 0,1 0 1,-1 0-1,0-1 0,1 1 0,0-1 0,-1 1 1,1-1-1,0 1 0,0-1 0,0 0 0,0 0 1,0 0-1,0 0 0,0 0 0,0 0 0,0-1 1,0 1-1,5 0 0,3 1 144,0-1 0,0 0 0,0 0-1,0-1 1,0 0 0,0-1 0,0 0 0,0-1 0,0 0 0,-1 0-1,13-5 1,-8 1-83,1-1 0,-1 0 0,-1-1 0,1 0 0,-1-1-1,20-18 1,-15 9 39,0-1 1,-2 0-1,0-1 0,-1-1 0,0 0 0,-2-1 1,-1 0-1,16-42 0,-24 55-96,-1 0 1,-1-1-1,0 0 1,0 1-1,-1-1 1,0 0-1,-1 0 0,0 0 1,-2-13-1,2 20-41,-1 0 0,1 0 0,-1-1 1,0 1-1,0 0 0,0 0 0,-1 0 0,1 0 0,-1 0 0,0 0 0,0 1 0,0-1 0,0 0 0,0 1 0,0 0 0,-1-1 0,1 1 1,-1 0-1,1 0 0,-1 0 0,0 1 0,0-1 0,0 1 0,0 0 0,0-1 0,0 1 0,0 0 0,-1 1 0,1-1 0,-5 0 0,1 1 8,-1 0 0,1 1 0,0-1 0,-1 1 0,1 1 0,0 0 0,0 0 0,0 0 0,0 1 0,0 0 0,1 0 0,-1 0 0,1 1 0,0 0 0,0 0 0,0 1-1,-8 9 1,10-11 12,0 1 0,0 1 0,0-1 0,1 1-1,0-1 1,0 1 0,0 0 0,1 0-1,0 0 1,-1 0 0,2 1 0,-1-1-1,1 0 1,0 1 0,0-1 0,0 1-1,1 0 1,-1-1 0,2 1 0,-1-1 0,0 1-1,1 0 1,0-1 0,3 7 0,1-3-9,1 0 1,0-1 0,0 0-1,1 0 1,0-1-1,1 0 1,-1 0 0,1 0-1,1-1 1,-1 0 0,11 5-1,25 20-28,-37-26 104,-1 1 1,0 0-1,0 1 1,0 0 0,-1 0-1,0 0 1,5 10-1,-9-15-41,0 1 1,1-1-1,-1 1 0,0-1 0,-1 1 0,1 0 1,0 0-1,-1-1 0,1 1 0,-1 0 1,0 0-1,0-1 0,0 1 0,0 0 0,-1 0 1,1 0-1,-1-1 0,0 1 0,1 0 0,-1-1 1,-1 1-1,1-1 0,0 1 0,0-1 0,-1 1 1,-2 2-1,-4-1-795,5-11-3924,3-8-2658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11979,'0'0'1805,"7"6"1510,1 0-2711,1 0 1,0-1-1,0 0 1,0-1-1,0 0 1,1 0-1,12 3 1,-19-7-505,-1 1 0,1 0 0,0-1-1,-1 1 1,1-1 0,0 0 0,-1 0 0,1 0 0,0 0 0,0-1-1,-1 1 1,1-1 0,-1 1 0,1-1 0,0 0 0,-1 0 0,1 0-1,-1-1 1,0 1 0,1 0 0,-1-1 0,0 0 0,0 1-1,0-1 1,0 0 0,0 0 0,0 0 0,-1 0 0,1-1 0,-1 1-1,1 0 1,-1-1 0,0 1 0,0-1 0,0 1 0,1-6 0,-1 5-94,0 0 0,0 0 0,0 0 1,-1 0-1,0-1 0,1 1 0,-1 0 1,-1-1-1,1 1 0,0 0 0,-1 0 1,1-1-1,-1 1 0,0 0 0,0 0 1,0 0-1,-1 0 0,1 0 0,-1 0 1,-2-3-1,2 4-64,1 1 1,-1-1 0,0 1-1,0 0 1,0-1-1,0 1 1,0 0 0,0 0-1,0 0 1,-1 1-1,1-1 1,0 0 0,0 1-1,-1-1 1,1 1-1,0 0 1,-1 0 0,1 0-1,0 0 1,-1 0-1,1 0 1,0 1 0,-1-1-1,1 1 1,0 0-1,0 0 1,-1 0 0,1 0-1,-3 2 1,0 0 44,1 0 1,-1 0 0,1 0-1,0 0 1,1 1-1,-1 0 1,1 0-1,-1 0 1,1 0 0,0 0-1,0 1 1,1-1-1,0 1 1,-1 0 0,2-1-1,-1 1 1,0 0-1,1 0 1,-1 10 0,1-12 13,0 1 0,1 0 0,0 0 0,0-1 1,0 1-1,0 0 0,1 0 0,-1-1 0,1 1 0,0 0 1,0-1-1,0 1 0,0-1 0,1 1 0,0-1 1,-1 0-1,1 1 0,0-1 0,1 0 0,-1 0 1,1 0-1,-1-1 0,1 1 0,0-1 0,0 1 1,0-1-1,0 0 0,4 2 0,2 0 79,1-1-1,0 0 1,1 0-1,-1-1 0,1-1 1,-1 1-1,1-2 1,-1 1-1,1-2 1,-1 1-1,1-1 1,-1-1-1,0 0 0,1 0 1,-1-1-1,0-1 1,12-5-1,-8 3 37,-1-1 1,0 0-1,0-1 0,0-1 0,-1 0 0,0 0 0,-1-1 1,0-1-1,-1 0 0,0-1 0,13-18 0,-19 25 252,-9 17-288,-15 48-58,19-55 11,1 0 1,0 0-1,0 1 1,0-1-1,1 0 1,0 0-1,0 1 1,0-1-1,2 6 0,-2-10-164,0 0-1,0 1 1,-1-1-1,1 0 1,0 1-1,1-1 0,-1 0 1,0 0-1,0 0 1,0 0-1,1 0 0,-1 0 1,0 0-1,1-1 1,-1 1-1,1 0 1,-1-1-1,1 1 0,-1-1 1,1 1-1,-1-1 1,1 0-1,-1 0 1,1 0-1,0 0 0,-1 0 1,1 0-1,-1 0 1,1 0-1,0-1 1,-1 1-1,1 0 0,-1-1 1,2 0-1,13-8-5478,0-9-2179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31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79 308 4132,'0'0'2605,"3"-9"-2471,2-2-17,-1-1 0,-1 0 1,0 0-1,-1 0 1,0 0-1,0-21 1,-2 9-884,-2-62 1527,1 75 490,0 0-1,-1 0 1,0 0 0,-1 1 0,-6-17 0,9 27-1204,0 0 0,0 0 0,0-1 0,0 1 0,0 0 0,0 0 0,0 0-1,0 0 1,0 0 0,0-1 0,0 1 0,0 0 0,0 0 0,0 0 0,-1 0 0,1 0 0,0-1 0,0 1 0,0 0 0,0 0-1,0 0 1,0 0 0,0 0 0,-1 0 0,1 0 0,0 0 0,0 0 0,0 0 0,0 0 0,0-1 0,-1 1 0,1 0 0,0 0 0,0 0-1,0 0 1,0 0 0,0 0 0,-1 0 0,1 0 0,0 0 0,0 0 0,0 0 0,0 1 0,0-1 0,-1 0 0,1 0 0,0 0-1,0 0 1,0 0 0,0 0 0,0 0 0,0 0 0,-1 0 0,1 0 0,0 0 0,0 1 0,0-1 0,0 0 0,0 0 0,0 0-1,-7 14 510,0 19-584,-5 84 682,8 225 1,6-180-549,-2-25 462,-19 138 1,17-263-512,-1 0 1,-1 0 0,1-1 0,-2 0 0,-6 14 0,11-32-1603,-2-17-6866,2 11-456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9257,'0'0'10986,"-7"58"-10922,14-32-1537,10 0-1858,-6-1-545,8-1-4228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122 302 9577,'0'0'2979,"0"-8"-118,0 6-2708,0 0 0,0 0 0,0-1 0,0 1 0,-1 0 0,1 0 0,-1 0-1,0 0 1,1-1 0,-1 1 0,0 0 0,0 0 0,0 1 0,-1-1 0,1 0 0,0 0 0,-1 0 0,1 1-1,-4-4 1,3 5-108,1-1 0,-1 0 0,0 0 0,0 1 0,0-1 0,0 1 0,1 0 0,-1 0 0,0-1 0,0 1 0,0 0 0,0 1 0,0-1 0,0 0 0,0 0 0,0 1 0,1-1 0,-1 1 0,0 0 0,0-1 0,1 1 0,-1 0 0,0 0 0,1 0 0,-1 0 0,1 1 0,-1-1 0,1 0 0,0 1 0,-2 1-1,-3 3 81,1-1-1,1 1 0,-1 0 0,1 0 0,0 1 0,1-1 0,-1 1 0,1 0 0,-2 7 0,4-12-98,1-1 0,-1 1 0,0-1 0,1 1 0,0 0 0,-1-1 0,1 1 0,0-1 0,-1 1 0,1 0 0,0-1 0,0 1-1,1 0 1,-1-1 0,0 1 0,0 0 0,1-1 0,-1 1 0,1-1 0,0 1 0,-1-1 0,1 1 0,0-1 0,0 1 0,0-1 0,0 0 0,0 1 0,0-1 0,0 0 0,0 0 0,0 0 0,1 0 0,-1 0 0,0 0 0,1 0 0,-1 0 0,1-1 0,-1 1 0,1 0 0,-1-1 0,1 1 0,0-1 0,-1 0 0,1 0 0,0 1-1,1-1 1,5-1 106,0 1-1,0-1 0,0 0 0,0-1 0,0 0 0,0 0 0,-1 0 0,1-1 0,-1 0 0,0-1 0,0 0 0,0 0 1,0 0-1,8-8 0,8-7-82,-1 0 0,31-36 0,-36 36-12,-1-1 0,0-1 0,16-30 0,-26 40 17,-1 0-1,0 0 1,-1 0-1,0 0 1,0-1-1,-2 0 1,1 1 0,-1-1-1,0-17 1,-2 29-51,0 0 0,0-1 0,0 1 0,0 0 0,0-1 0,0 1 0,0 0 0,0-1 0,0 1 0,0 0 0,0-1 1,0 1-1,0 0 0,0-1 0,0 1 0,0 0 0,0-1 0,-1 1 0,1 0 0,0-1 0,0 1 0,0 0 0,0-1 0,-1 1 0,1 0 0,0 0 1,0 0-1,-1-1 0,1 1 0,0 0 0,-1 0 0,1 0 0,0-1 0,0 1 0,-1 0 0,1 0 0,0 0 0,-1 0 0,1 0 0,0 0 0,-1 0 0,-16 8-77,-11 21-28,16-10 117,1-1 1,1 2 0,1-1-1,0 1 1,2 1 0,0-1 0,-5 34-1,5-8 146,1 0 0,2 67 0,5-107-146,-1 1-1,1 0 1,0-1-1,1 1 1,-1-1 0,1 0-1,0 0 1,7 12-1,-9-16-16,1-1 0,0 0-1,-1 0 1,1 1 0,0-1 0,0 0 0,0 0-1,0 0 1,0 0 0,0 0 0,0 0 0,0 0-1,1 0 1,-1 0 0,0-1 0,0 1-1,1 0 1,-1-1 0,1 1 0,-1-1 0,0 0-1,1 1 1,-1-1 0,1 0 0,-1 0 0,1 0-1,-1 0 1,1 0 0,-1 0 0,1 0-1,-1 0 1,0-1 0,1 1 0,-1-1 0,1 1-1,-1-1 1,0 1 0,1-1 0,-1 0 0,0 0-1,0 1 1,0-1 0,1 0 0,-1 0-1,0 0 1,1-2 0,1 0-397,1-1 1,-1 0-1,0 0 0,0 0 0,-1-1 1,1 1-1,-1-1 0,0 1 1,0-1-1,2-8 0,6-30-6895,-5 11-2577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1 382 13357,'0'0'12470,"10"-7"-11824,30-24-315,-36 28-302,1 1-1,-1-1 1,1 1-1,-1 1 1,1-1 0,0 1-1,8-2 1,-12 3-23,1 0 0,0 0 0,0-1 0,-1 1 0,1 0 0,0-1 0,-1 1 0,1-1 0,0 1 0,-1-1 0,1 0 0,-1 0 0,1 0 0,-1 0 0,1 0 0,-1 0 0,0 0 0,0 0 0,1-1 0,-1 1 0,0 0 0,0-1 0,0 1 0,0-1 0,-1 1 0,1-1 0,0 0 0,-1 1 0,1-1 0,-1 0 0,1 1 0,-1-4 0,1 4-44,-1-1-1,1 1 1,-1 0 0,1 0 0,-1-1-1,0 1 1,1 0 0,-1-1-1,0 1 1,0 0 0,0-1-1,0 1 1,0 0 0,-1-1-1,1 1 1,0 0 0,0 0 0,-1-1-1,1 1 1,-1 0 0,1 0-1,-1 0 1,0-1 0,0 1-1,1 0 1,-1 0 0,0 0-1,0 0 1,0 0 0,0 0-1,0 1 1,0-1 0,0 0 0,0 0-1,0 1 1,-1-1 0,1 1-1,0-1 1,0 1 0,0-1-1,-1 1 1,1 0 0,0-1-1,-1 1 1,1 0 0,0 0-1,-1 0 1,1 0 0,0 0 0,-2 1-1,-1 0-3,-1-1-1,1 1 0,0 1 0,0-1 1,0 1-1,0 0 0,0 0 1,0 0-1,1 0 0,-1 0 0,1 1 1,-1 0-1,1 0 0,-5 6 1,3-3 27,1 0 0,1 0 0,-1 0-1,1 1 1,0 0 0,0-1 0,1 1 0,0 0 0,0 0 0,1 0 0,0 1 0,0-1 0,1 0 0,0 12 0,1-15 44,-1-1 1,1 1-1,0-1 0,0 1 1,0-1-1,0 0 0,1 1 1,-1-1-1,1 0 0,0 0 1,0 0-1,0 0 0,0 0 0,1-1 1,-1 1-1,1-1 0,0 1 1,0-1-1,-1 0 0,1 0 1,1 0-1,-1-1 0,0 1 1,0-1-1,1 1 0,-1-1 1,0 0-1,1 0 0,-1-1 1,7 1-1,8 1 111,1-1-1,-1-2 1,1 0-1,-1 0 1,1-2 0,-1 0-1,0-1 1,0-1 0,-1-1-1,1 0 1,-1-2-1,0 0 1,20-13 0,-13 6-96,0-1 0,-1-2-1,-1 0 1,-1-1 0,0-1 0,-2-1 0,34-46 0,-46 56-138,0 0-1,-1 0 0,0-1 1,0 0-1,-1 0 1,-1 0-1,0-1 1,-1 1-1,0-1 0,-1 0 1,0 0-1,-1 0 1,-2-23-1,1 35 85,0 1 0,0-1 0,0 0 0,0 1-1,0-1 1,0 0 0,0 1 0,-1-1 0,1 1 0,0-1 0,0 0-1,-1 1 1,1-1 0,0 1 0,-1-1 0,1 1 0,-1-1 0,1 1-1,-1-1 1,1 1 0,-1-1 0,1 1 0,-1 0 0,1-1 0,-1 1-1,1 0 1,-1-1 0,0 1 0,1 0 0,-1 0 0,0 0-1,1-1 1,-1 1 0,0 0 0,1 0 0,-1 0 0,0 0 0,1 0-1,-1 0 1,0 0 0,1 1 0,-1-1 0,0 0 0,1 0 0,-1 0-1,1 1 1,-1-1 0,0 0 0,1 1 0,-1-1 0,1 0 0,-1 1-1,1-1 1,-1 1 0,0 0 0,-2 1-10,-1 1-1,0-1 1,1 1-1,0 0 1,-1 0 0,1 0-1,-3 5 1,-4 10 15,0 0 0,1 1 0,1 0 0,0 1 0,2 0 0,0 0 0,2 0 0,0 0 1,-2 30-1,6-36 15,-1-1 0,2 1 1,0-1-1,1 1 1,0-1-1,1 0 1,0 0-1,1 0 0,0 0 1,1 0-1,1-1 1,0 0-1,1 0 0,0-1 1,12 16-1,87 76 129,-145-149-3766,-50-65-3865,79 97 7172,0 0 1,2-1-1,0 0 0,0 0 1,1-1-1,-4-17 0,10 32 504,0-1 0,1 1 0,-1 0 0,1 0-1,-1-1 1,1 1 0,0 0 0,0-1 0,-1 1-1,1 0 1,0-1 0,0 1 0,0 0-1,1-1 1,-1 1 0,0 0 0,0-1 0,1 1-1,-1 0 1,1 0 0,-1-1 0,1 1 0,-1 0-1,1 0 1,0 0 0,-1 0 0,1-1 0,0 1-1,0 0 1,0 1 0,0-1 0,2-1-1,1 0 288,0 2 0,1-1 0,-1 0 0,1 1 0,-1 0 0,1 0 0,-1 0 0,7 1 0,-3 0-883,119 18 2201,-87-11-3142,79 5-1,-64-13-4876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14510,'0'0'11210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13869,'0'0'9129,"-17"57"-8969,4-27-32,0 4-32,-2-3-32,2 1-32,2-1 0,0 2-32,3-4-640,-5-2-2531,8-5-2403,-1-8-4547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2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15 8232,'0'0'13757,"-10"-3"-12935,3 0-812,0 1 0,0 0 0,-1 0 0,1 1 0,-1 0 0,1 1 1,-1-1-1,0 1 0,1 1 0,-1-1 0,1 1 0,-1 1 0,1-1 0,0 1 0,-1 1 0,1-1 0,-9 6 0,9-4-90,-34 21 162,39-23-131,0-1 1,0 0 0,0 0-1,1 1 1,-1-1-1,1 1 1,-1 0 0,1-1-1,0 1 1,-1 0-1,1 0 1,0 0-1,0 0 1,0 0 0,1 0-1,-1 0 1,0 2-1,3-2-34,0-1 0,1 1 0,-1-1 1,0 0-1,1 0 0,-1 0 0,1 0 0,0-1 0,-1 1 0,1-1 0,0 1 0,-1-1 0,1 0 0,3 0 0,-1 1 19,9 0 64,0 2 0,-1 0 0,0 0 0,18 8 0,-30-11 1,1 1 1,-1 0 0,0-1 0,1 1-1,-1 0 1,0 0 0,0-1-1,0 1 1,0 0 0,0 0-1,0 0 1,0 1 0,0-1 0,0 0-1,0 0 1,0 0 0,-1 1-1,1-1 1,0 0 0,0 3-1,-1-2 17,-1 0-1,1 0 0,-1 0 0,1 0 0,-1 0 0,0 0 0,0 0 1,0-1-1,0 1 0,0 0 0,0-1 0,0 1 0,0 0 0,-1-1 1,1 0-1,-1 1 0,1-1 0,-1 0 0,1 0 0,-4 2 0,-9 7 258,-1 0-1,0-2 1,-1 1 0,0-2-1,0 0 1,-30 8-1,56-17-398,1 1-1,0 1 1,0 0 0,11 1-1,42-1-614,-44-3 585,0-1 1,-1-1-1,1-1 0,-1-1 0,0 0 1,-1-1-1,0-2 0,18-11 1,-24 14 309,-1 0 0,0-2 1,-1 1-1,1-1 1,-2-1-1,1 1 0,-2-2 1,1 1-1,-1-1 1,-1-1-1,0 1 0,-1-1 1,6-15-1,-44 80 960,29-40-1117,-1 1 0,2 0 1,0 0-1,0 0 0,1 0 1,2 17-1,-1-31 0,0 1-14,0-1 0,0 1 0,0 0 0,0 0 0,0 0-1,0-1 1,1 1 0,-1 0 0,0-1 0,0 1 0,1 0-1,-1 0 1,1-1 0,-1 1 0,0-1 0,1 1 0,-1 0-1,1-1 1,0 1 0,-1-1 0,1 1 0,-1-1 0,1 1-1,0-1 1,-1 0 0,1 1 0,0-1 0,0 0 0,-1 1-1,1-1 1,0 0 0,0 0 0,-1 0 0,1 0 0,0 0-1,0 0 1,-1 0 0,1 0 0,0 0 0,0 0 0,0 0-1,1-1 1,0 1-557,1-1-1,0 0 1,-1 1-1,1-1 1,0 0-1,-1 0 1,1-1-1,-1 1 1,0 0 0,1-1-1,3-3 1,12-17-7137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13901,'0'0'7623,"2"54"-7975,14-36-2563,3-4-1569,4 2-4068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107 263 11915,'0'0'2958,"-11"8"-1896,1-1-638,0 1 1,0 1-1,1 0 0,0 0 0,-10 14 0,16-18-248,-1 0-1,1 0 0,0 1 0,0-1 1,1 1-1,0-1 0,0 1 0,0 0 1,1 0-1,-1 0 0,1 0 0,1 0 0,-1 0 1,1 1-1,1 10 0,0-15-171,-1-1-1,0 0 1,1 1 0,-1-1-1,0 0 1,1 0-1,0 0 1,-1 0 0,1 1-1,0-1 1,-1 0-1,1 0 1,0 0 0,0 0-1,0 0 1,0-1 0,0 1-1,0 0 1,0 0-1,0-1 1,0 1 0,0 0-1,2 0 1,1 0 48,-1 0 0,1 0 0,0-1 1,0 1-1,-1-1 0,1 0 0,0 0 0,5 0 0,1-1 142,0-1 0,0 0 0,0-1 0,0 1-1,13-7 1,3-5-104,-1-1 0,-1-1 0,0-1 0,-1-2 0,-1 0 0,-1-1 0,-1-1 0,-1 0-1,0-2 1,-2 0 0,-1-2 0,22-41 0,-35 58-87,1 0 0,-1 0-1,-1-1 1,1 1 0,-2-1-1,1 1 1,-1-1 0,0 0-1,-1 0 1,0 0 0,-2-14-1,2 21-19,-1 0 0,0 0 0,0 0 0,0 0 0,0 1 0,0-1 0,-1 0 0,1 1-1,0-1 1,-1 1 0,1-1 0,-1 1 0,0 0 0,1-1 0,-1 1 0,0 0 0,0 0 0,0 0 0,0 0 0,0 1-1,0-1 1,0 0 0,0 1 0,0 0 0,0-1 0,0 1 0,0 0 0,0 0 0,-3 0 0,-3 0-52,-1 0 0,1 1 1,-1 0-1,1 0 1,0 0-1,-11 4 0,7 0 15,0 0-1,1 1 1,-1 1-1,1-1 1,0 2-1,1 0 0,-15 13 1,21-18 23,0 1 1,1-1-1,0 0 1,-1 1-1,1 0 1,1 0-1,-1 0 1,0 0-1,1 0 1,0 1-1,0-1 1,0 1-1,1-1 0,-1 1 1,1 0-1,0 0 1,1-1-1,-1 1 1,1 0-1,0 0 1,0 0-1,0 0 1,2 5-1,-1-7-40,0 0-1,1-1 1,0 1-1,-1-1 1,1 0-1,0 0 1,0 1-1,0-1 1,0 0-1,1-1 1,-1 1-1,0 0 1,1-1-1,-1 1 1,1-1-1,3 2 1,54 18-336,-30-11 284,-16-5 156,-1 0 0,0 2 0,0-1 0,13 11 0,-23-15 24,1 1-1,-1 0 1,0 0-1,0-1 1,-1 2 0,1-1-1,-1 0 1,1 0-1,-1 1 1,0-1-1,0 1 1,-1 0 0,1 0-1,-1 0 1,1 0-1,-1 0 1,-1 0 0,1 0-1,0 4 1,-1-1-345,1 4 437,-1 0 1,0 1 0,-1-1-1,-3 15 1,-7 0-5687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236 230 12844,'0'0'2739,"-8"-1"-1677,0 0-999,0 1 0,-1-1 0,1 1 0,0 1 0,-1 0 0,1 0 1,0 0-1,0 1 0,0 0 0,0 1 0,0 0 0,0 0 0,1 1 0,-1 0 0,-7 5 0,1 1 266,1 0-1,-23 22 1,34-30-253,-1 1 0,1 0 1,-1-1-1,1 1 1,0 0-1,0 0 1,0 0-1,0 1 1,1-1-1,-1 0 0,1 1 1,0-1-1,0 1 1,0-1-1,0 1 1,1 0-1,-1-1 1,1 1-1,0 6 0,1-8-68,0-1 0,0 0-1,-1 0 1,1 0 0,0 0-1,0 0 1,0 0 0,0 0-1,0 0 1,0 0 0,1 0-1,-1-1 1,0 1 0,0 0-1,0-1 1,1 1 0,-1-1-1,0 0 1,1 1-1,-1-1 1,1 0 0,-1 0-1,0 1 1,1-1 0,-1 0-1,3-1 1,41-2 541,-45 3-531,19-4 237,0-1-1,-1-1 1,1 0-1,-1-1 0,-1-1 1,33-20-1,94-74 165,-35 8 835,-100 84-1142,1 0 0,-1 0 0,-1-1 0,0 0 1,0 0-1,-1-1 0,-1 0 0,8-19 0,-14 12 42,-11 18-99,-20 23-178,15-6 116,1 2-1,0 0 1,1 0 0,-14 25 0,24-35-9,0 0 0,0 0 0,1 0 1,-1 0-1,2 1 0,-1-1 0,1 1 1,1 0-1,0-1 0,0 1 1,0 0-1,1 0 0,0 0 0,2 9 1,-1-16 13,0 0 1,1 1 0,-1-1 0,0 0 0,0-1 0,1 1 0,0 0 0,-1 0 0,1-1 0,0 1 0,0-1 0,-1 1 0,1-1 0,0 0 0,1 0 0,-1 0 0,0 0 0,0 0 0,0 0 0,1 0-1,-1-1 1,0 1 0,1-1 0,-1 0 0,0 0 0,1 0 0,2 0 0,4 1-7,1-1-1,-1-1 1,1 1-1,-1-1 1,18-5-1,-19 3-39,0-1-1,-1 1 0,1-1 0,-1-1 0,-1 0 0,1 1 0,0-2 0,-1 1 0,0-1 1,0 0-1,-1 0 0,0-1 0,0 0 0,0 0 0,-1 0 0,0 0 0,-1-1 0,6-13 1,-9 20 36,0 1 0,0-1 1,1 0-1,-1 1 0,0-1 1,0 0-1,0 0 0,0 1 1,0-1-1,0 0 0,0 0 1,0 1-1,0-1 0,0 0 1,0 0-1,0 1 0,0-1 1,-1 0-1,1 0 0,0 1 1,-1-1-1,1 0 0,0 1 1,-1-1-1,1 1 0,-1-1 1,1 0-1,-1 1 0,1-1 1,-1 1-1,0-1 0,1 1 1,-1 0-1,1-1 0,-1 1 1,0-1-1,0 1 0,1 0 1,-1 0-1,0-1 0,1 1 1,-1 0-1,0 0 0,0 0 1,1 0-1,-1 0 0,0 0 1,0 0-1,1 0 0,-1 0 1,0 0-1,0 1 0,1-1 1,-1 0-1,0 0 0,0 1 1,0 0-1,-44 15-449,35-9 469,1-1-1,0 1 1,-16 16-1,22-20-6,0 0 0,0 1 0,1-1-1,-1 0 1,1 1 0,0-1 0,0 1 0,1 0 0,-1-1 0,1 1 0,-1 0 0,1 0-1,1 0 1,-2 7 0,2-9 0,1 0 0,-1-1 0,0 1 0,1-1 0,-1 1 0,1-1 0,0 1 0,-1-1-1,1 1 1,0-1 0,0 1 0,0-1 0,0 0 0,0 0 0,0 1 0,0-1 0,1 0 0,-1 0 0,0 0 0,0 0 0,1-1-1,-1 1 1,1 0 0,-1 0 0,3 0 0,46 12 42,-39-10-30,55 10 562,1-3 0,118 3 0,-184-13-447,1-1 0,0 1 0,0-1 0,-1 1 0,1-1 0,-1 0 0,1 0 0,0 1 0,-1-1 0,1 0 0,-1-1 0,0 1 0,1 0 0,-1 0 0,0 0 0,0-1 0,0 1 0,0-1 0,0 1 0,0-1 0,0 1 0,0-1 0,0 0 0,-1 1 0,1-1 0,-1 0 0,1 1 0,-1-1 0,0 0 0,0 0 0,0-2 0,3-69 243,-3 58-290,-4-15-195,2-15-3936,17 42-2694,-13 3 5336,16 0-5014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1 540 12876,'0'0'3887,"13"3"-1976,-2 0-1575,1-1 0,0-1 1,-1 0-1,1 0 0,0-1 1,0 0-1,0-1 0,-1-1 1,1 0-1,-1 0 0,13-5 0,9-7 59,-1-1 0,53-33 0,-69 38-309,0-2 0,-1 0 1,0 0-1,-1-1 0,-1-1 1,21-27-1,-32 39-83,0-1 1,0 0 0,-1 0-1,1 0 1,0 0-1,-1-1 1,0 1-1,0 0 1,0-1-1,0 1 1,1-5 0,-3 8-11,1-1 0,-1 1 0,1 0 1,-1 0-1,1 0 0,-1 0 1,1-1-1,-1 1 0,1 0 0,-1 0 1,1 0-1,-1 0 0,1 0 1,-1 0-1,1 1 0,-1-1 1,1 0-1,-1 0 0,1 0 0,-1 0 1,1 1-1,-1-1 0,1 0 1,-1 0-1,1 1 0,-1-1 0,1 0 1,0 1-1,-1-1 0,1 0 1,0 1-1,-1-1 0,1 1 0,0-1 1,-1 1-1,1-1 0,0 1 1,-18 16-225,-4 16 241,1 1 0,2 1 0,2 1 0,1 0 0,-16 56-1,-27 61 22,47-132-9,-1 0-1,-1-1 0,0 0 0,-2-1 0,0-1 0,-37 31 0,11-8-3,42-41-21,0 0 0,0 0 0,0 0 1,-1 0-1,1 0 0,0 0 0,0 0 0,0 1 0,0-1 0,0 0 0,-1 0 1,1 0-1,0 0 0,0 0 0,0 0 0,0 0 0,0 0 0,-1 0 1,1 0-1,0-1 0,0 1 0,0 0 0,0 0 0,0 0 0,-1 0 1,1 0-1,0 0 0,0 0 0,0 0 0,0 0 0,0 0 0,0 0 0,0-1 1,-1 1-1,1 0 0,0 0 0,0 0 0,0 0 0,0 0 0,0 0 1,0-1-1,0 1 0,0 0 0,0 0 0,0 0 0,0 0 0,0 0 0,0-1 1,0 1-1,0 0 0,0 0 0,0 0 0,0 0 0,0 0 0,0-1 1,-3-17-377,5-19-417,3 23 584,0 0 0,2 1 0,-1 0 0,1 0 0,1 1 0,0 0 0,1 0 0,20-20-1,96-81 197,-87 82-50,66-50 180,-61 49-1,-1-2 0,72-74 1,-113 107-118,0 1 0,-1-1 0,1 0 0,0 0 0,0 0 0,0 0 0,-1 0-1,1 1 1,0-1 0,-1 0 0,1-1 0,-1 1 0,1 0 0,-1 0 0,0 0 0,1 0 0,-1 0 0,0 0 0,0 0 0,0-1 0,0 1 0,0 0 0,0-2 0,-1 2-7,0 1 1,0-1 0,1 1 0,-1-1 0,0 1 0,0 0-1,0-1 1,0 1 0,0 0 0,0-1 0,0 1 0,0 0-1,0 0 1,0 0 0,0 0 0,0 0 0,0 0 0,0 0-1,0 1 1,-1-1 0,-6 2-40,0-1-1,1 1 1,-1 1-1,1-1 1,-12 7-1,6 1 142,0-1 0,1 2 0,-18 18 0,26-26-67,1 1 0,-1 1 0,1-1-1,0 0 1,0 1 0,1 0 0,-1 0-1,1 0 1,0 0 0,0 0 0,1 0-1,-1 0 1,1 1 0,0 6 0,1-11-12,0 0 1,1 0-1,-1 0 1,1 0-1,-1 0 0,1 0 1,-1 0-1,1 0 1,0 0-1,-1 0 1,1-1-1,0 1 1,0 0-1,0 0 1,-1-1-1,1 1 0,0 0 1,0-1-1,0 1 1,0-1-1,0 1 1,0-1-1,1 0 1,-1 1-1,0-1 1,0 0-1,0 0 0,0 0 1,0 0-1,0 0 1,1 0-1,0 0 1,48-1 714,-43 0-605,10-1-44,-1-1 1,0-1-1,0-1 1,0 0-1,-1-1 1,0 0-1,0-1 1,27-19-1,-22 13-3,-1-1-1,0 0 1,-1-2-1,-1 0 0,26-32 1,-45 50-89,-30 46 135,30-44-119,1-1 1,-1 1-1,0 0 0,1 0 0,0 0 0,0 0 0,0 0 0,0 0 1,1 0-1,0 0 0,-1 1 0,2-1 0,-1 0 0,0 0 1,1 0-1,1 5 0,-1-7 4,0 0 0,1 0 0,-1 0 0,1-1 1,-1 1-1,1-1 0,-1 1 0,1-1 0,0 1 0,0-1 0,0 0 1,0 0-1,0 0 0,0 0 0,0 0 0,0 0 0,0-1 0,1 1 1,-1-1-1,0 1 0,0-1 0,1 0 0,-1 0 0,0 0 0,0 0 1,1 0-1,-1-1 0,0 1 0,0-1 0,5-1 0,3 0 30,-1 0 0,1-1 0,0-1 0,-1 0 0,14-7 0,-13 4 27,0 0 1,0 0-1,0-1 1,-1-1-1,0 0 1,-1 0-1,0-1 1,-1 0-1,12-19 1,-23 36-148,-2 4 35,1 1-1,-1 0 0,2 0 0,-4 15 0,7-26 53,0 1-1,1-1 1,-1 1 0,1-1-1,0 1 1,-1 0 0,1-1-1,0 1 1,0-1 0,0 1-1,0 0 1,1-1 0,-1 1-1,0 0 1,1-1-1,-1 1 1,1-1 0,-1 1-1,1-1 1,0 1 0,-1-1-1,1 0 1,0 1 0,0-1-1,0 0 1,0 1 0,0-1-1,1 0 1,-1 0 0,0 0-1,0 0 1,1 0-1,-1 0 1,1-1 0,-1 1-1,1 0 1,-1-1 0,1 1-1,-1-1 1,1 1 0,0-1-1,-1 0 1,1 0 0,2 1-1,3-1 28,0 0 0,1 0 0,-1 0-1,0-1 1,1 0 0,-1 0 0,0-1 0,0 0 0,0 0-1,0 0 1,0-1 0,0 0 0,-1-1 0,0 0-1,1 0 1,-1 0 0,0 0 0,-1-1 0,1 0-1,-1 0 1,0-1 0,-1 1 0,1-1 0,-1 0-1,0-1 1,0 1 0,-1-1 0,0 1 0,0-1-1,-1 0 1,0 0 0,0 0 0,0 0 0,-1-1-1,1-8 1,-2 15-34,0 1-1,0-1 1,0 1-1,0-1 1,0 1 0,0-1-1,0 1 1,0-1-1,0 1 1,-1-1-1,1 1 1,0-1-1,0 1 1,0-1-1,-1 1 1,1-1-1,0 1 1,-1-1 0,1 1-1,0 0 1,-1-1-1,1 1 1,0-1-1,-1 1 1,1 0-1,-1-1 1,1 1-1,-1 0 1,1 0-1,-1-1 1,1 1 0,-1 0-1,1 0 1,-1 0-1,1 0 1,-1 0-1,1 0 1,-1 0-1,1 0 1,-1 0-1,1 0 1,-1 0-1,0 0 1,0 0-8,0 1 1,1-1-1,-1 0 1,1 1-1,-1-1 1,0 1-1,1-1 0,-1 1 1,1-1-1,-1 1 1,1-1-1,-1 1 0,1-1 1,0 1-1,-1 0 1,1-1-1,0 1 1,-1 0-1,1-1 0,0 1 1,0 0-1,0 0 1,-1-1-1,1 1 1,0 0-1,0-1 0,0 1 1,0 0-1,0 0 1,0-1-1,1 1 1,-1 0-1,0 0 0,0-1 1,1 1-1,-1 1 1,2 0 14,-1 0 0,1 1 1,0-1-1,-1 0 0,1 0 0,0 0 1,0-1-1,0 1 0,0 0 1,1-1-1,-1 1 0,0-1 0,1 0 1,-1 0-1,1 0 0,-1 0 1,1 0-1,-1-1 0,1 1 0,0-1 1,-1 1-1,1-1 0,0 0 1,0 0-1,4-1 0,3 1 13,1 0 0,-1-1 0,0-1 0,0 0 0,17-5 0,-8 0 3,60-25-51,-75 30 25,0-1 1,0 1-1,0 0 1,0-1-1,-1 0 1,1 0-1,-1 0 1,0 0-1,0 0 1,0-1-1,0 0 1,-1 1-1,1-1 1,-1 0-1,3-6 1,-5 10 6,0 0 1,0-1-1,0 1 1,0 0-1,1-1 1,-1 1 0,0 0-1,0-1 1,0 1-1,0 0 1,0-1-1,0 1 1,0-1-1,0 1 1,0 0 0,0-1-1,0 1 1,0 0-1,0-1 1,-1 1-1,1 0 1,0-1-1,0 1 1,0 0 0,0-1-1,-1 1 1,1 0-1,0-1 1,0 1-1,-1 0 1,1 0-1,0-1 1,0 1-1,-1 0 1,1 0 0,0-1-1,-1 1 1,1 0-1,-1 0 1,-18 2-189,-18 16 17,30-12 165,-1 2-1,1-1 1,1 1-1,-1 0 0,-9 17 1,13-20 0,1-1 1,0 1 0,0 0 0,0-1 0,1 1 0,-1 0-1,1 0 1,1 0 0,-1 0 0,0 0 0,1 1 0,0-1-1,2 9 1,-1-12 8,0-1-1,0 1 1,0-1-1,0 1 1,0-1-1,1 0 1,-1 1-1,1-1 0,-1 0 1,1 0-1,-1 0 1,1 0-1,-1 0 1,1 0-1,0-1 1,0 1-1,0-1 1,-1 1-1,1-1 0,0 1 1,0-1-1,0 0 1,0 0-1,0 0 1,-1 0-1,4-1 1,52-2 101,-36-4-110,0 0 0,0-1 0,-1-1 1,0-1-1,0-1 0,25-19 0,-1 3-380,-49 34 347,1 0 0,0 0 1,1 1-1,0-1 0,0 1 0,1 0 0,-1 0 0,2 0 1,-1 0-1,0 12 0,2-19 44,0 0-1,1 0 1,-1 1-1,0-1 1,0 0 0,0 0-1,1 0 1,-1 0-1,0 0 1,1 0 0,-1 0-1,1 0 1,-1 0-1,1 0 1,0 0 0,-1 0-1,1 0 1,0 0 0,0 0-1,0-1 1,-1 1-1,1 0 1,0-1 0,2 2-1,0-1 22,0 0 0,0 0 0,0 0 1,0 0-1,0-1 0,0 1 0,0-1 0,0 0 0,5 0 0,1-1 50,1 0 0,-1-1 1,1 0-1,-1 0 0,13-6 0,6-5-39,-1-1 1,-1-2 0,-1-1-1,0 0 1,-1-2 0,28-28-1,-39 35-102,-1-1-1,-1 0 1,0 0-1,-1-1 1,0 0 0,-1-1-1,-1 0 1,-1-1-1,0 1 1,0-1-1,-2-1 1,6-25 0,-10 40 46,-1 0 0,1 0 1,-1 0-1,0 0 1,0 0-1,0 0 1,0 0-1,0 0 0,0-1 1,0 1-1,-1 0 1,1 0-1,-1 0 1,1 0-1,-1 1 0,0-1 1,0 0-1,0 0 1,0 0-1,0 1 1,-2-4-1,1 5-3,1-1 1,-1 0-1,1 1 1,-1-1-1,1 1 0,-1 0 1,0-1-1,1 1 1,-1 0-1,0 0 0,1 0 1,-1 0-1,0 0 1,1 0-1,-1 1 1,1-1-1,-1 0 0,0 1 1,1-1-1,-3 2 1,-6 3-3,0 0 1,0 0 0,1 1-1,-1 1 1,1 0 0,-10 10 0,6-5 75,0 1 0,1 0 0,1 1 0,0 1 0,1 0 0,1 0 0,0 1 1,1 0-1,1 0 0,0 1 0,1 0 0,1 0 0,0 1 0,2-1 1,0 1-1,-1 29 0,4-44-73,0 1 1,1-1-1,-1 1 1,1-1-1,-1 0 1,1 1-1,0-1 1,1 0-1,-1 0 1,0 1-1,1-1 1,0 0-1,0 0 1,0-1-1,0 1 1,0 0-1,0-1 1,1 1-1,-1-1 1,1 0-1,0 1 1,0-1-1,0-1 1,0 1-1,0 0 0,0-1 1,0 1-1,0-1 1,1 0-1,-1 0 1,1-1-1,-1 1 1,0-1-1,1 1 1,-1-1-1,1 0 1,6-1-1,-9 1-137,0-1 0,0 1 0,1 0 0,-1-1-1,0 1 1,0 0 0,0-1 0,0 0 0,-1 1-1,1-1 1,0 1 0,0-1 0,0 0 0,0 0-1,-1 0 1,1 1 0,0-1 0,-1 0 0,1 0-1,0 0 1,-1 0 0,1 0 0,-1 0 0,0 0 0,1 0-1,-1 0 1,0 0 0,0 0 0,1-2 0,5-24-5154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16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99 10346,'-11'-10'811,"7"7"-775,-6-7 126,-1 1 0,0 1 0,0-1-1,-1 2 1,0 0 0,0 0-1,-1 1 1,0 1 0,0 0 0,-24-6-1,24 10-154,1 1 0,0 0 0,0 1 0,0 0 0,0 1 0,0 0 0,0 1-1,0 0 1,1 1 0,-14 6 0,7-1 51,0 1-1,0 0 1,1 2-1,1 0 1,-25 23-1,17-10 9,0 1-1,2 0 1,1 2 0,2 0 0,0 2-1,-28 61 1,39-71-71,1 0 1,0 0-1,2 0 0,0 1 0,1 0 0,2 0 1,0 0-1,1 0 0,1 0 0,4 33 0,-3-45 3,0-1 0,1 1-1,0-1 1,1 0-1,0 0 1,0 0 0,1 0-1,0-1 1,0 1-1,1-1 1,0 0-1,0 0 1,1-1 0,0 0-1,0 0 1,0 0-1,1 0 1,-1-1 0,1 0-1,1-1 1,-1 0-1,1 0 1,-1 0-1,1-1 1,0 0 0,1-1-1,-1 1 1,13 0-1,-4-1 195,1-1-1,0-1 1,-1 0 0,1-2-1,-1 0 1,1-1-1,-1 0 1,0-2 0,0 0-1,-1-1 1,0 0-1,0-2 1,0 0-1,-1 0 1,0-2 0,17-12-1,-7 3 65,-1-2 1,-1 0-1,-1-1 0,-1-1 0,-1-1 0,-1 0 1,-1-2-1,20-38 0,-31 50-559,-1 0 0,-1 0-1,0-1 1,-1 1 0,0-1 0,2-29 0,-5 33-309,0 0 0,-2 0 0,1 0 1,-1 0-1,-1 0 0,0 0 1,0 0-1,-1 0 0,-1 0 1,-5-11-1,-22-31-4289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4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8872,'0'0'5275,"-5"9"-4768,-5 13-210,2 1 1,0 0-1,2 0 1,0 0-1,2 1 0,-3 32 1,7-49-283,-14 235 299,13-189-238,3-1-1,14 84 0,2-38 87,-5 0 0,1 133 0,-17-210 43,-5-28 131,-7-33 335,5-42-646,4-1 1,7-131-1,1 81-609,-2 123 569,-9-240-231,6 221 256,5 48-204,5 50 36,-1 193-239,-5-88-4543,-1-163 4325,0 46-5321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15631,'-5'-1'4580,"7"3"-4612,13 8 160,-1 2 64,7 4-1505,3-1-3235,1 2-1826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13068,'0'0'11382,"-5"4"-11275,-46 18-53,-13 8-1395,63-30 1324,0 1-1,0-1 1,1 0-1,-1 1 1,1-1 0,-1 1-1,0-1 1,1 1-1,-1 0 1,1-1 0,-1 1-1,1-1 1,0 1-1,-1 0 1,1 0 0,0-1-1,-1 1 1,1 0-1,0-1 1,0 1 0,0 0-1,-1 0 1,1 0-1,0-1 1,0 1 0,0 0-1,0 0 1,1 1-1,15 19-645,34 8-282,-47-27 928,8 3 23,44 27 210,-53-31-187,0 1-1,0-1 0,0 1 0,0 0 0,-1-1 1,1 1-1,0 0 0,-1 0 0,0 0 1,1 0-1,-1 1 0,0-1 0,0 0 1,0 0-1,0 1 0,-1-1 0,1 1 1,-1-1-1,1 1 0,-1-1 0,0 5 0,0-6 64,-1 0 0,1 0 0,-1 0 0,1 0-1,-1-1 1,1 1 0,-1 0 0,0 0 0,1-1-1,-1 1 1,0 0 0,0-1 0,0 1 0,1-1-1,-1 1 1,0-1 0,0 0 0,0 1 0,0-1-1,0 0 1,0 1 0,0-1 0,0 0 0,0 0-1,-1 0 1,-33 3 730,29-3-630,-7 1-556,-34 0 1336,25-5-2977,7-6-4195,8-3-4188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61 10474,'0'0'10052,"-12"-7"-9502,6 2-495,-1 1 0,0 0 0,0 0 0,-1 1 0,1 0 0,-1 0 0,1 1 0,-1 0 1,0 0-1,0 1 0,0 0 0,0 1 0,0-1 0,0 1 0,0 1 0,0 0 0,0 0 0,-15 4 0,13-1-10,0 1 0,0-1 0,1 2 0,-1-1 0,-10 10 0,17-14-34,1 1 1,-1 0-1,1 0 1,0 1-1,0-1 1,0 0 0,0 1-1,0-1 1,0 1-1,1 0 1,-1-1-1,1 1 1,0 0-1,-1 0 1,1 0-1,1 0 1,-1 0-1,0 0 1,1 0-1,0 1 1,-1 5-1,2-8-9,0 0-1,0 0 0,-1 1 1,1-1-1,0 0 0,0 0 1,0 0-1,0-1 0,0 1 1,0 0-1,0 0 0,0 0 1,0-1-1,1 1 0,-1-1 1,0 1-1,0-1 0,1 1 1,-1-1-1,0 0 0,0 1 1,1-1-1,-1 0 0,0 0 1,1 0-1,-1 0 0,2-1 1,41-1 67,-35 0-47,0 0-1,-1-1 1,1 0-1,-1 0 1,1-1-1,-1 0 1,0 0 0,-1-1-1,1 0 1,10-9-1,4-7 51,35-40-1,-48 50-77,-8 10-31,-9 32-391,5-24 442,0 0-1,0 1 0,1-1 1,1 0-1,-1 1 1,1 0-1,0-1 0,1 1 1,0 12-1,0-18-7,1-1 0,-1 0 0,0 0 0,1 0 0,-1 0 0,1 1 0,0-1 0,-1 0 0,1 0 0,0 0 0,0 0 0,-1 0 0,1-1 0,0 1 0,0 0 0,0 0 0,0 0 0,0-1-1,0 1 1,1-1 0,-1 1 0,0-1 0,0 1 0,0-1 0,1 1 0,-1-1 0,0 0 0,0 0 0,0 0 0,2 0 0,47 2 228,-38-3-146,2 1-49,0-2 0,0 1 0,-1-2 0,1 0 0,0-1 0,-1 0 0,22-10 0,3-6-49,42-28 0,-48 28-143,-31 19 78,-1 4 38,-1 1 0,1-1 0,-1 0 0,0 0 0,0 0 0,0 1 0,-1-1 0,1 0 0,-1-1 0,-2 5 0,2-5 63,1 1 0,-1-1 1,1 0-1,0 1 0,-1 0 0,1-1 0,1 1 0,-1 0 0,0-1 0,0 1 0,1 0 0,0 0 1,0-1-1,-1 1 0,2 3 0,-1-5-23,1 0 1,-1-1 0,1 1-1,-1 0 1,1 0 0,-1 0-1,1-1 1,0 1 0,-1 0-1,1-1 1,0 1 0,0 0-1,0-1 1,0 1-1,-1-1 1,1 0 0,0 1-1,0-1 1,0 0 0,0 1-1,0-1 1,0 0 0,0 0-1,0 0 1,0 0 0,1 0-1,33 1 102,-25-2-73,2 1-11,0-2 1,-1 0-1,1 0 1,-1-1-1,1-1 1,14-6-1,-12 5-68,-1 0 0,1 1 0,21-4 0,-35 9 39,1-1 0,-1 0 0,0 0 0,1 0 0,-1 1 0,0-1 0,1 0 0,-1 1 0,0-1 0,1 0 0,-1 1 0,0-1 0,0 0 0,1 1 0,-1-1 0,0 1 0,0-1 0,0 1 0,1-1 0,-1 0 0,0 1 0,0-1 0,0 1 0,0-1 1,0 1-1,0-1 0,0 1 0,0-1 0,0 0 0,0 1 0,0-1 0,0 1 0,-1-1 0,1 1 0,0-1 0,0 1 0,0-1 0,-1 0 0,1 1 0,0-1 0,-1 1 0,-9 28 76,7-21-84,0 11 101,5-9-1508,4-6-3420,9-4-192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3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159 201 13453,'0'0'1740,"-8"4"513,-6 2-1589,-4 1 259,0 1 1,-32 19-1,46-25-912,1 0 0,-1 1 0,1-1-1,0 1 1,-1 0 0,1 0 0,1 0 0,-1 0 0,0 1 0,1-1-1,-1 1 1,1-1 0,0 1 0,0 0 0,1 0 0,-1 0 0,1 0-1,0 0 1,0 0 0,-1 7 0,3-10-17,-1 1-1,1-1 1,0 0 0,-1 1-1,1-1 1,0 0 0,0 0-1,0 0 1,0 1 0,0-1-1,0 0 1,0 0 0,0 0-1,0-1 1,0 1 0,1 0-1,-1 0 1,0-1 0,1 1-1,-1-1 1,0 1 0,1-1-1,-1 1 1,1-1 0,-1 0-1,1 0 1,-1 0 0,1 0-1,-1 0 1,0 0 0,1 0-1,2-1 1,5 1 29,0 0-1,0-1 1,0 0-1,13-3 1,-1-3-4,-1-2 0,-1 0 1,0-1-1,0 0 0,0-2 1,-2 0-1,21-19 0,-3 1-4,-2-3-1,39-47 0,-66 73 101,-1 0 0,1 0 0,-1-1-1,-1 0 1,1 0 0,-1 0 0,-1 0 0,0 0-1,4-13 1,-7 20-91,0 1 0,0 0-1,0-1 1,0 1 0,0 0 0,0-1-1,1 1 1,-1-1 0,0 1 0,0 0 0,-1-1-1,1 1 1,0-1 0,0 1 0,0 0-1,0-1 1,0 1 0,0 0 0,0-1-1,-1 1 1,1 0 0,0-1 0,0 1-1,0 0 1,-1-1 0,1 1 0,0 0-1,-1-1 1,1 1 0,0 0 0,0 0-1,-1 0 1,1-1 0,-1 1 0,1 0-1,0 0 1,-1 0 0,1 0 0,0-1 0,-1 1-1,1 0 1,-1 0 0,-23 5 164,-19 18-303,29-10 122,0-1 1,1 2 0,0 0 0,1 0 0,-17 28 0,24-33-17,-1 0 0,1 1 0,1 0 0,0 0 1,0 0-1,1 1 0,0-1 0,1 1 0,0 0 0,1 0 1,0 12-1,2-19 13,0-1-1,0 1 1,0 0 0,0-1-1,1 1 1,-1-1 0,1 0 0,0 1-1,0-1 1,1 0 0,-1 0 0,0 0-1,1-1 1,0 1 0,0 0 0,0-1-1,0 0 1,0 0 0,0 0-1,0 0 1,1 0 0,-1-1 0,1 1-1,-1-1 1,1 0 0,0 0 0,4 0-1,2 2 35,0-1 1,0 0-1,0-1 0,0 0 0,0-1 0,1 0 0,-1 0 0,0-1 0,15-3 1,8-8 161,0-1 0,-1-2 0,0-1 0,-2-2 1,41-30-1,-45 22 128,-25 25-294,0 0-1,0 0 1,0 0 0,-1 0 0,1 0 0,-1-1 0,1 1 0,-1 0-1,1 0 1,-1 0 0,1 0 0,-1-1 0,0 1 0,0 0 0,0 0-1,0-1 1,0 1 0,0 0 0,0 0 0,0-1 0,0 1-1,-1 0 1,1 0 0,0 0 0,-1-1 0,1 1 0,-1-1 0,-1 1-44,0 0 1,1 0-1,-1 0 1,0 0 0,0 0-1,0 1 1,0-1-1,1 1 1,-1-1-1,0 1 1,0 0 0,0 0-1,0 0 1,0 0-1,0 0 1,0 0 0,-2 1-1,-35 7-167,21-1 100,1 1 0,-1 0 0,-24 17 1,35-20 43,0 0 1,0 0 0,0 1 0,1 0-1,0 0 1,0 1 0,0-1-1,1 1 1,0 0 0,-4 9 0,8-14 27,0-1 0,0 0 1,0 1-1,1-1 0,-1 0 0,1 1 1,-1-1-1,1 1 0,-1-1 1,1 1-1,0-1 0,0 1 1,0-1-1,-1 1 0,2-1 1,-1 1-1,0-1 0,0 1 0,0-1 1,1 1-1,-1-1 0,1 1 1,-1-1-1,1 1 0,0-1 1,-1 0-1,1 1 0,0-1 1,0 0-1,0 0 0,0 0 0,0 0 1,0 1-1,0-1 0,0-1 1,1 1-1,-1 0 0,0 0 1,0 0-1,1-1 0,-1 1 1,1 0-1,-1-1 0,1 0 0,2 1 1,8 2 32,0-2 1,1 1-1,-1-2 1,22-1 0,-15 1-36,0-2 19,0 0 0,0-1 0,0-1 0,0-1 0,27-11 1,-24 9-1,-1 0 0,1 1 1,31-4-1,-52 10-13,0 0 0,-1 0-1,1 0 1,0 0 0,0 1-1,0-1 1,-1 0 0,1 0 0,0 1-1,0-1 1,-1 0 0,1 1-1,0-1 1,0 1 0,-1-1-1,1 1 1,0-1 0,-1 1-1,1-1 1,-1 1 0,1 0-1,-1-1 1,1 1 0,-1 0 0,0-1-1,1 1 1,-1 0 0,0 0-1,1-1 1,-1 1 0,0 0-1,0 0 1,0 0 0,0-1-1,1 1 1,-1 0 0,-1 0-1,1 0 1,0 0 0,0 0 0,-5 48-80,2-23 71,3-26 74,8-16 102,2 0-214,0-1 1,-1-1 0,-1 1 0,-1-1-1,0 0 1,4-23 0,-11 41 43,1-1-1,-1 1 1,0 0 0,0-1 0,0 1 0,1-1 0,-1 1-1,0 0 1,1-1 0,-1 1 0,0 0 0,1-1 0,-1 1-1,0 0 1,1 0 0,-1-1 0,1 1 0,-1 0-1,0 0 1,1 0 0,-1-1 0,1 1 0,-1 0 0,1 0-1,-1 0 1,1 0 0,-1 0 0,1 0 0,-1 0 0,0 0-1,1 0 1,-1 0 0,1 0 0,-1 0 0,1 0 0,-1 1-1,1-1 1,-1 0 0,0 0 0,1 0 0,-1 1-1,1-1 1,-1 0 0,0 1 0,1-1 0,-1 0 0,1 1-1,25 20-303,-16-12 251,3-2 84,-1-1 1,1 0-1,0-1 1,1 0-1,-1-1 0,1 0 1,0-2-1,0 1 1,0-2-1,0 0 0,0 0 1,1-1-1,-1-1 1,17-3-1,-26 3 37,0-1 0,0 1 0,0-1 0,-1 0 0,1 0 0,-1-1 0,1 0 0,-1 1 1,0-1-1,0 0 0,0-1 0,0 1 0,0-1 0,5-7 0,-7 8-31,0 1 0,0-1 0,0 0 0,0 0 1,-1 0-1,0 0 0,1 0 0,-1 0 0,0 0 0,0 0 0,-1 0 1,1-1-1,-1 1 0,1 0 0,-1 0 0,0-1 0,0 1 0,-1 0 1,1 0-1,-1-1 0,1 1 0,-1 0 0,-2-6 0,1 7-43,1 1 0,-1-1 0,1 0 1,-1 1-1,0-1 0,1 1 0,-1-1 0,0 1 0,0 0 0,0 0 0,0 0 0,0 0 0,0 0 0,0 0 0,-1 1 0,1-1 0,0 1 0,0-1 1,-1 1-1,1 0 0,0 0 0,0 0 0,-1 0 0,1 0 0,0 1 0,0-1 0,-4 2 0,0-1-4,0 0 0,1 1 1,-1 0-1,1 0 0,-1 0 0,1 0 0,0 1 1,0 0-1,-8 6 0,9-6 8,0 1 0,1-1 1,0 0-1,0 1 0,0 0 1,0 0-1,1 0 0,-1 0 1,1 0-1,0 0 0,0 0 0,1 1 1,-1-1-1,1 1 0,0-1 1,0 1-1,0 0 0,1 0 0,0-1 1,0 1-1,0 0 0,0-1 1,1 1-1,0 0 0,0-1 0,2 8 1,0-5-16,1 0 0,0-1-1,0 0 1,0 0 0,1 0 0,0 0 0,0 0 0,0-1 0,1 0 0,-1 0 0,1-1 0,1 0 0,-1 0 0,0 0 0,1-1-1,8 4 1,37 9-2109,3-7-3918,4-6-5985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2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18 196 11371,'0'0'4014,"8"4"-2476,-4-2-1334,1 0 1,0 0-1,1 0 1,-1-1-1,0 1 1,0-1-1,1-1 1,-1 1 0,0-1-1,1 0 1,-1 0-1,0 0 1,1-1-1,-1 0 1,0 0-1,1 0 1,-1-1-1,6-2 1,4-3 175,-1 0-1,-1-1 1,0 0 0,0-1 0,22-20-1,-30 25-192,-1-1-1,1 0 0,-1 0 0,0 0 1,-1 0-1,1-1 0,-1 0 1,0 1-1,-1-1 0,1 0 0,-1-1 1,0 1-1,-1 0 0,1 0 1,-1-1-1,0-9 0,-1 15-174,0 0 0,0-1-1,0 1 1,0 0 0,-1 0-1,1 0 1,0 0 0,-1 0-1,1 0 1,0 0 0,-1 1 0,1-1-1,-1 0 1,0 0 0,1 0-1,-1 0 1,0 0 0,1 1-1,-1-1 1,0 0 0,0 1-1,0-1 1,0 0 0,1 1 0,-1-1-1,-2 0 1,0 0-24,-1 0 0,1 0 0,-1 0 0,0 1 0,1-1 0,-1 1 0,0 0 0,-4 0 0,0 1-33,-1 0 1,0 0 0,1 1 0,-1 0 0,1 0 0,-12 5 0,7 1 43,0 0 1,0 1 0,0 1-1,1 0 1,1 0 0,0 1-1,-18 23 1,24-28-32,0 1 1,0-1-1,1 1 1,1 0-1,-1 0 0,1 1 1,0-1-1,0 0 1,1 1-1,0 0 1,1 0-1,0-1 0,0 1 1,0 0-1,1 0 1,0 0-1,2 11 1,-1-16-118,0 0 0,0 0 1,0-1-1,0 1 1,1 0-1,-1 0 1,1-1-1,0 1 0,0-1 1,0 1-1,0-1 1,0 0-1,0 1 1,1-1-1,-1-1 0,1 1 1,-1 0-1,1-1 1,0 1-1,0-1 0,0 0 1,4 2-1,2-1-1154,0 1 0,-1-2 0,1 1-1,0-1 1,0-1 0,16 0 0,16-5-6614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2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 5093,'0'0'9315,"-9"-1"-5562,3 0-3635,1 0-1,-1 0 1,0 1-1,0 0 0,0 0 1,0 0-1,0 1 1,1 0-1,-1 0 1,0 0-1,1 1 1,-1 0-1,1 0 0,-1 0 1,1 1-1,0-1 1,0 1-1,0 1 1,0-1-1,-8 8 1,8-6-135,-1 1 0,1-1 1,0 1-1,0 0 1,0 1-1,1-1 0,0 1 1,0 0-1,1 0 1,0 0-1,0 0 1,1 0-1,0 1 0,0-1 1,0 1-1,1 0 1,0-1-1,1 11 1,0-16 14,0 0 0,1 0 0,-1-1 0,1 1 0,-1 0 0,1-1 0,0 1 0,0-1 0,0 1 0,0 0 0,0-1 0,0 0 0,0 1 0,0-1 0,0 0 0,1 1 0,-1-1 0,0 0 0,1 0 0,2 1 0,0 0-3,1 0 1,-1 0-1,0-1 1,1 0-1,-1 0 1,0 0-1,1-1 1,5 1-1,1-1 7,-1 0-1,0-1 1,0-1 0,0 1-1,0-1 1,-1-1 0,12-4-1,-9 1 19,0 0-1,-1-1 1,0 0-1,0-1 1,0 0 0,-1-1-1,0-1 1,-1 1-1,0-1 1,-1-1-1,10-14 1,-44 57 439,13-2-382,1 0 0,1 1-1,2 0 1,1 0 0,1 1 0,-2 42-1,3-31 50,-1 0-1,-21 64 0,23-93-76,-1 0 0,0 0 0,-1-1 0,-17 25 0,22-35 30,0-1 1,0 1-1,0 0 1,0-1-1,0 1 0,0-1 1,-1 0-1,1 0 0,-1 1 1,0-2-1,1 1 1,-1 0-1,0-1 0,0 1 1,0-1-1,0 0 1,0 0-1,-1 0 0,1 0 1,0-1-1,0 1 0,-1-1 1,1 0-1,0 0 1,-1 0-1,1 0 0,0 0 1,0-1-1,-4-1 0,4 0-55,0 0-1,0 0 0,0 0 0,1-1 0,-1 1 0,1-1 0,0 0 0,0 0 0,0 0 0,0 0 1,0 0-1,0 0 0,1 0 0,0-1 0,0 1 0,0-1 0,0 1 0,-1-6 0,-8-67-315,10 75 284,-1-9-118,1-1 1,0 1-1,0-1 0,1 1 0,0 0 0,1 0 0,0 0 0,5-14 0,-3 17-187,-1 0 0,1 0 0,-1 1 0,2 0-1,-1 0 1,1 0 0,0 0 0,0 1-1,1-1 1,-1 1 0,1 1 0,9-6-1,52-32-7416,-28 22-1548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2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121 292 15246,'0'0'1677,"-9"-1"159,5 1-1744,0-1-1,0 1 1,0 0-1,0 0 1,0 0 0,0 0-1,0 1 1,1 0-1,-1 0 1,0 0 0,0 0-1,0 1 1,1-1-1,-1 1 1,1 0-1,-1 0 1,1 0 0,0 0-1,0 1 1,0 0-1,0-1 1,0 1 0,1 0-1,-1 0 1,1 0-1,-1 1 1,1-1 0,1 1-1,-1-1 1,0 1-1,-1 6 1,1-6-84,1 0 0,-1 1 1,1-1-1,0 1 0,1-1 0,-1 1 1,1-1-1,0 1 0,0-1 0,1 6 1,-1-9-8,0 1 1,1-1 0,0 0-1,-1 1 1,1-1 0,0 1-1,0-1 1,0 0 0,0 0-1,0 0 1,0 1 0,0-1-1,0 0 1,0 0 0,1 0-1,-1-1 1,0 1 0,0 0-1,1 0 1,-1-1 0,1 1-1,-1-1 1,1 1 0,-1-1-1,1 0 1,-1 1 0,1-1-1,-1 0 1,1 0 0,-1 0-1,3 0 1,4-1 27,-1 1 0,0-1 0,0-1-1,1 1 1,-1-1 0,0 0 0,0-1 0,-1 1 0,1-2 0,-1 1-1,1-1 1,-1 0 0,0 0 0,0 0 0,9-10 0,5-7 51,-1 0 1,28-41 0,-24 31 74,-33 45-63,-1 2-1,-14 30 0,23-42-79,0 0 0,0 1 0,0 0-1,0-1 1,1 1 0,0 0 0,0 0 0,0-1 0,1 1 0,-1 0-1,1 0 1,0 0 0,1 0 0,-1 0 0,1 0 0,1 5 0,-1-8-9,0-1 1,1 0 0,-1 0 0,0 0 0,0 1-1,1-1 1,-1 0 0,0 0 0,1-1 0,-1 1-1,1 0 1,-1 0 0,1-1 0,-1 1 0,1-1-1,0 1 1,-1-1 0,1 0 0,0 0 0,-1 0-1,1 0 1,0 0 0,-1 0 0,1 0 0,2-1-1,3 1 22,-1-1-1,1 0 1,-1-1-1,0 0 1,10-3-1,0-3 9,-1-1-1,-1-1 1,1 0-1,-2-1 1,1-1-1,-1 0 1,16-20-1,72-104 60,-90 121-67,-1 0-1,0-1 0,-2-1 0,1 1 0,-2-2 0,0 1 0,5-26 0,-11 42-23,-1 0 0,0 1 0,0-1-1,0 0 1,0 1 0,0-1 0,0 0 0,0 1 0,0-1 0,0 1 0,-1-1 0,1 0 0,0 1 0,0-1 0,-1 1 0,1-1 0,0 0 0,0 1 0,-1-1 0,1 1 0,-1-1 0,1 1-1,0-1 1,-1 1 0,1-1 0,-1 1 0,1 0 0,-1-1 0,0 1 0,1 0 0,-1-1 0,1 1 0,-1 0 0,1 0 0,-1 0 0,0-1 0,1 1 0,-1 0 0,0 0 0,1 0 0,-1 0 0,0 0-1,1 0 1,-1 0 0,1 0 0,-1 0 0,0 1 0,1-1 0,-1 0 0,0 0 0,1 0 0,-1 1 0,1-1 0,-1 1 0,-36 16-176,23-5 162,1 0-1,1 0 1,0 1-1,1 1 1,0 0 0,1 0-1,1 1 1,-14 28 0,17-29 5,0-1 1,1 1 0,1-1-1,1 1 1,0 1 0,0-1-1,2 0 1,-1 1 0,2-1-1,0 0 1,3 18 0,-3-28 12,1 0 0,1 0 0,-1 0 0,1-1 0,-1 1 0,1 0 0,0 0 0,0-1 0,1 0 0,-1 1 0,1-1 0,-1 0 0,1 0 0,0 0 0,0-1 0,0 1 0,8 4 0,-5-4-551,1 1 0,0-1 0,-1 0 0,1-1 0,0 1-1,1-1 1,-1-1 0,0 1 0,8-1 0,21 0-5732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2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14 282 4356,'-1'0'380,"1"0"0,-1 0 0,0 0 0,1 0-1,-1 0 1,1 0 0,-1-1 0,1 1 0,-1 0 0,1 0 0,-1 0-1,1-1 1,-1 1 0,1 0 0,-1 0 0,1-1 0,0 1 0,-1 0-1,1-1 1,-1 1 0,1 0 0,0-1 0,-1 1 0,1-1 0,0 1 0,-1-1-1,0-15 3397,2 12-3552,0 1 0,0 0 0,0 0 0,0 0 0,1 0-1,-1 0 1,1 0 0,3-4 0,10-8 254,0 1 0,1 0 0,1 2-1,31-19 1,-40 26-460,1 0-1,0 1 1,0 0 0,1 0-1,-1 1 1,1 0-1,-1 1 1,1 0-1,0 0 1,0 1 0,19 1-1,-28 2-33,0-1-1,-1 1 1,1 0 0,-1 0 0,0 0-1,1 0 1,-1 0 0,0 0-1,0-1 1,0 1 0,0 0-1,0 0 1,-1 0 0,1 0-1,-1 0 1,1 0 0,-2 2-1,-30 57 217,27-55-199,1 1 0,-1-1 0,1 1 0,0 1 0,1-1 0,0 1 0,0-1 0,0 1 0,1 0 0,0 0 0,1 0 0,0 0 0,-1 16 0,3-23-7,-1 0 0,1 0 1,0 0-1,-1 0 0,1 1 0,0-1 0,0 0 1,-1 0-1,1-1 0,0 1 0,0 0 0,0 0 1,0 0-1,0 0 0,1-1 0,-1 1 0,0-1 1,0 1-1,0-1 0,0 1 0,1-1 0,-1 0 1,0 1-1,0-1 0,1 0 0,-1 0 0,0 0 1,2 0-1,42-1 114,-39 0-101,6-1 9,-1-1 1,0 0-1,0-1 1,0 0-1,0 0 1,0-1-1,-1-1 1,0 0-1,0 0 1,0-1-1,15-14 0,0-3 29,-1 0-1,36-48 1,-53 64-13,-1-1 0,-1 1 0,1-1 0,6-18 0,-45 75-38,27-37-12,1 1-1,0 0 1,1 0-1,1 1 1,-3 17-1,5-28 17,1 1 0,-1-1 0,1 0-1,0 0 1,0 0 0,0 1 0,0-1 0,0 0-1,0 0 1,1 0 0,-1 1 0,1-1 0,-1 0-1,1 0 1,0 0 0,0 0 0,0 0-1,0 0 1,0 0 0,1 0 0,-1-1 0,0 1-1,1 0 1,-1-1 0,1 1 0,0-1 0,-1 0-1,1 1 1,0-1 0,0 0 0,0 0-1,0 0 1,0 0 0,0-1 0,0 1 0,0 0-1,1-1 1,3 1 0,1-1 65,0 0 1,0 0 0,0 0-1,0-1 1,0-1-1,0 1 1,0-1 0,0 0-1,-1 0 1,1-1-1,0 0 1,-1 0-1,0-1 1,0 1 0,0-2-1,0 1 1,-1 0-1,0-1 1,8-9 0,-4 4 80,0-1 0,-1 0 0,0-1 0,-1 1 0,0-1 0,-1-1 0,0 0 0,-1 1 0,5-19 0,-7 0 46,-3 30-191,0 1 0,0-1 1,0 1-1,0 0 0,0-1 0,0 1 1,0-1-1,0 1 0,0-1 0,0 1 1,0 0-1,0-1 0,-1 1 0,1-1 1,0 1-1,0 0 0,0-1 0,-1 1 0,1 0 1,0-1-1,0 1 0,-1 0 0,1-1 1,0 1-1,-1 0 0,1 0 0,0-1 1,-1 1-1,1 0 0,0 0 0,-1 0 0,1 0 1,-1-1-1,1 1 0,0 0 0,-1 0 1,1 0-1,-1 0 0,1 0 0,-1 0 1,1 0-1,0 0 0,-1 0 0,1 0 0,-1 0 1,1 0-1,0 1 0,-1-1 0,1 0 1,-1 0-1,1 0 0,0 0 0,-1 1 1,1-1-1,0 0 0,-1 0 0,1 1 0,0-1 1,-1 0-1,1 1 0,0-1 0,0 0 1,-1 1-1,1-1 0,0 0 0,-1 1 1,-1 1-11,0 1 0,0-1 0,1 0 1,-1 1-1,0-1 0,1 1 1,-1 0-1,1-1 0,0 1 0,0 0 1,0 0-1,0 0 0,0-1 0,1 1 1,-1 0-1,1 0 0,0 0 1,0 0-1,0 0 0,1 4 0,-1-5 7,0 0-1,1 0 0,-1 1 1,0-1-1,1 0 0,0 0 0,0 0 1,0 0-1,0 0 0,0 0 1,0 0-1,0 0 0,0 0 1,1 0-1,-1-1 0,1 1 0,0 0 1,-1-1-1,1 1 0,0-1 1,0 0-1,0 0 0,0 0 0,0 0 1,0 0-1,4 1 0,1-1 21,1 0-1,-1 0 1,0-1-1,1 0 0,-1-1 1,0 0-1,1 0 1,-1 0-1,0-1 0,0 0 1,0-1-1,0 1 1,0-1-1,-1-1 1,12-7-1,-10 6 8,0-1 0,0 0 0,-1 0 0,0 0 0,0-1 0,0 0 0,-1-1 0,0 0 0,-1 0 0,0 0 0,7-15 0,-26 51-325,8-19 288,1 1 1,1-1 0,0 1 0,-5 17 0,8-25 5,0 1 0,0 0 0,0 0 0,1-1 0,0 1 0,-1 0 0,1 0 0,0 0 0,0-1 1,1 1-1,-1 0 0,1 0 0,-1 0 0,1-1 0,0 1 0,0 0 0,0-1 0,0 1 0,0-1 0,1 1 0,-1-1 0,1 0 0,0 1 0,-1-1 0,1 0 0,3 3 0,0-3 13,-1 0 0,1 0-1,0-1 1,-1 1 0,1-1 0,0 0-1,0 0 1,0-1 0,0 1-1,0-1 1,0 0 0,0 0 0,-1-1-1,7-1 1,-2 0 11,0 0 0,0-1 0,0-1 0,0 1 0,-1-1 0,0-1 0,0 1 0,0-1 0,0-1 0,-1 0 0,0 0 0,0 0 0,9-12 0,-5 6 15,-1 0-1,-1-1 1,0 0 0,0-1 0,-2 0-1,0-1 1,6-15 0,-8 9 64,-11 30-173,-13 35-35,17-33 124,0 1-1,0-1 1,1 1 0,0 0 0,1-1 0,1 1 0,2 13 0,-3-22-44,0-1 0,0 1 0,1-1 0,-1 1 0,1-1 0,0 1 0,0-1 0,0 0 0,0 1 0,0-1 0,0 0 0,0 0 0,1 0 0,-1 0 0,1 0 0,0 0 0,-1 0 0,1 0 0,0-1 0,0 1 0,0-1 0,0 1 0,1-1 0,-1 0 0,0 0 0,1 0 0,-1 0 0,0 0 0,1-1 0,-1 1 0,1-1 0,-1 0 0,1 1 0,-1-1 0,1 0 0,-1 0 0,1-1 0,-1 1 0,1 0 0,2-2 0,-3 1-379,0-1 0,-1 1-1,1-1 1,-1 1-1,0-1 1,1 0 0,-1 1-1,0-1 1,0 0-1,0 0 1,0 0-1,-1 0 1,1 0 0,0 0-1,-1 0 1,1 0-1,-1 0 1,0 0 0,0 0-1,0 0 1,0-1-1,0-2 1,0 1-480,0-28-6491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2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12043,'0'0'12140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9545,'0'0'12844,"-8"10"-12593,-2 3 30,2 0 1,0 1-1,0 0 0,2 1 1,-1 0-1,2 0 0,0 0 1,1 0-1,-4 26 0,7-33-72,-5 41 429,6-48-637,0 1 1,0-1 0,-1 0 0,1 0 0,0 0 0,0 0 0,0 1 0,0-1 0,1 0 0,-1 0 0,0 0 0,0 0-1,1 0 1,-1 0 0,0 0 0,1 1 0,-1-1 0,1 0 0,0 0 0,-1-1 0,1 1 0,0 0 0,0 0 0,-1 0 0,1 0-1,0-1 1,0 1 0,0 0 0,0-1 0,0 1 0,1 0 0,11 0 25,-1-2 0,0 1-1,0-1 1,14-4 0,-13 2-359,0 1-1,0 1 1,21 0-1,-33 1 320,1 1-1,0-1 1,0 0-1,0 1 1,-1 0-1,1-1 1,0 1-1,-1 0 1,1 0-1,-1 0 1,1 0 0,-1 0-1,1 0 1,-1 0-1,0 0 1,1 1-1,-1-1 1,0 0-1,0 1 1,0-1-1,0 1 1,0 0-1,0-1 1,-1 1-1,1 0 1,0-1 0,-1 1-1,1 0 1,-1 0-1,0 3 1,1-2 51,-1 0 1,0 0 0,0 1-1,0-1 1,0 0-1,-1 0 1,1 0 0,-1 0-1,0 0 1,1 0-1,-2 0 1,1 0 0,0 0-1,0 0 1,-1-1 0,0 1-1,-3 4 1,-3 1 218,0-1 1,-1 0 0,0-1-1,0 0 1,-11 6-1,15-10-228,1 0 0,0 0-1,0 0 1,-1 0 0,1-1-1,-1 0 1,0 0-1,1 0 1,-1-1 0,0 1-1,0-1 1,1 0 0,-1 0-1,-6-2 1,9 2-211,1-1-1,0 0 1,-1 0 0,1 0 0,0 0-1,-1 0 1,1 0 0,0 0 0,0 0-1,0 0 1,0-1 0,0 1 0,0 0-1,0-1 1,0 1 0,0-1-1,1 1 1,-1-1 0,1 1 0,-1-1-1,1 1 1,0-1 0,-1 0 0,1 1-1,0-1 1,0-2 0,0 3-452,0-1-1,0 0 1,0 1 0,1-1-1,-1 0 1,0 1 0,1-1-1,-1 0 1,1 1 0,-1-1-1,1 1 1,0-1 0,0 1-1,0 0 1,2-3 0,9-7-8767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48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25 116 9769,'0'-10'1949,"0"0"-1454,1-46 3278,9 17 2433,-10 39-6178,0 0 1,0 0 0,0 0 0,1 0 0,-1 0 0,0-1-1,0 1 1,0 0 0,0 0 0,0 0 0,1 0 0,-1 0-1,0 0 1,0 0 0,0 0 0,0 0 0,1 0 0,-1 0-1,0 0 1,0 0 0,0 0 0,0 1 0,1-1 0,-1 0-1,0 0 1,0 0 0,0 0 0,0 0 0,0 0-1,1 0 1,-1 0 0,0 0 0,0 1 0,0-1 0,0 0-1,0 0 1,0 0 0,0 0 0,1 0 0,-1 1 0,0-1-1,0 0 1,0 0 0,0 0 0,0 0 0,0 1 0,0-1-1,0 0 1,0 0 0,0 0 0,0 0 0,0 1 0,0-1-1,0 0 1,0 0 0,0 0 0,0 0 0,0 1-1,0-1 1,0 0 0,-1 0 0,1 0 0,0 0 0,0 1-1,6 74 323,-7 110 0,-1-68-257,3-74-97,1-29-225,-1 0 0,-1-1-1,0 1 1,-1 0-1,0-1 1,-7 25-1,8-37-19,-1-1 0,1 0-1,-1 1 1,1-1 0,-1 1-1,1-1 1,-1 0-1,0 0 1,1 1 0,-1-1-1,0 0 1,1 0 0,-1 0-1,1 0 1,-1 0-1,0 0 1,1 0 0,-1 0-1,0 0 1,1 0 0,-1 0-1,0 0 1,1 0-1,-1-1 1,1 1 0,-1 0-1,0 0 1,1-1 0,-1 1-1,1 0 1,-1-1 0,1 1-1,-1 0 1,1-1-1,-1 1 1,1-1 0,-1 1-1,1-1 1,-1 0 0,-13-12-5390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28 170 4933,'0'0'14920,"9"-6"-12896,2 0-1669,-1-2 0,1 1-1,-1-1 1,-1-1 0,10-10 0,-15 15-302,0-1 0,0 0-1,0 0 1,0 0 0,-1-1-1,0 1 1,0-1 0,-1 0 0,1 0-1,-1 0 1,-1 0 0,1 0-1,-1-1 1,1-7 0,-2 13-56,0 0 1,0 1-1,0-1 0,-1 0 1,1 1-1,0-1 1,0 0-1,-1 1 0,1-1 1,0 1-1,-1-1 0,1 1 1,0-1-1,-1 1 1,1-1-1,-1 1 0,1-1 1,-1 1-1,1-1 1,-1 1-1,1 0 0,-1-1 1,0 1-1,1 0 0,-1 0 1,1-1-1,-1 1 1,0 0-1,1 0 0,-1 0 1,0 0-1,1 0 1,-1 0-1,0 0 0,1 0 1,-1 0-1,0 0 0,1 0 1,-1 0-1,0 0 1,1 1-1,-1-1 0,1 0 1,-1 0-1,0 1 1,1-1-1,-1 0 0,1 1 1,-1 0-1,-32 18-267,22-6 280,0 1 0,1 0 0,0 1 0,1 0-1,-9 22 1,14-28 22,0 1 0,1-1 0,0 1 0,1 0 0,0-1 0,1 1 0,0 0 0,0 1 0,1-1 0,2 17 0,-2-26-30,0 1 0,0-1 0,1 0-1,-1 0 1,1 1 0,-1-1 0,1 0-1,-1 0 1,1 0 0,0 1 0,0-1-1,-1 0 1,1 0 0,0 0 0,0 0-1,0 0 1,0-1 0,0 1 0,1 0-1,-1 0 1,0-1 0,0 1 0,3 0-1,-1 0-79,1 0 0,-1 0-1,1 0 1,0-1-1,-1 0 1,1 0 0,0 0-1,0 0 1,3-1-1,0 0-780,0-1 1,0 0-1,0 0 0,0 0 0,0-1 0,-1 0 0,1 0 0,11-8 0,2-10-4201,-2-4-2051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7207,'0'0'6433,"-4"13"2228,-16 53-6875,6-17-1006,1 2 1,3 0-1,3 0 1,-3 94-1,10-145-497,5-31 127,-5 26-479,1 1 0,-1-1 0,1 1 0,0 0 0,0-1 1,1 1-1,-1 0 0,1 0 0,0 0 0,0 0 0,0 0 0,4-5 0,39-40-553,-43 47 610,-1 0-1,1 1 0,0-1 1,0 1-1,0-1 0,0 1 0,0 0 1,0-1-1,0 1 0,1 0 1,-1 1-1,0-1 0,1 0 0,-1 1 1,0-1-1,1 1 0,-1-1 1,1 1-1,-1 0 0,0 0 1,1 1-1,-1-1 0,1 0 0,2 1 1,-4 3-22,0 0 1,0 0-1,0 0 0,-1 0 1,1 0-1,-1 0 1,0 0-1,0 0 0,-1 8 1,0-5 16,-16 65 103,17-70-209,22-16-630,3-14 263,26-38-1,-28 34 335,10 79-95,-30-45 264,0 0 0,-1 0 0,1 0 0,0-1 0,0 1 0,0-1-1,0 0 1,0 0 0,1 0 0,-1 0 0,0 0 0,0-1 0,1 1-1,-1-1 1,0 0 0,1 0 0,-1 0 0,0-1 0,0 1 0,1-1-1,-1 0 1,0 0 0,0 0 0,4-2 0,3-2 48,-1 0 0,-1-1-1,1 0 1,-1-1 0,0 1 0,8-10 0,-15 15 29,-5 8-187,1 0-1,0 0 0,1 1 0,-1-1 0,-1 12 0,3-17 92,1-1 0,-1 1 0,1 0 0,0 0 0,-1 0 0,1 0 0,0 0 0,0 0 0,0 0 0,0 0 1,1 0-1,-1 0 0,0-1 0,1 1 0,0 0 0,-1 0 0,1 0 0,0 0 0,0-1 0,1 4 0,0-5-27,0 1 1,-1 0-1,1-1 1,-1 1-1,1-1 1,0 0-1,-1 1 0,1-1 1,0 0-1,0 0 1,-1 0-1,1 0 1,0 0-1,-1-1 1,1 1-1,0 0 1,-1-1-1,1 1 0,0-1 1,-1 0-1,1 0 1,-1 1-1,1-1 1,-1 0-1,2-2 1,38-29-7239,-23 13 1100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4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8232,'0'0'2861,"1"11"-2791,9 86 1187,6 79 5253,-16-149-5598,0 4-129,-4 46 1,2-69-573,1 0 0,-1 1 1,0-1-1,0 0 1,-1 0-1,0 0 1,-1 0-1,0 0 1,0-1-1,-7 10 0,11-17-145,-1 1-1,1 0 0,-1 0 0,1 0 0,-1-1 1,1 1-1,-1 0 0,0-1 0,1 1 0,-1-1 0,0 1 1,1 0-1,-1-1 0,0 1 0,0-1 0,1 0 1,-1 1-1,0-1 0,0 0 0,0 1 0,0-1 0,1 0 1,-1 0-1,0 0 0,0 0 0,0 0 0,0 0 1,0 0-1,-1 0 0,1-1-24,0 0 1,0 0-1,0 0 0,0 0 1,0 0-1,0-1 0,1 1 1,-1 0-1,0-1 0,1 1 1,-1 0-1,1-1 0,0 1 1,-1 0-1,1-4 0,-5-61-519,5 63 411,2-22-542,0-1 1,1 2-1,2-1 0,1 0 1,0 1-1,19-43 1,-14 41 560,2 0 0,1 0 0,1 1 0,1 1-1,32-38 1,-47 60 72,0 1 0,1-1 0,-1 1 0,0 0 0,0 0 0,0-1 0,1 1 0,-1 0 0,1 0 0,-1 0 0,1 1 0,-1-1 0,1 0 0,-1 0 0,3 0 0,-3 2 0,0 0 1,0-1-1,0 1 1,0 0-1,0 0 0,-1 0 1,1-1-1,0 1 1,-1 0-1,1 0 1,-1 0-1,1 0 0,-1 1 1,1-1-1,-1 0 1,1 0-1,-1 0 0,0 0 1,0 0-1,0 0 1,0 1-1,0 0 0,1 1 23,-1-1-1,0 1 0,1-1 1,-1 0-1,1 0 0,0 1 1,0-1-1,0 0 0,0 0 1,0 0-1,1 0 0,-1 0 0,1 0 1,-1 0-1,1 0 0,0-1 1,-1 1-1,1-1 0,0 1 1,0-1-1,0 0 0,3 2 1,0-2 2,1 1 1,0-1-1,-1-1 1,1 1-1,0-1 1,0 0-1,0 0 1,7-2-1,3 0 38,0-1 0,-1-1-1,27-11 1,-30 10-112,1 1 0,0 0 0,0 1 0,0 0 0,26-2 1,-28 16 97,0 2 227,-8-12-326,1 0-1,0 0 0,0-1 1,0 1-1,0-1 0,0 0 1,0 0-1,-1 0 0,1 0 0,0-1 1,0 0-1,0 0 0,0 0 1,-1 0-1,1 0 0,0-1 1,-1 1-1,1-1 0,4-3 1,-6 3-635,-1 1 1,1-1-1,0 1 1,-1-1-1,1 1 1,-1-1 0,0 0-1,1 0 1,-1 0-1,0 0 1,0 0-1,0 0 1,1-3-1,0-11-9135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13997,'0'0'4260,"57"-3"-4228,-28 5-224,-3 4-4676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10378,'0'0'12844,"13"-8"-11248,27-21-1336,0-1 0,-2-2 0,-1-2-1,-2-2 1,-2-1 0,-1-1 0,-1-2 0,40-70-1,-46 58-103,-22 45-389,-9 21-554,-50 101 728,-64 145 246,106-227-293,2 1 0,1 0 0,1 1 0,2 0 0,2 1 0,-4 56 0,10-92-13,0 0 0,0 0 0,0 0 0,0 1 0,0-1 0,0 0 0,0 0 0,0 1 0,0-1 0,0 0 0,0 0 0,0 1-1,0-1 1,0 0 0,0 0 0,0 1 0,0-1 0,0 0 0,0 0 0,0 0 0,0 1 0,0-1 0,0 0 0,1 0 0,-1 1 0,0-1 0,0 0 0,0 0 0,0 0 0,0 0 0,1 1 0,-1-1 0,0 0 0,0 0 0,0 0 0,1 0 0,-1 0 0,0 0 0,0 1 0,1-1 0,-1 0 0,0 0 0,0 0 0,1 0 0,-1 0 0,0 0 0,0 0 0,0 0 0,1 0 0,-1 0 0,0 0 0,0 0 0,1 0 0,-1 0 0,0 0 0,0 0 0,1-1 0,6-3-6388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76 13837,'0'0'8798,"-2"11"-8515,0 3-160,1-6-76,0 0-1,0 0 1,1-1 0,-1 1-1,2 0 1,1 11 0,-2-17-27,1 1 1,-1-1 0,1 0 0,0 0 0,0 0 0,0 0 0,0 0 0,0-1 0,0 1 0,1 0 0,-1 0 0,1-1 0,-1 1 0,1-1 0,0 1 0,-1-1 0,1 0 0,0 1 0,0-1 0,0 0 0,0 0 0,0-1 0,0 1 0,0 0 0,0-1 0,0 1 0,1-1 0,-1 0-1,0 1 1,4-1 0,4-1 8,0 1-1,-1-1 0,1-1 0,0 1 1,-1-2-1,0 1 0,1-2 0,-1 1 1,0-1-1,0 0 0,-1-1 0,0 0 1,1 0-1,-2-1 0,1 0 0,-1-1 1,0 1-1,0-1 0,0-1 0,-1 1 1,0-1-1,-1 0 0,9-17 0,-12 11 12,-13 17-190,-13 16 15,22-17 130,0 0 1,0 1 0,0-1-1,1 0 1,-1 1 0,1 0-1,0-1 1,0 1 0,0 0-1,0 0 1,0-1 0,0 1-1,1 0 1,-1 0 0,1 5-1,1-6 3,-1-1 0,1 1-1,0-1 1,0 1-1,0-1 1,0 0 0,0 1-1,0-1 1,0 0-1,0 0 1,0 0 0,1 0-1,-1 0 1,0 0 0,1 0-1,-1 0 1,1-1-1,-1 1 1,1-1 0,-1 1-1,1-1 1,0 1-1,-1-1 1,1 0 0,-1 1-1,1-1 1,0 0-1,1-1 1,5 3 12,-1-1-1,1 0 1,0-1-1,-1 0 1,1 0 0,0 0-1,-1-1 1,1-1-1,-1 1 1,1-1 0,-1 0-1,0-1 1,1 0 0,-1 0-1,-1 0 1,1-1-1,0 0 1,-1 0 0,7-6-1,-6 4-65,-1 0 0,1 0 0,-1 0 0,0-1 0,6-10 0,-10 14-684,0-1 0,0 0-1,0 0 1,-1 0 0,0-1 0,0 1-1,0 0 1,1-6 0,-1-21-9334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15086,'0'0'3812,"52"-10"-3428,-28 7-352,4-2-1313,-9 2-5509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31 460 6694,'-28'21'9360,"26"-18"-3818,19-13-3889,133-96 1154,-99 64-2744,-2-2 0,-1-3 0,-3-1 0,61-85 1,-87 102 11,-4 8-280,-24 50-50,-8 18 304,1 1 0,3 0 0,-15 89 0,21-12-2540,0-126-3719,-17-13 1134,6-1-1468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9801,'0'0'8008,"71"1"-7688,-41 2-256,5-1 0,1-2-608,5 0-2787,-4 0-2691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6342,'0'0'18348,"-5"9"-18412,-21 38 70,24-43-13,1 0-1,0-1 0,0 1 0,0 0 1,0 0-1,0 0 0,1 0 0,-1-1 1,1 1-1,0 0 0,0 0 0,1 0 1,-1 0-1,1 0 0,1 4 1,-1-6 8,0-1 0,1 0 0,-1 1 0,0-1 1,0 0-1,1 0 0,-1 0 0,1 0 0,-1 0 1,1 0-1,0 0 0,-1-1 0,1 1 0,0 0 1,-1-1-1,1 0 0,0 1 0,0-1 0,-1 0 1,1 0-1,0 0 0,0 0 0,0 0 0,-1 0 1,1-1-1,0 1 0,0 0 0,-1-1 0,3 0 1,4-1-28,0-1 0,0 1 1,-1-1-1,1 0 1,9-6-1,65-67-54,-88 127-139,6-49 226,0-1-1,-1 1 1,1 0-1,0-1 1,0 1-1,0 0 1,0-1-1,0 1 1,1 0-1,-1-1 1,0 1-1,1-1 1,-1 1-1,1-1 1,-1 1-1,1-1 1,0 1-1,0-1 1,-1 1-1,1-1 1,0 0-1,1 1 1,-1-1-1,2 2 1,-1-2 20,1 1 0,0-1 1,0 1-1,0-1 0,0 0 0,1 0 1,-1 0-1,0-1 0,0 1 0,1-1 1,4 1-1,7-2 66,0 0 0,-1 0 0,1-1 1,23-7-1,31-13-5914,-28 9 570,-25 9-2191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49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10154,'0'0'1420,"0"12"-214,3 24-144,1 0-1,3-1 0,0 0 1,3-1-1,18 48 1,-22-68-851,-3-4 1,2 0-1,-1 1 1,1-1-1,1-1 1,0 1 0,11 13-1,-16-22-138,1 0 1,-1 0-1,0 0 1,0-1-1,0 1 1,1 0-1,-1-1 0,0 1 1,1-1-1,-1 1 1,0-1-1,1 0 0,-1 0 1,0 1-1,1-1 1,-1 0-1,1 0 0,-1 0 1,0-1-1,1 1 1,-1 0-1,1 0 1,-1-1-1,0 1 0,1-1 1,-1 1-1,0-1 1,0 0-1,1 1 0,-1-1 1,0 0-1,0 0 1,0 0-1,0 0 0,0 0 1,0 0-1,0 0 1,0 0-1,-1 0 1,2-3-1,7-6 421,-1-1-1,-1-1 1,7-13 0,-10 19-429,20-45 256,-2 0 0,20-69 0,0 0-2522,-16 64-3885,-13 39 395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109 127 13325,'0'0'10313,"-9"-2"-9378,4 2-878,0 0 1,0 0-1,-1 0 1,1 0-1,0 1 1,0 0 0,0 0-1,0 1 1,1-1-1,-7 3 1,9-3-37,-1 1-1,1-1 1,0 0-1,-1 1 1,1-1 0,0 1-1,0 0 1,0 0-1,0 0 1,0 0 0,0 0-1,1 0 1,-1 1-1,1-1 1,0 0 0,-1 1-1,1-1 1,0 1-1,0-1 1,1 1 0,-1 0-1,0-1 1,1 1-1,0 0 1,-1 4 0,1-7-27,0 1 0,1 0 0,-1 0 0,0 0 0,0-1 0,0 1 0,0 0 0,1-1 0,-1 1-1,0 0 1,1 0 0,-1-1 0,0 1 0,1-1 0,-1 1 0,1 0 0,-1-1 0,1 1 0,-1-1 0,1 1 0,0-1 0,-1 1 0,1-1 0,-1 0 0,1 1 0,0-1 0,0 1 0,27 2 82,-20-4-57,-1 0 0,1 0 0,-1-1 0,1 0 0,8-3 0,-1-5-137,1 0 0,-1-1 0,-1-1 1,0 0-1,0-1 0,-2 0 0,1-1 0,-2-1 0,0 0 0,-1 0 1,0-1-1,10-24 0,-19 34 671,-9 11-516,-7 14-205,7-8 176,2 1-1,-1 1 1,2-1 0,0 1 0,-4 14 0,7-22-108,0 1 0,1 0 0,0 0 0,0 0 1,1 0-1,-1 0 0,1 0 0,1 0 0,-1 0 0,1 1 1,0-1-1,0-1 0,4 13 0,13 0-3914,9-6-2238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13453,'0'0'14317,"-52"45"-14253,40-15 64,-1 2 97,8-1 31,-1-1-160,1-3-32,5 0-64,0-4-32,0-5-1409,0-5-1955,-6-8-4483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16496,'0'0'5669,"13"-8"-4826,-4 3-657,1-1 0,0 1 0,0 1 0,0-1 0,0 2 0,1 0 0,0 0-1,0 1 1,-1 0 0,23-1 0,-18 3-103,0 1 0,0 0 0,0 1 0,20 6-1,-32-7-85,0-1 0,-1 1 0,1 0 0,0 1 0,-1-1 0,1 0 0,-1 1 0,1 0 0,-1-1 0,0 1 0,0 0 0,0 0 0,4 4 0,-6-4 0,1-1-1,0 1 0,-1 0 1,1 0-1,-1-1 1,0 1-1,1 0 1,-1 0-1,0 0 0,0-1 1,0 1-1,0 0 1,0 0-1,-1 0 1,1-1-1,-1 1 0,1 0 1,-1 0-1,1-1 1,-1 1-1,0 0 1,0-1-1,0 1 1,-2 1-1,-2 4 54,0-1 0,0 0-1,-1 0 1,0-1 0,-1 0 0,1 0 0,-1 0-1,0-1 1,-14 7 0,13-7-31,-1 1 0,1 0 0,-1 1-1,2-1 1,-1 2 0,-7 6 0,15-13-51,0 1 0,0-1 0,0 1 0,0-1 0,0 1 0,0-1 0,0 1 0,0-1 0,0 1 0,1-1 0,-1 1 0,0-1 0,0 0 0,0 1 0,0-1 0,1 1 0,-1-1 0,0 0 0,1 1 0,-1-1 0,0 1 0,0-1 0,1 0 0,-1 0 0,1 1 0,-1-1 0,0 0 0,1 1 0,-1-1 0,1 0 0,-1 0 0,0 0 0,1 0 0,-1 1 0,1-1 0,-1 0 1,1 0-1,-1 0 0,1 0 0,-1 0 0,1 0 0,-1 0 0,1 0 0,0-1 0,32 8-1058,-27-6 720,15 2-314,-6 0 366,0-1 0,0 2-1,0 0 1,16 7 0,-29-10 338,1 0 0,-1 1 0,1-1 0,-1 0 1,0 1-1,1-1 0,-1 1 0,0 0 0,0 0 0,0 0 0,0 0 0,0 0 0,-1 0 0,1 0 1,-1 1-1,1-1 0,-1 1 0,0-1 0,0 1 0,0-1 0,0 1 0,0 0 0,-1-1 0,1 1 0,-1 0 1,0 0-1,0-1 0,0 7 0,-1-6 173,0 0 0,-1 0-1,1 0 1,-1-1 0,0 1 0,0 0 0,0 0-1,0-1 1,0 0 0,0 1 0,-1-1 0,1 0 0,-1 0-1,1 0 1,-1 0 0,0-1 0,0 1 0,0-1 0,-4 2-1,-61 23 2507,40-19-2253,0 0-1,0-2 0,-1-1 0,-50 1 1,65-10-3594,12-9-4066,2 1-1434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97 13100,'0'0'5974,"-4"-10"-3337,1 3-2382,-1 0-1,1 1 1,-1-1-1,0 1 1,0 0-1,-1 0 1,-8-8-1,11 12-242,0 0-1,-1 0 1,1 0-1,0 1 1,0 0-1,-1-1 1,1 1-1,-1 0 1,1 0-1,-1 0 1,0 0-1,1 1 1,-1-1-1,0 1 1,1-1-1,-1 1 1,0 0-1,0 0 1,1 0-1,-1 1 1,0-1-1,1 1 1,-1-1-1,0 1 1,1 0-1,-1 0 1,1 0-1,-1 0 1,-3 3-1,1 0-22,0 0 1,0 0-1,1 0 1,0 1-1,0 0 0,0 0 1,0 0-1,-4 8 0,6-10 9,0 0-1,0 0 0,1 0 1,0 0-1,-1 0 0,1 1 0,0-1 1,0 0-1,1 0 0,-1 1 1,1-1-1,0 1 0,-1-1 1,2 0-1,-1 1 0,0-1 1,1 4-1,1-5 4,-1-1 1,0 0-1,1 0 1,-1 1-1,1-1 1,-1 0-1,1-1 1,0 1-1,-1 0 0,1 0 1,0-1-1,0 1 1,0-1-1,-1 1 1,1-1-1,0 0 1,0 0-1,0 1 0,0-2 1,3 1-1,38-3 76,-33 0-115,-1 0-1,0 0 1,0-1 0,0 0 0,-1-1-1,1 0 1,-1 0 0,0-1 0,-1 0 0,1-1-1,-1 1 1,-1-1 0,1-1 0,-1 1 0,0-1-1,-1 0 1,0 0 0,5-12 0,-8 5-3272,-2 11-2194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15 13613,'0'0'6417,"-1"10"-6247,-14 70 1148,-4 0-1,-3-2 0,-33 79 0,67-226-793,-10 62-508,53-149-1625,-45 129 1220,2 1-1,1 1 1,29-42 0,-40 64 386,0 0-1,0 0 1,0 0-1,0 0 1,1 1-1,-1-1 1,1 1-1,0 0 1,-1-1 0,1 1-1,0 0 1,1 1-1,-1-1 1,0 1-1,0-1 1,1 1 0,-1 0-1,1 0 1,-1 0-1,1 1 1,-1-1-1,1 1 1,-1 0 0,1 0-1,-1 0 1,1 0-1,3 2 1,-6-2 12,0 1-1,0 0 1,0 0-1,0 0 1,0 0 0,0 0-1,-1 0 1,1 0 0,0 0-1,-1 0 1,1 0 0,-1 0-1,1 0 1,-1 0 0,1 0-1,-1 1 1,0-1 0,0 0-1,1 0 1,-1 0 0,0 1-1,0-1 1,0 0-1,-1 0 1,1 0 0,0 1-1,0-1 1,-1 0 0,0 2-1,1 1-4,-1-1 0,0 1 0,0-1 0,-1 1-1,1-1 1,-1 1 0,1-1 0,-5 5-1,-3 1 127,0-1-1,-1-1 0,0 1 0,-1-1 0,1-1 0,-22 9 0,-11-5-4059,42-22-6539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13453,'0'0'7169,"-11"13"-6838,-7 9 178,1 0 1,1 2-1,1 0 0,-14 31 1,19-33-101,-3 7 94,1 0 0,1 1 0,1 0 1,-5 36-1,15-66-491,-1 1 0,1-1-1,0 1 1,0-1 0,0 1 0,0-1-1,-1 1 1,1-1 0,0 1 0,0-1-1,0 1 1,0-1 0,0 1 0,0-1 0,1 1-1,-1-1 1,0 1 0,0-1 0,0 1-1,0-1 1,0 1 0,1-1 0,-1 0 0,0 1-1,1-1 1,-1 1 0,0-1 0,0 0-1,1 1 1,11-9 178,9-25-34,-10 7-612,0 0-1,-2-1 1,-1 0 0,-2-1-1,4-28 1,-9 60 446,-1 1 1,1 0-1,0-1 0,1 1 1,-1-1-1,1 1 0,-1-1 1,1 0-1,1 0 1,-1 0-1,1 0 0,-1 0 1,1 0-1,0-1 1,0 1-1,1-1 0,-1 0 1,1 0-1,0 0 1,-1 0-1,1-1 0,1 1 1,-1-1-1,0 0 1,0-1-1,1 1 0,-1-1 1,1 1-1,6 0 0,-1-3 54,0 0-1,0 0 1,-1-1-1,1 0 1,0 0-1,-1-1 1,0-1-1,0 0 1,0 0-1,0-1 1,0 1-1,-1-2 1,0 0-1,0 0 1,0 0-1,-1-1 0,0 0 1,0 0-1,-1-1 1,9-13-1,-26 37-484,4-8 447,1 1 0,0-1 0,1 1 0,0 1 0,0-1 0,1 1 0,0-1 0,0 1 0,1 0 0,1 1 0,0-1 0,-1 15 0,3-24-5,0 1-1,1-1 1,-1 0-1,1 1 1,-1-1-1,1 1 1,0-1 0,0 0-1,0 1 1,0-1-1,0 0 1,0 0-1,0 0 1,0 0-1,0 0 1,0 0-1,1 0 1,-1 0-1,0 0 1,1-1-1,-1 1 1,0-1-1,1 1 1,-1-1-1,1 1 1,-1-1 0,1 0-1,-1 1 1,1-1-1,-1 0 1,1 0-1,2 0 1,54-2 141,-36-3-280,0 0-1,-1-2 0,0-1 0,0 0 0,34-20 0,-1 2 124,-54 26 8,0-1 0,0 1 0,1 0 0,-1 0 0,0 0 1,0 0-1,0 0 0,1 0 0,-1 0 0,0 0 0,0 0 1,0 0-1,1 0 0,-1 0 0,0 0 0,0 0 0,0 0 1,1 0-1,-1 0 0,0 0 0,0 0 0,0 0 0,0 0 1,1 0-1,-1 0 0,0 0 0,0 0 0,0 0 0,1 1 1,-1-1-1,0 0 0,0 0 0,0 0 0,0 0 0,0 0 1,1 1-1,-1-1 0,0 0 0,0 0 0,0 0 0,0 0 1,0 1-1,0-1 0,0 14-79,-8 20 377,7-29-131,0-4-129,1 0 1,-1 1-1,1-1 1,-1 1-1,1-1 1,-1 1 0,1-1-1,0 1 1,0-1-1,0 1 1,0-1-1,0 1 1,0-1-1,0 1 1,0-1 0,1 1-1,-1-1 1,0 1-1,1-1 1,0 1-1,-1-1 1,1 0-1,0 1 1,0-1-1,-1 0 1,1 0 0,0 1-1,0-1 1,0 0-1,1 0 1,-1 0-1,0 0 1,2 1-1,2-1 6,0 0-1,0 0 0,1 0 0,-1-1 1,1 0-1,-1 0 0,0 0 0,10-2 0,0-1-246,-1 0-1,1-1 1,-1-1-1,1 0 0,-2-1 1,17-9-1,43-16-2073,-73 31 2282,1 0 0,-1-1 0,1 1 0,-1 0 0,1 0 0,-1-1 0,1 1-1,0 0 1,-1 0 0,1 0 0,-1 0 0,1 0 0,0 0 0,-1 0 0,1 0 0,-1 0 0,1 0-1,-1 0 1,1 1 0,0-1 0,-1 0 0,1 0 0,-1 0 0,1 1 0,-1-1 0,1 0 0,-1 1 0,1-1-1,-1 0 1,0 1 0,1-1 0,-1 1 0,1-1 0,-1 1 0,0-1 0,1 1 0,-1-1 0,0 1 0,0-1-1,1 1 1,-1-1 0,0 1 0,0 0 0,-1 32 1395,0-6 2,6-26-1510,0 0-1,1 0 0,-1 0 1,0-1-1,1 1 1,-1-1-1,0-1 1,7 0-1,-9 1-205,41-10-3039,8-1 2236,-52 18 4621,-6 21-1443,4-25-2032,-5 14 1249,5-10-5686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15567,'0'0'9160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9:5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171 253 8264,'0'0'13832,"-10"-8"-13480,-32-20-240,39 27-93,1 0 0,-1 0 1,0 1-1,1-1 0,-1 1 0,1 0 0,-1 0 1,0 0-1,1 0 0,-1 0 0,0 0 0,1 1 0,-1 0 1,1-1-1,-1 1 0,1 0 0,-1 0 0,1 0 1,0 0-1,-1 1 0,1-1 0,0 1 0,0-1 1,0 1-1,0 0 0,-2 2 0,-2 2 217,0 0-1,1 0 1,0 0 0,0 1-1,0 0 1,-5 11-1,9-16-217,0-1 0,0 1 0,0-1 0,1 1 0,-1-1 0,0 1 0,1 0 0,-1-1 0,1 1 0,-1 0 0,1 0 0,0-1 0,0 1-1,0 0 1,0 0 0,0-1 0,0 1 0,0 0 0,1-1 0,-1 1 0,1 0 0,-1-1 0,1 1 0,-1 0 0,1-1 0,0 1 0,0-1 0,0 1-1,0-1 1,0 1 0,0-1 0,0 0 0,1 0 0,-1 0 0,0 1 0,1-1 0,-1 0 0,1-1 0,-1 1 0,1 0 0,-1 0 0,1-1 0,0 1-1,-1 0 1,1-1 0,0 0 0,-1 1 0,1-1 0,3 0 0,7 1 32,0 0-1,0-1 1,1-1-1,-1 0 1,0 0 0,12-4-1,-9 1-100,0-1 0,-1 0-1,0-1 1,-1-1 0,1 0-1,-1 0 1,0-2 0,-1 0-1,0 0 1,-1-1 0,0 0-1,11-14 1,-25 30-70,-1 0 0,1-1 1,1 1-1,-1 0 0,1 0 1,-3 11-1,5-16 139,0 0 0,-1 0 0,1 1 0,0-1-1,-1 0 1,1 0 0,0 1 0,0-1 0,0 0 0,0 1 0,0-1 0,1 0 0,-1 0 0,0 1-1,1-1 1,-1 0 0,1 0 0,-1 1 0,1-1 0,-1 0 0,1 0 0,0 0 0,-1 0 0,1 0 0,0 0-1,0 0 1,0 0 0,0 0 0,0 0 0,0-1 0,0 1 0,0 0 0,0-1 0,1 1 0,-1-1 0,0 1-1,0-1 1,0 1 0,1-1 0,-1 0 0,0 0 0,0 1 0,1-1 0,-1 0 0,2-1 0,14 1 69,-1-2 1,-1 0-1,1-1 0,0-1 1,-1 0-1,1-1 1,-1-1-1,0 0 1,-1-1-1,0-1 1,0 0-1,0 0 1,13-13-1,-12 9-65,-1 0-1,0 0 1,-1-1 0,-1-1-1,0-1 1,-1 1 0,-1-2-1,0 1 1,-1-1-1,0-1 1,7-21 0,-15 35-21,0 1 1,0-1-1,-1 0 1,1 1 0,-1-1-1,1 1 1,-1-1-1,0 0 1,0 1 0,-1-1-1,0-4 1,1 6-13,0 0 0,0 0 0,-1 1 0,1-1 1,-1 0-1,1 0 0,-1 1 0,1-1 0,-1 0 1,1 1-1,-1-1 0,1 0 0,-1 1 0,0-1 1,1 1-1,-1-1 0,0 1 0,0-1 0,1 1 1,-1 0-1,0-1 0,0 1 0,-1-1 0,-1 1-6,0 0 0,0 1 0,0-1 0,0 0 0,0 1 0,0 0-1,0-1 1,0 1 0,0 1 0,0-1 0,1 0 0,-1 1 0,0-1-1,1 1 1,-1 0 0,1-1 0,0 1 0,-3 3 0,-5 5 25,1 0-1,0 0 1,0 1 0,2 0-1,-1 1 1,1 0 0,1 0 0,0 0-1,1 1 1,0-1 0,1 1 0,0 1-1,1-1 1,1 0 0,0 1 0,0-1-1,2 1 1,0 0 0,2 18 0,-1-28-64,0 0 0,0 0 1,0-1-1,1 1 0,-1 0 1,1 0-1,0-1 0,0 0 1,0 1-1,1-1 0,-1 0 1,1 0-1,0 0 0,0 0 1,0-1-1,0 1 0,0-1 1,6 4-1,-2-2-981,-1-1 1,0 0 0,1-1-1,0 1 1,12 2-1,17 0-7632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0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 7911,'-1'2'7808,"9"-2"-3055,29-1-1602,48-6-2602,30-4 226,-29 3-1669,-29 0-3017,-55 8 3035,6-2-632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0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10122,'0'0'10089,"71"15"-8391,-30-16-545,0-6-737,9-2-288,1 1-96,-3-1-32,4-1-1537,-9-1-2499,2-5-3107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55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13869,'0'0'8744,"67"1"-8391,-24-1-289,4-1 0,-3-1-32,-1 2-32,-7 0-224,-8 0-737,-8 0-1217,-8 3-2178,-12 1-1602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0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13164,'0'0'1778,"9"-1"224,2-1-1575,0 1-1,0 0 1,0 1-1,0 0 1,1 1-1,-1 0 1,0 0 0,12 5-1,-20-5-381,1 0 0,0 0 0,-1 0 0,1 1 0,-1 0 0,1 0 0,-1 0 0,0 0 0,0 0 0,0 1 0,0-1 0,0 1 0,0 0 0,-1 0 0,0 0 0,1 0 0,-1 0 0,0 1 0,0-1 0,-1 1 0,1-1 0,-1 1 0,0-1 0,0 1 0,0 0 0,0 0 0,-1 0 0,1-1 0,-1 8 0,-1-6-12,1 0-1,-1-1 1,-1 1 0,1 0 0,0-1 0,-1 1-1,0 0 1,0-1 0,-1 0 0,1 0-1,-1 0 1,-3 4 0,-44 48 422,37-42-332,-22 27 71,-5 4-609,11-19-7361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0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14 13677,'0'0'9145,"-10"-4"-8916,5 3-225,1-1-1,-1 0 1,0 1-1,0 0 1,1 0-1,-1 0 1,0 1 0,0 0-1,0 0 1,0 0-1,0 0 1,0 1-1,0 0 1,1 0 0,-1 0-1,0 1 1,1-1-1,-1 1 1,1 0-1,-9 5 1,-3 2-58,1 1-1,-26 22 1,37-29 42,0 0-1,1 0 1,0 1-1,0-1 1,0 1 0,0 0-1,0 0 1,1 0-1,0 0 1,0 0 0,0 0-1,0 1 1,1-1-1,-1 0 1,1 1 0,-1 7-1,2-10 7,1-1 0,-1 1 0,1 0 0,0-1 1,-1 1-1,1-1 0,0 1 0,0-1 0,0 0 0,0 1 0,0-1 0,0 0 0,0 0 0,1 0 0,-1 0 0,0 0 0,1 0 0,-1 0 1,0 0-1,1 0 0,-1 0 0,3 0 0,46 19-163,-19-9 111,-29-9 75,1-1-1,-1 0 0,1 0 1,-1 1-1,1 0 0,-1-1 1,0 1-1,0 0 0,0 0 1,0 0-1,0 0 0,-1 0 1,1 1-1,-1-1 0,1 1 1,-1-1-1,0 1 0,0-1 1,1 5-1,-2-5 6,0 0 0,0 0-1,0 1 1,-1-1 0,1 0 0,-1 0-1,1 0 1,-1 0 0,0 1-1,0-1 1,0 0 0,0-1 0,0 1-1,0 0 1,-1 0 0,1 0 0,-1-1-1,1 1 1,-1-1 0,0 1-1,1-1 1,-1 1 0,0-1 0,-3 1-1,-7 7 49,0-2-1,-1 0 1,0-1-1,0 0 0,0 0 1,-1-2-1,0 0 1,1 0-1,-2-1 0,-26 2 1,40-5-189,1 0 1,-1 0-1,0 0 1,0 0-1,0 0 0,1-1 1,-1 1-1,0 0 1,0 0-1,1 0 1,-1-1-1,0 1 1,1 0-1,-1-1 0,0 1 1,1-1-1,-1 1 1,0 0-1,1-1 1,-1 0-1,1 1 1,-1-1-1,1 1 0,-1-1 1,1 0-1,-1 1 1,1-1-1,0 0 1,-1 1-1,1-1 1,0 0-1,0 0 0,-1 1 1,1-2-1,2-30-7166,6 4-1427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0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14446,'0'0'816,"-4"12"524,-8 38 600,-14 43 154,5 2 0,-11 116-1,31-211-2070,1 0 0,0 0-1,0 1 1,0-1-1,0 0 1,0 1 0,0-1-1,0 0 1,0 0-1,0 1 1,0-1-1,-1 0 1,1 1 0,1-1-1,-1 0 1,0 0-1,0 1 1,0-1 0,0 0-1,0 1 1,0-1-1,0 0 1,0 0-1,0 1 1,0-1 0,1 0-1,-1 0 1,0 1-1,0-1 1,0 0-1,1 0 1,-1 1 0,0-1-1,0 0 1,0 0-1,1 0 1,-1 0 0,0 1-1,1-1 1,-1 0-1,0 0 1,0 0-1,1 0 1,13-12 616,24-43-112,-13 19-476,-21 33-64,-1 0 0,1 0 0,-1 1 0,1-1 1,0 1-1,0 0 0,0 0 0,0 0 0,1 0 1,-1 1-1,0-1 0,1 1 0,-1 1 0,1-1 0,-1 0 1,1 1-1,-1 0 0,1 0 0,-1 1 0,6 0 1,-7-1 1,0 1 0,0-1 0,0 1 1,0 0-1,0 0 0,0 0 0,-1 0 0,1 0 1,0 0-1,-1 1 0,1 0 0,-1-1 0,1 1 1,-1 0-1,0 0 0,0 0 0,0 1 1,0-1-1,0 0 0,0 1 0,-1-1 0,1 1 1,-1 0-1,1-1 0,-1 1 0,0 0 0,0 0 1,-1 0-1,1 0 0,0 4 0,-1 1 17,0 1 0,-1-1 0,0 0 0,-1 0 0,0 0 0,0 0 0,0 0 0,-1-1 0,0 1 0,-5 6 0,-5 16 484,13-30-208,17-31 1758,10-13-1895,-17 26-136,1-1 1,1 2-1,1 0 0,15-16 1,-25 31-164,0 0-1,1 0 1,-1 0 0,1 0 0,-1 0-1,1 1 1,0 0 0,0 0-1,-1 0 1,1 0 0,0 1 0,0-1-1,0 1 1,0 0 0,0 0 0,0 0-1,0 1 1,0-1 0,0 1 0,0 0-1,-1 0 1,5 2 0,14 2-4547,-2-3-3418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12204,'0'0'8936,"58"0"-9577,-30 4-1377,2 3-1153,2 2-832,3 3-5478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46 11627,'0'0'7757,"-10"1"-5932,0 0-1662,-1 1-1,0 1 0,0 0 0,1 1 0,-1 0 0,1 0 0,-12 8 0,17-10-168,0 1 0,0 0 0,1 0 0,-1 1 0,1-1-1,0 1 1,0 0 0,0 0 0,0 0 0,1 1 0,0-1-1,0 1 1,0 0 0,0 0 0,1 0 0,0 0 0,0 0-1,-2 10 1,3-15 6,1 1 0,0 0 1,0-1-1,0 1 0,0 0 0,0-1 0,0 1 0,0 0 0,0-1 1,0 1-1,0 0 0,1-1 0,-1 1 0,0 0 0,0-1 0,1 1 1,-1-1-1,0 1 0,1-1 0,-1 1 0,0 0 0,1-1 1,-1 1-1,1-1 0,-1 0 0,1 1 0,-1-1 0,1 1 0,-1-1 1,1 0-1,0 1 0,0-1 0,27 0 202,-21-1-136,0-1 0,0-1 0,0 1 0,0-1 0,11-7 0,-6 2 41,0-1-1,-1 0 0,-1-1 1,0-1-1,0 0 1,-1 0-1,0 0 0,-1-1 1,0-1-1,-1 1 0,0-1 1,5-16-1,-13 24-91,-5 10-138,-6 11-63,7-9 111,0 0 0,1 1 0,0 0 0,0-1 0,1 2 0,0-1 0,1 0 0,-1 1-1,2-1 1,-1 1 0,1-1 0,0 1 0,1 14 0,1-21-48,-1 0 1,1 0 0,0 0-1,0 0 1,0 0-1,0 0 1,0 0-1,0-1 1,0 1 0,1 0-1,-1 0 1,0-1-1,1 1 1,0-1 0,-1 1-1,1-1 1,0 0-1,0 0 1,0 0 0,-1 0-1,1 0 1,0 0-1,1 0 1,-1-1-1,0 1 1,0-1 0,0 1-1,0-1 1,0 0-1,3 0 1,5 1-556,1 0 0,-1-1 0,1 0-1,18-4 1,8-8-3224,4-10-3171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13132,'0'0'3460,"-10"11"-2825,0-1-394,1 1 1,0 1-1,0 0 0,1 0 0,1 1 1,0 0-1,1 0 0,0 1 1,-4 14-1,-12 66 1435,-11 111 0,32-203-1637,1-8 52,0-21 203,-6-130 697,8 161-1015,-1-1-1,1 1 0,0-1 1,0 0-1,0 0 1,0 0-1,0 0 1,1 0-1,-1 0 0,1 0 1,0-1-1,0 1 1,0-1-1,0 0 1,0 0-1,6 3 0,2 1-57,0-1 0,0 0 1,0-1-1,16 4 0,-13-5 118,0 0 0,0-2 0,0 0 0,0 0 0,1-1 0,-1-1 0,0 0 0,22-6 0,-32 6 20,1 0 0,-1 0 0,1 0 1,-1-1-1,0 0 0,0 0 0,0 0 0,0 0 0,0 0 1,0-1-1,-1 0 0,1 0 0,-1 0 0,0 0 1,0 0-1,0-1 0,0 0 0,0 1 0,-1-1 1,0 0-1,0 0 0,0 0 0,0 0 0,0-1 0,-1 1 1,0 0-1,0-1 0,0 1 0,-1-1 0,1-6 1,-1 10-49,0 0 1,0 0-1,0 0 1,0 1-1,0-1 1,0 0-1,0 0 1,0 0-1,0 0 1,0 0-1,-1 1 1,1-1-1,0 0 1,0 0-1,-1 1 1,1-1-1,-1 0 1,1 0-1,-1 1 1,1-1-1,-1 0 1,1 1-1,-1-1 1,0 1-1,1-1 1,-1 1-1,0-1 1,-1 0-1,1 1-13,-1 0 0,1 0-1,-1 0 1,1 0 0,-1 0-1,0 0 1,1 0-1,-1 0 1,1 1 0,-1-1-1,1 1 1,-1-1 0,1 1-1,-2 1 1,-3 1-9,0 1 0,0 0 0,1 0 1,-1 0-1,1 1 0,-5 6 0,5-5 41,0 0 0,1 0 0,0 1 0,0 0 0,1 0 0,0 0 0,0 0 0,0 0 0,1 1 0,0-1 1,1 1-1,0-1 0,0 1 0,0 14 0,1-20-26,1 0 1,-1-1 0,0 0 0,1 1-1,0-1 1,-1 1 0,1-1 0,-1 1-1,1-1 1,0 0 0,0 0-1,0 1 1,0-1 0,0 0 0,0 0-1,0 0 1,0 0 0,1 0-1,-1 0 1,0 0 0,2 0 0,2 1-54,0 0 0,-1 0 0,1-1 0,0 1 0,0-1 0,8 0 0,6 1-1370,-1-2 0,31-3 1,-9-6-3090,-1-7-1073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14 3523,'0'0'11238,"-11"-1"-9397,11 1-1840,-5-1 145,1 1 1,0 0-1,0-1 1,0 2-1,-1-1 1,1 0-1,0 1 1,0 0-1,0 0 1,0 0-1,0 0 0,0 1 1,0-1-1,0 1 1,0 0-1,1 0 1,-1 1-1,1-1 1,-1 1-1,1 0 1,0 0-1,0 0 1,0 0-1,-3 5 1,2-2-65,0-1 0,0 1 0,0 1 0,1-1 1,0 0-1,0 1 0,1-1 0,-1 1 1,2 0-1,-1 0 0,1 0 0,0 0 1,0 0-1,1 0 0,0 0 0,0 0 1,1 0-1,-1 1 0,2-1 0,-1-1 1,1 1-1,0 0 0,0 0 0,1-1 1,0 1-1,0-1 0,1 0 0,0 0 1,0 0-1,0 0 0,9 8 0,-5-6-160,-1-1 1,0 1-1,0 0 0,0 0 0,-1 1 0,-1 0 0,8 14 0,-12-20 86,1 0 0,-1 1 0,0 0 0,0-1-1,-1 1 1,1-1 0,-1 1 0,0 0 0,1 0 0,-2-1-1,1 1 1,0 0 0,-1-1 0,0 1 0,1 0 0,-1-1 0,-1 1-1,1-1 1,-1 0 0,1 1 0,-1-1 0,0 0 0,0 0-1,-3 4 1,-8 8 343,0 0 0,-20 17 0,30-29-265,-1 0 0,0 0-1,1 0 1,-1 0 0,-1-1-1,1 0 1,0 1 0,0-2-1,-1 1 1,0 0 0,1-1-1,-1 0 1,0 0 0,1 0-1,-7 0 1,10-2-82,0 0 0,0 1 0,0-1 0,0 0 0,0 1 0,0-1 0,0 0 0,0 0 1,0 0-1,0 0 0,1 0 0,-1 0 0,0 0 0,1 0 0,-1 0 0,0-1 0,1 1 0,0 0 0,-1 0 0,1 0 0,0-1 0,-1 1 1,1 0-1,0 0 0,0-1 0,0 1 0,0 0 0,0 0 0,1-2 0,1-45-653,-2 47 626,2-11-155,1 1 0,0-1 0,1 1 0,0 0 0,1 0 0,0 0 0,1 0 0,0 1 0,10-13 0,76-86-779,-73 87 865,-13 16 77,181-187-157,-186 192 476,-2 6-267,0 0 0,0 0 0,-1 0 0,0 0 0,0 0 0,0 0 0,-1 0 0,-4 7 0,-10 22 47,14-25-35,1 0 1,0 0 0,0 0 0,1 0 0,0 13 0,1-20-10,0-1-1,-1 1 1,1 0-1,1-1 1,-1 1 0,0 0-1,0-1 1,1 1-1,-1-1 1,0 1-1,1 0 1,0-1 0,-1 1-1,1-1 1,0 1-1,0-1 1,0 0-1,0 1 1,0-1 0,0 0-1,0 0 1,0 0-1,1 1 1,-1-1 0,0 0-1,1-1 1,-1 1-1,1 0 1,-1 0-1,1-1 1,-1 1 0,1-1-1,-1 1 1,1-1-1,3 1 1,6-2 140,-1 0 0,1 0 1,0-1-1,-1 0 0,0-1 1,1 0-1,-1-1 0,0 0 0,-1-1 1,1 0-1,-1 0 0,9-7 1,-2 1-181,-1-1 1,-1 0 0,0-1 0,-1 0-1,0-1 1,12-16 0,-16 9-231,-15 11-211,5 10 421,-1 0 0,1-1 0,-1 2 0,1-1 0,-1 0 0,1 0 0,-1 0 0,1 1 0,-1-1 0,1 1 0,0-1 0,-1 1 0,1-1-1,-1 1 1,1 0 0,0 0 0,0 0 0,-1 0 0,1 0 0,0 0 0,0 0 0,-1 2 0,-5 5 4,0 0 0,1 0 0,0 1-1,1 0 1,0 0 0,0 0 0,-5 18 0,8-22 29,0 0 0,0 0 0,1 1 0,0-1-1,0 1 1,0-1 0,1 1 0,0-1 0,0 1 0,0-1 0,1 1 0,0-1 0,0 1 0,0-1 0,1 0 0,3 9 0,-2-11 16,0 1 1,0-1-1,1 0 1,-1 0 0,1-1-1,-1 1 1,1-1-1,0 0 1,0 0 0,0 0-1,0 0 1,0-1-1,1 1 1,-1-1-1,0 0 1,8 0 0,-7 0-258,0-1 0,0 1 1,0-1-1,0 0 1,0-1-1,9-1 0,-12 2-187,0-1 0,0 0-1,0 1 1,0-1 0,0 0-1,0 0 1,0 0 0,-1 0 0,1 0-1,0-1 1,-1 1 0,1 0-1,0-1 1,-1 1 0,3-4-1,6-18-6102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13293,'0'0'11338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11339,'0'0'10458,"-4"8"-10127,-37 77 217,4 1 0,-29 101 0,64-180-537,0-1 1,1 2 0,-1-1-1,1 0 1,1 8-1,0-14 14,0-1 0,1 0 0,-1 0-1,0 1 1,1-1 0,-1 0 0,0 0-1,1 1 1,-1-1 0,1 0 0,-1 0-1,0 0 1,1 0 0,-1 0 0,1 0-1,-1 1 1,1-1 0,-1 0 0,0 0 0,1 0-1,-1 0 1,1-1 0,-1 1 0,1 0-1,-1 0 1,0 0 0,1 0 0,-1 0-1,1 0 1,-1-1 0,0 1 0,1 0 0,-1 0-1,1-1 1,-1 1 0,0 0 0,0-1-1,1 1 1,-1 0 0,0-1 0,1 1-1,-1 0 1,0-1 0,1 0 0,18-14 1028,258-274 890,-269 280-2651,7-8-746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9801,'0'0'4420,"-19"50"-2306,19-30-352,0 0-288,0 2-674,0-4-640,11 2-96,2-5 97,10-5-1218,-3-2-1282,3-5-1248,5-3-1890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55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13837,'0'0'7527,"58"-6"-6182,-23-2-800,6 1-449,0 2-32,-3 4-64,-1 1-480,-2 0-2275,-6 0-2306,-7 1-3170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6790,'0'0'12199,"-9"-3"-11650,7 2-518,0 0 0,-1 1 0,1-1 0,-1 0 0,1 1 0,-1-1-1,0 1 1,1 0 0,-1 0 0,1 0 0,-1 0 0,1 0-1,-1 1 1,0-1 0,1 1 0,-1 0 0,1-1 0,-1 1 0,1 0-1,0 1 1,-1-1 0,1 0 0,0 1 0,0-1 0,0 1-1,0 0 1,0-1 0,0 1 0,1 0 0,-1 0 0,0 0 0,1 0-1,0 1 1,-1-1 0,0 4 0,-28 51 1282,28-54-1271,1 0 0,0 1 0,0-1-1,0 0 1,0 1 0,0-1 0,1 1-1,0-1 1,-1 0 0,1 1 0,1-1-1,-1 1 1,0-1 0,1 1 0,0-1-1,2 6 1,-1-7-22,0 0 0,0-1 0,0 1 0,0-1 0,0 1 0,1-1-1,-1 0 1,0 0 0,1 0 0,-1 0 0,1 0 0,0-1 0,-1 1 0,1-1 0,-1 1 0,1-1 0,0 0-1,4-1 1,54-2 728,-59 3-715,17-4 17,-1 0 1,1-1 0,-1-1 0,0 0 0,-1-2 0,20-10-1,-12 5-14,44-15 0,-69 29-39,0-1 1,1 0 0,-1 1 0,1-1-1,-1 1 1,0-1 0,1 0 0,-1 1-1,0-1 1,1 1 0,-1-1 0,0 1-1,0-1 1,0 1 0,1-1 0,-1 1 0,0-1-1,0 1 1,0 0 0,0-1 0,0 1-1,0-1 1,0 1 0,0-1 0,0 1-1,0-1 1,0 1 0,0 0 0,0-1-1,-1 1 1,1-1 0,0 1 0,0-1-1,-1 1 1,1-1 0,0 0 0,-1 1-1,1 0 1,-9 25 292,9-25-280,-1-1-1,0 2 1,1-1-1,-1 0 1,0 0-1,1 0 1,0 0-1,-1 0 0,1 0 1,0 0-1,-1 1 1,1-1-1,0 0 1,0 0-1,0 0 0,0 1 1,0-1-1,0 0 1,1 0-1,-1 0 1,0 1-1,0-1 1,1 0-1,-1 0 0,1 0 1,-1 0-1,1 0 1,0 0-1,-1 0 1,1 0-1,0 0 1,0 0-1,-1 0 0,1 0 1,0 0-1,0-1 1,2 2-1,2 0 6,1-1 0,-1 0-1,0-1 1,1 1 0,-1-1 0,1 0 0,6-1-1,7 1 33,94-12-469,-112 13 403,-1-1 0,1 0 1,0 0-1,0 1 0,-1-1 0,1 0 0,0 1 1,0-1-1,-1 1 0,1-1 0,0 1 1,-1-1-1,1 1 0,-1-1 0,1 1 0,-1 0 1,1-1-1,-1 1 0,1 0 0,-1-1 1,0 1-1,1 0 0,-1 0 0,1 1 0,-1-1-107,1 0 0,-1 0 0,1 1-1,0-1 1,-1 0 0,1 0 0,0 0-1,0 0 1,0 0 0,0 0 0,0 0-1,0 0 1,0 0 0,0 0 0,1 0-1,1 1 1,0-2-289,-1 1 0,1 0 0,0-1 0,0 1 0,0-1-1,0 0 1,-1 0 0,1 0 0,0 0 0,5-2 0,15-9-5562,-3-6-3088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11755,'0'0'3705,"-7"12"-2504,7-11-1183,-39 75 779,34-66-742,1 1 0,0 0 0,1 0 1,0 0-1,1 0 0,-2 20 0,4-30-56,1 0 0,-1 0-1,1 0 1,-1 0 0,1 0 0,-1 0-1,1 0 1,0 0 0,-1 0 0,1 0-1,0 0 1,0-1 0,0 1-1,0 0 1,0-1 0,-1 1 0,1-1-1,0 1 1,0-1 0,1 1 0,-1-1-1,0 0 1,0 1 0,0-1-1,0 0 1,0 0 0,0 0 0,0 0-1,0 0 1,2 0 0,47 0-1223,-36-1 315,22-6-602,0 0 5632,-42 44-3267,2-28-431,-1 1 0,-1-1-1,1-1 1,-2 1 0,1-1-1,-1 0 1,-14 13 0,18-18-190,-1 1 1,1-1-1,-1 0 0,0 0 1,0-1-1,0 1 0,-1-1 1,1 0-1,0 0 0,-1 0 1,1-1-1,-1 1 0,0-1 1,0 0-1,1-1 0,-1 1 1,0-1-1,-9 0 1,9-2-345,1 0 1,0-1 0,0 1-1,0-1 1,1 0 0,-1 1 0,1-2-1,-1 1 1,1 0 0,0-1-1,0 1 1,0-1 0,-3-8 0,2 6-353,0 0 1,0-1 0,1 0-1,0 1 1,1-1 0,-1 0 0,-2-15-1,5 18 254,0 2-102,-1 1 1,1-1 0,0 1-1,0-1 1,-1 1 0,1-1-1,0 1 1,1 0 0,-1-1-1,0 1 1,0-1 0,0 1-1,1-1 1,-1 1 0,1 0-1,-1-1 1,1 1 0,0 0-1,-1-1 1,1 1 0,0 0-1,0 0 1,0 0-1,0-1 1,0 1 0,0 0-1,2-1 1,8-4-4703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4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16303,'0'0'10720,"-7"9"-10635,1 0-38,0 0 1,0 0-1,1 1 0,0 0 0,1-1 0,0 2 0,0-1 1,1 0-1,1 1 0,-1 0 0,0 16 0,3-26-45,1 0-1,-1 0 0,1 0 1,-1 0-1,1 0 0,0 0 1,-1 0-1,1 0 0,0 0 1,-1-1-1,1 1 0,0 0 1,0 0-1,0-1 0,0 1 1,0-1-1,0 1 1,0-1-1,0 1 0,0-1 1,0 0-1,0 1 0,0-1 1,0 0-1,0 0 0,0 0 1,0 0-1,1 0 0,-1 0 1,0 0-1,0 0 0,0 0 1,0 0-1,0-1 0,1 1 1,44-10 24,-21-4-152,-1 0 0,23-18 0,2-1-793,-43 34 306,-4 11 346,-7 27 314,2-15 44,3-23-87,0 1 1,0-1 0,1 0 0,-1 1 0,0-1-1,0 0 1,1 1 0,-1-1 0,1 0-1,-1 0 1,1 1 0,0-1 0,-1 0-1,1 0 1,0 0 0,0 0 0,0 0 0,0 0-1,0 0 1,0 0 0,0 0 0,0-1-1,0 1 1,2 0 0,1 1 14,0 0 0,0-1 0,1 1-1,-1-1 1,1 0 0,-1 0 0,8 0 0,6-1 26,1-1 0,32-4 0,5-11-257,-46 12 48,1 1 0,0-1 0,1 2 0,-1 0 0,14-1 1,-25 6-830,5 23 2187,-4-18-4262,-1-4-4000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10602,'0'0'3011,"11"9"-2894,3 5 360,4 2-1267,36 28 1,-48-40 584,0 0 0,0 0 0,0-1-1,0 0 1,1 0 0,0-1 0,-1 1 0,1-1 0,0-1 0,0 0 0,0 0 0,8 1-1,-14-3 502,0 1 1,1 0-1,-1 0 0,0-1 0,0 1 0,0 0 0,0-1 0,0 1 0,0-1 0,0 1 0,0-1 0,0 0 0,0 1 0,-1-1 0,1 0 0,0 0 1,0 0-1,-1 0 0,1 0 0,0 1 0,-1-1 0,1 0 0,-1 0 0,1 0 0,-1-1 0,0 1 0,1 0 0,-1 0 0,0 0 0,0 0 0,1 0 0,-1 0 1,0 0-1,0-1 0,0 1 0,-1-2 0,-2 3-213,0-1 1,0 1 0,0 0-1,-1 0 1,1 1 0,0-1-1,0 1 1,0-1-1,0 1 1,0 0 0,-5 3-1,1-1 62,1 1 0,0-1-1,0 1 1,0 1 0,0-1-1,1 1 1,0 0-1,0 0 1,0 1 0,1-1-1,-1 1 1,1 0-1,1 0 1,-1 1 0,1-1-1,0 1 1,1 0 0,-1-1-1,1 1 1,1 0-1,-2 10 1,3-16-138,1 0-1,-1 1 1,1-1-1,0 0 1,-1 0-1,1-1 1,0 1-1,0 0 1,0 0-1,-1 0 1,1 0-1,0-1 1,0 1-1,0 0 1,0-1-1,0 1 1,1-1-1,-1 1 1,0-1-1,0 0 1,0 1-1,0-1 1,0 0-1,1 0 1,-1 0-1,0 1 1,0-1-1,0-1 1,1 1-1,-1 0 1,0 0-1,0 0 1,0-1-1,2 0 1,46-10 422,-21-3-368,0-2 1,-2-1 0,0-2 0,-1 0-1,23-23 1,-37 32-43,-16 17-45,1 0-1,0 0 0,0 1 1,0-1-1,1 1 0,1 0 1,-1 0-1,1 0 0,0 0 0,1 0 1,0 0-1,0 13 0,1-16-63,0 0-1,0 0 1,0 0-1,1 0 1,0 0-1,0 0 1,0 0-1,4 8 1,-4-11-265,0 0 0,1 0 1,-1-1-1,0 1 0,1 0 0,0-1 1,-1 1-1,1-1 0,0 0 0,0 1 1,-1-1-1,1 0 0,0 0 0,0 0 1,0-1-1,1 1 0,-1 0 0,0-1 1,0 1-1,0-1 0,0 0 0,4 0 1,18 1-8177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15535,'0'0'6448,"-6"8"-5898,-10 17-202,1 0 0,1 1 0,2 0 0,0 1 0,2 0 0,0 1 0,3 0 0,0 1 0,1 0 0,-2 46 0,8-75-337,0 0-1,0 1 1,0-1 0,0 0 0,0 1-1,0-1 1,1 0 0,-1 1-1,0-1 1,0 0 0,0 1-1,0-1 1,1 0 0,-1 0 0,0 1-1,0-1 1,0 0 0,1 0-1,-1 1 1,0-1 0,1 0 0,-1 0-1,0 0 1,0 0 0,1 1-1,-1-1 1,0 0 0,1 0 0,-1 0-1,0 0 1,1 0 0,-1 0-1,0 0 1,1 0 0,-1 0 0,0 0-1,1 0 1,-1 0 0,0 0-1,1 0 1,-1 0 0,0 0 0,1 0-1,-1 0 1,0-1 0,1 1-1,-1 0 1,0 0 0,0 0 0,1-1-1,-1 1 1,0 0 0,0 0-1,1 0 1,-1-1 0,0 1 0,1-1-1,16-12 442,-7-3-522,-1-1 1,-1 0-1,-1-1 0,0 1 0,8-37 1,-10 39-2038,-5 19 2119,1 0 1,-1 0-1,0 0 1,1 0-1,0 0 1,0 0-1,0-1 1,0 1-1,1 0 0,0-1 1,-1 1-1,1-1 1,0 1-1,1-1 1,-1 0-1,1 0 1,-1 0-1,1 0 1,0 0-1,0-1 1,0 1-1,0-1 0,1 0 1,-1 0-1,1 0 1,-1-1-1,1 1 1,0-1-1,-1 1 1,1-1-1,0-1 1,0 1-1,0 0 0,4-1 1,2 1 129,-1 0-1,1-1 1,0-1-1,-1 1 1,1-1 0,-1-1-1,1 0 1,-1 0-1,0-1 1,0 0-1,0-1 1,0 0 0,12-7-1,-16 7-88,0 1 1,1 0 0,0-1 0,-1 0 0,0 0 0,0-1 0,0 0 0,-1 0 0,0 0 0,7-10 0,-11 16-55,-5 10-444,0 1-1,0-1 1,1 1-1,1 0 1,0 0-1,1 0 1,0 0 0,1 0-1,0 1 1,1 13-1,4-25-3563,9-1-1260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12908,'0'0'4036,"24"66"-4036,-5-46-2050,3-2-1890,1 0-4163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11371,'0'0'9427,"-11"-1"-8871,2 1-439,1 1 0,0 0 0,0 0 0,0 1 0,0 0 1,0 0-1,0 1 0,-13 6 0,17-8-36,0 2-1,0-1 0,0 1 1,0-1-1,0 1 1,0 0-1,1 0 1,0 1-1,-1-1 1,1 1-1,0 0 1,1-1-1,-1 1 1,1 1-1,-1-1 1,1 0-1,1 0 0,-1 1 1,-2 8-1,4-11-78,0-1 0,-1 0 1,1 0-1,0 1 0,0-1 0,0 0 0,0 0 0,1 0 0,-1 1 0,0-1 0,0 0 0,1 0 0,-1 0 0,0 0 0,1 1 0,0-1 0,-1 0 0,1 0 0,-1 0 0,1 0 0,0 0 0,0 0 0,0 0 0,0-1 0,-1 1 0,1 0 0,0 0 0,0-1 0,2 2 1,1-1 6,0 1 0,-1-1 1,2 0-1,-1 0 1,0 0-1,0-1 1,0 1-1,0-1 0,5 0 1,7-1-28,1-1 1,-1 0-1,30-9 1,17-11-261,-31 10 61,1 2 0,35-7 0,-68 17 227,1 0-1,-1 0 1,1 0 0,-1 0-1,1 0 1,-1 1 0,0-1 0,1 0-1,-1 0 1,1 1 0,-1-1-1,0 0 1,1 0 0,-1 1-1,0-1 1,1 0 0,-1 1 0,0-1-1,1 1 1,-1-1 0,0 0-1,0 1 1,1-1 0,-1 1-1,0-1 1,0 1 0,0-1 0,0 0-1,0 1 1,0-1 0,0 1-1,0-1 1,0 1 0,0-1-1,0 1 1,0 0 0,0 18 386,0-18-286,0 1-76,1 1 1,0-1-1,-1 0 0,1 0 1,0 0-1,0 0 1,0 0-1,1-1 0,-1 1 1,0 0-1,1 0 1,-1-1-1,1 1 0,0-1 1,-1 1-1,1-1 1,0 0-1,0 1 0,0-1 1,0 0-1,0 0 1,0-1-1,0 1 0,0 0 1,0-1-1,0 1 1,0-1-1,5 1 0,9 1 7,0-1-1,30 0 1,-33-1 9,130-8-739,-143 18-5498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10954,'0'0'12540,"-10"10"-11712,-2 3-538,0 0 0,0 1 0,2 1 0,-1 0 0,-14 31 0,15-24-50,4-11-120,1 1-1,0 0 1,1 0 0,-5 23-1,8-35-117,1 1-1,0-1 1,0 1-1,0 0 1,0-1-1,0 1 1,1 0-1,-1-1 1,0 1 0,0-1-1,0 1 1,0 0-1,1-1 1,-1 1-1,0-1 1,1 1-1,-1-1 1,0 1-1,1-1 1,-1 1 0,1-1-1,-1 1 1,0-1-1,1 1 1,-1-1-1,1 0 1,0 1-1,-1-1 1,2 1-1,23 3 65,26-12 20,6-16-224,-49 19-45,1 0-1,-1 1 0,1 1 1,0-1-1,1 2 0,-1-1 0,19-2 1,-28 5 173,1 0 1,0 0 0,0 0 0,-1 0-1,1 0 1,0 0 0,0 0 0,-1 0-1,1 1 1,0-1 0,-1 0-1,1 0 1,0 1 0,-1-1 0,1 0-1,0 1 1,-1-1 0,1 0-1,-1 1 1,1-1 0,0 1 0,-1-1-1,1 1 1,-1-1 0,0 1-1,1 0 1,-1-1 0,1 1 0,-1 0-1,0-1 1,0 1 0,1 0-1,-1-1 1,0 1 0,0 0 0,0 0-1,0-1 1,0 1 0,0 0-1,0-1 1,0 1 0,0 0 0,0 0-1,0-1 1,0 1 0,0 0-1,0-1 1,-1 1 0,1 1 0,-2 1 13,1 1 0,0 0 0,-1 0 0,0-1-1,1 1 1,-1-1 0,-5 7 0,-3 0 270,1 0 0,-2 0-1,1-1 1,-1-1-1,-1 1 1,1-2 0,-1 0-1,-1 0 1,1-1-1,-1-1 1,0 0-1,0-1 1,-1 0 0,0-1-1,-24 3 1,37-7-326,-1 1-1,1 0 1,0-1 0,-1 0 0,1 1-1,0-1 1,0 0 0,-1 0 0,1 1-1,0-1 1,0 0 0,0 0 0,0-1-1,0 1 1,0 0 0,0 0 0,0 0-1,1 0 1,-1-1 0,0 1 0,1 0-1,-1-1 1,1 1 0,-1-1 0,1 1-1,0-1 1,0 1 0,-1 0 0,1-1-1,0 1 1,0-3 0,-1-58-5930,2 48 2756,-1 0-852,5 3-631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67 12011,'0'0'10010,"8"-3"-9322,27-8-255,-35 11-405,1 0 0,0 0 1,0 0-1,-1 0 0,1 0 0,0 0 0,-1-1 1,1 1-1,0 0 0,-1 0 0,1-1 0,-1 1 1,1 0-1,0-1 0,-1 1 0,1-1 0,-1 1 1,1-1-1,-1 1 0,1-1 0,-1 1 0,0-1 1,1 0-1,-1 1 0,0-1 0,1 1 0,-1-1 1,0 0-1,0 1 0,1-1 0,-1 0 0,0 1 1,0-1-1,0 0 0,0 0 0,0 1 0,0-1 1,0 0-1,0 1 0,0-1 0,0 0 0,-1 1 1,1-1-1,0 0 0,0 1 0,-1-1 0,1 0 1,0 1-1,-1-1 0,1 1 0,-1-1 1,1 0-1,-1 0 0,-1-1 88,-1 0-1,1 0 1,0 0 0,-1 0-1,1 0 1,-1 1 0,0-1-1,1 1 1,-5-2 0,2 2-103,-1 0-1,1 0 1,0 0 0,0 0 0,0 1 0,-1 0 0,1 0 0,0 0-1,0 1 1,-1 0 0,1 0 0,0 0 0,0 0 0,0 1 0,0 0-1,1 0 1,-1 1 0,0-1 0,1 1 0,-1 0 0,-5 5-1,6-4-24,0 1-1,1-1 1,-1 1-1,1 0 1,0 0-1,1 0 1,-1 0-1,1 0 1,0 1-1,0-1 1,1 1-1,-1-1 1,1 1-1,1 0 0,-1-1 1,1 1-1,0 0 1,0 0-1,2 8 1,-2-11-46,1 0 0,0 0 0,0 0 0,0-1 0,0 1 0,0 0 0,0-1 0,1 1 0,-1-1 0,1 1 0,0-1 0,0 0 0,0 1 0,0-1 0,0 0 0,1 0 0,-1-1 0,0 1 0,1 0 0,-1-1 0,1 0 0,0 1 0,-1-1 0,1 0 0,0 0 0,0-1 0,0 1 0,0 0 0,0-1 0,0 0 1,3 0-1,2 1-629,0-1 1,0 0-1,0-1 1,0 1-1,-1-2 1,1 1-1,0-1 1,0 0-1,-1-1 1,12-4 0,21-18-4183,1-7-1425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10602,'0'0'6742,"-8"1"-5898,4 0-755,0 0 0,0 0 1,1 0-1,-1 1 0,0-1 1,0 1-1,1 0 0,-1 0 1,1 1-1,0-1 0,0 0 0,0 1 1,0 0-1,0 0 0,0 0 1,1 0-1,-1 0 0,1 1 0,0-1 1,0 1-1,-2 6 0,-15 21 1240,-20 42 542,36-69-1832,1 1 0,1 0 1,-1 0-1,0 0 0,1 0 0,0 0 1,1 1-1,-1-1 0,1 0 1,0 0-1,0 0 0,1 6 1,0-9-39,-1-1 1,1 0-1,0 0 1,0 1-1,0-1 1,0 0-1,0 0 1,0 0-1,0 0 0,1 0 1,-1-1-1,0 1 1,0 0-1,1 0 1,-1-1-1,1 1 1,-1-1-1,0 1 1,1-1-1,-1 0 1,3 1-1,43 5-249,-28-4 10,-16-1 231,-1-1 0,1 0 0,-1 1 0,1 0 0,-1-1 0,1 1 0,-1 0 0,1 0 0,-1 1 0,0-1 0,0 0 1,0 1-1,0-1 0,0 1 0,0 0 0,0 0 0,0 0 0,0 0 0,-1 0 0,1 0 0,-1 0 0,2 3 0,-2-1 11,-1-1 0,1 0-1,-1 1 1,1-1 0,-1 1 0,0-1-1,-1 1 1,1-1 0,0 1 0,-1-1-1,0 1 1,0-1 0,0 0 0,0 1-1,0-1 1,-3 4 0,50-47 193,-34 29-151,-1-1-437,0 0 1,1 1 0,0 1 0,16-11-1,-26 20 382,-1 1-1,1-1 0,0 1 0,0 0 0,0 0 0,-1 0 1,1 0-1,0 0 0,0 0 0,0 0 0,0 1 0,-1-1 1,1 0-1,0 1 0,0 0 0,-1-1 0,1 1 0,0 0 1,-1 0-1,1 0 0,-1 0 0,1 0 0,-1 0 0,1 1 1,-1-1-1,0 0 0,0 1 0,0-1 0,2 4 0,22 15 65,-18-17 47,-1-1-1,1 0 0,0 0 1,-1 0-1,1-1 1,0 0-1,0 0 1,0-1-1,0 0 0,0 0 1,0 0-1,0-1 1,-1 0-1,1-1 1,0 1-1,0-1 0,-1-1 1,1 1-1,-1-1 1,0 0-1,0 0 1,0-1-1,0 0 0,0 0 1,-1-1-1,0 1 1,0-1-1,0 0 1,-1 0-1,1-1 0,-1 1 1,0-1-1,-1 0 1,4-7-1,-32 35-256,23-19 149,-1 0-1,1 1 1,-1 0 0,1-1-1,0 1 1,0 0-1,1 0 1,-1 0-1,1 0 1,0 0-1,0 0 1,0 1-1,1-1 1,-1 0-1,1 1 1,0-1 0,0 0-1,2 8 1,-1-11 4,0 1 1,0-1 0,0 0 0,1 0-1,-1 0 1,0 1 0,1-1-1,-1 0 1,1-1 0,-1 1 0,1 0-1,0 0 1,-1-1 0,1 1-1,0-1 1,-1 1 0,1-1 0,0 0-1,0 0 1,-1 0 0,1 0-1,0 0 1,0 0 0,-1 0 0,4-1-1,46-7-226,-41 5-58,-1-1-1,1 0 1,-1-1-1,1 0 1,-2 0-1,1-1 1,0 0-1,-1-1 1,0 1-1,-1-2 1,1 1-1,-1-1 1,-1 0-1,9-13 1,-11 118-734,0-73 1243,-2 1 1,-1-1-1,-1 1 0,-1-1 0,-1 1 1,-9 43-1,8-55 51,-1 0-1,0 0 1,-1-1 0,0 0 0,0 0-1,-2 0 1,1-1 0,-2 1 0,1-2 0,-1 1-1,-1-1 1,0 0 0,-1-1 0,-13 11-1,21-18-258,1-1-1,0 0 0,-1 0 1,1 0-1,-1 0 0,0 0 1,1 0-1,-1 0 0,0 0 0,1-1 1,-1 1-1,0 0 0,0-1 1,0 0-1,0 1 0,1-1 1,-1 0-1,0 0 0,0 0 0,-3-1 1,4 0-23,0 1 0,0-1 1,0 0-1,0 0 0,1 0 0,-1 0 1,0 0-1,1 0 0,-1 0 1,1 0-1,-1 0 0,1 0 0,-1 0 1,1-1-1,0 1 0,-1 0 1,1 0-1,0 0 0,0-1 0,0 1 1,0 0-1,0 0 0,0-2 1,1-6-179,0 0 0,1-1 0,0 1 1,0 0-1,1 0 0,7-17 0,8-5-421,0 1-1,2 0 0,44-50 0,83-66-1379,-62 65-609,-74 65 2389,-16 12 423,-25 18 490,-6 23 756,35-35-1376,-1 0 0,1 0-1,-1 0 1,1 0 0,0 0 0,0 0-1,0 1 1,0-1 0,0 1-1,0-1 1,1 0 0,-1 1 0,1-1-1,0 1 1,0-1 0,0 1-1,0-1 1,0 4 0,1-5-19,-1 0 0,1 0-1,0 0 1,0 0 0,0 0 0,0-1 0,0 1 0,0 0 0,0 0-1,0 0 1,0-1 0,0 1 0,0-1 0,0 1 0,1-1 0,-1 1-1,0-1 1,0 0 0,1 1 0,-1-1 0,0 0 0,0 0 0,3 0-1,39 0 1178,-30-1-1156,7 0-17,0-1 0,0-1 0,26-8 0,-27 6-124,0 1 1,1 1 0,24-1 0,-42 5 38,-1 1 0,0-1 0,0 1 1,1 0-1,-1-1 0,-1 1 0,1 0 0,0 0 1,0 0-1,-1 0 0,1 0 0,-1 0 0,1 0 1,-1 0-1,0 0 0,0 0 0,0 0 0,0 2 0,5 19 175,-3-20-82,-1 0-1,1-1 0,1 1 0,-1-1 0,0 0 1,1 0-1,-1 0 0,1 0 0,-1 0 0,1 0 1,0-1-1,0 1 0,0-1 0,0 0 1,0 1-1,0-2 0,0 1 0,0 0 0,0-1 1,1 1-1,-1-1 0,0 0 0,0 0 1,0 0-1,1 0 0,4-2 0,-4 1-162,0 0 0,0 0 0,0 0 0,0 0 0,-1-1 0,1 1 0,-1-1 0,1 0 1,6-5-1,-8 6-432,-1-1 0,1 0 0,0 0 0,0 0 0,-1 0 0,1 0 0,-1 0 0,1 0 0,-1-1 0,0 1 0,0 0 0,0-1 1,0 1-1,-1-1 0,2-4 0,-1-17-8346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56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14414,'0'0'6945,"8"-2"-6123,19-2-646,-1 1 1,1 1-1,0 1 0,33 4 0,-44-2-186,-1 1 0,0 0 0,0 2 0,-1-1-1,1 2 1,-1 0 0,0 1 0,0 0 0,21 13-1,-34-18 8,0 0 0,0 0 0,1-1-1,-1 1 1,0 0 0,0 0 0,0 0-1,-1 0 1,1 0 0,0 1 0,0-1-1,-1 0 1,1 0 0,0 0 0,-1 1-1,1-1 1,-1 0 0,0 1 0,1-1-1,-1 0 1,0 1 0,0-1 0,0 1-1,0-1 1,0 0 0,0 1 0,0-1-1,-1 0 1,1 1 0,0-1 0,-1 0-1,1 1 1,-1-1 0,1 0 0,-1 0-1,0 1 1,0-1 0,1 0 0,-1 0-1,0 0 1,-2 2 0,-4 4 18,0 0 0,0-1 0,0 0 0,-14 8 0,19-12-7,-171 112-6,116-77-3367,43-29-2118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13997,'0'0'1762,"15"1"1953,5 2-1088,5 2-1442,6 3-929,3 1-224,1 1-352,6-3-2979,-3-6-4100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1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 4676,'0'-3'6599,"-4"2"-4037,2 0-128,-2 1-159,2 0 831,-1 0-2657,1 2-65,-2 5 193,2 1 95,0-2-223,2 2-321,0-2-96,0 2-416,0-6-2755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10858,'0'0'4933,"-22"59"-2595,16-35-576,1 5-897,3 0-65,-4 1-255,2 0-417,3-3-96,-5-3-32,2-6 64,2-5-64,2-3-544,0-4-481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12107,'0'0'10496,"-2"13"-9413,-3 9-656,0-1 1,-2 0-1,0-1 0,-17 34 0,6-25 206,12-21-484,1 0 0,-1 1 0,1-1 0,1 1 1,0 1-1,0-1 0,1 0 0,-3 16 0,6-24-150,0 0 0,0 0 0,0-1 0,1 1 0,-1 0 1,1 0-1,-1 0 0,0 0 0,1 0 0,-1-1 0,1 1 0,0 0 0,-1 0 0,1-1 0,0 1 0,-1 0 1,1-1-1,0 1 0,0-1 0,0 1 0,-1-1 0,1 1 0,0-1 0,0 0 0,0 1 0,0-1 0,0 0 1,0 0-1,0 1 0,0-1 0,0 0 0,0 0 0,0 0 0,1 0 0,43 0-125,-34-1 60,5 1 49,-5-1-101,-1 1 1,1 0-1,-1 1 1,14 3-1,-23-4 86,1 0 1,-1 0-1,1 1 0,-1-1 1,1 1-1,-1-1 0,1 1 1,-1 0-1,1 0 0,-1 0 1,0-1-1,1 1 0,-1 0 1,0 0-1,0 1 0,0-1 0,0 0 1,0 0-1,0 1 0,0-1 1,0 0-1,0 1 0,-1-1 1,1 1-1,-1-1 0,1 1 1,-1-1-1,1 1 0,-1-1 1,0 1-1,0 0 0,0-1 0,0 1 1,0 2-1,-1-3 50,1 0 1,-1 1-1,0-1 0,0 1 0,1-1 1,-1 0-1,0 1 0,0-1 0,-1 0 1,1 0-1,0 0 0,0 0 0,-1 0 1,1 0-1,0 0 0,-1 0 0,1-1 1,-1 1-1,1 0 0,-4 0 1,-35 11 691,36-11-608,-1 0-24,-11 4 118,0 0 1,-1-2 0,1 0-1,-1-1 1,0-1-1,0 0 1,0-1-1,-20-3 1,35 3-356,1-1 0,0 0 0,-1 1 0,1-1 0,0 0 0,0 1 0,-1-1 0,1 0 0,0 0 0,0 0 0,0 0 0,0 0 1,0-1-1,0 1 0,0 0 0,1 0 0,-1-1 0,0 1 0,1 0 0,-1-2 0,-3-18-7351,4 8 378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0 12908,'0'0'10704,"-8"4"-10475,-6 4-86,0 1-1,0 1 1,1 0-1,0 1 0,1 0 1,0 1-1,1 0 1,-10 14-1,-82 121 1181,81-111-1171,0 0 0,-29 72 0,46-95-159,1-1 0,0 1 0,0 0 0,1 0 0,1 0 0,1 1 0,0-1 0,0 0 0,1 1 0,1-1 0,0 1 0,1-1 0,4 15 0,-4-22-121,1 0 0,-1 0 0,2 0 1,-1-1-1,0 1 0,1-1 0,0 0 0,0 0 0,1 0 0,0-1 0,-1 1 0,2-1 1,-1 0-1,11 6 0,-6-5-681,1 1 1,0-2-1,0 1 1,0-2-1,1 1 1,-1-1-1,16 1 0,38-1-7230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10250,'0'0'10746,"9"6"-9684,-5-4-949,0 1-1,-1-1 1,1 0-1,0 0 1,0 0 0,0-1-1,0 1 1,1-1-1,-1 0 1,0 0-1,1 0 1,-1-1-1,0 1 1,1-1-1,-1 0 1,1-1 0,-1 1-1,0-1 1,1 1-1,-1-1 1,0-1-1,0 1 1,8-4-1,-3 0 224,0-1-1,0-1 1,-1 1 0,0-1-1,11-12 1,-17 18-280,0-1 0,0 0 0,0-1 1,-1 1-1,1 0 0,-1 0 0,1-1 0,-1 1 1,0-1-1,1 1 0,-1-1 0,-1 1 1,1-1-1,0 0 0,-1 0 0,1 1 1,-1-1-1,0 0 0,0 0 0,0 1 1,0-1-1,0 0 0,-1 0 0,1 0 0,-2-4 1,1 6-63,0 0 0,-1-1 0,1 1 0,0 0 0,0 0 0,-1 0 0,1 1 0,0-1 0,-1 0-1,1 0 1,-1 1 0,1-1 0,-1 1 0,1-1 0,-1 1 0,1 0 0,-1-1 0,0 1 0,1 0 0,-1 0 0,1 0 0,-1 0 0,0 1 0,1-1 0,-1 0 0,1 1 0,-1-1 0,1 1 0,-1-1 0,-2 2 0,-2 0-53,-1 1 1,1 0-1,0 0 0,0 1 0,-10 7 1,4-1 54,1 0 1,0 1 0,1 0 0,-15 22 0,21-27-93,1 0 1,-1 0-1,1 1 0,1-1 0,-1 1 1,1 0-1,0 0 0,0 0 1,1 0-1,0 0 0,0 0 0,1 8 1,0-14-3,0 1 0,0-1 0,0 0 0,1 0 0,-1 0 0,0 0 0,1 1-1,-1-1 1,1 0 0,-1 0 0,1 0 0,0 0 0,-1 0 0,1 0 0,0 0 0,0 0 0,0 0 0,0-1 0,0 1 0,0 0 0,0 0 0,0-1 0,0 1 0,0-1 0,2 1 0,1 1-150,0-1-1,0 0 1,1 0-1,-1 0 1,1-1 0,-1 1-1,7-2 1,0 1-550,0-1 1,0-1-1,0 0 1,-1 0-1,18-7 1,-12 1-1101,-1 0 0,0-1 1,0-1-1,22-19 0,-19 12 1051,-1 0-1,-1-1 0,15-20 1,-13 13 1598,27-55 0,-31 51 1844,16-51 0,-23 43 926,-13 26-167,-10 19-2030,2 4-1054,1 2-1,1 0 0,0 0 1,1 1-1,0 1 1,2 0-1,-1 0 0,2 1 1,0 0-1,-9 32 0,17-48-260,-1 1 0,1-1-1,-1 0 1,1 1-1,0-1 1,-1 1 0,1-1-1,0 1 1,0 0 0,0-1-1,0 1 1,0-1 0,0 1-1,1-1 1,-1 1-1,1-1 1,-1 1 0,1-1-1,-1 0 1,1 1 0,0-1-1,-1 0 1,1 1 0,0-1-1,0 0 1,0 0 0,0 1-1,0-1 1,0 0-1,3 1 1,1 0 94,0 0-1,0-1 0,1 1 1,-1-1-1,0 0 1,1-1-1,7 1 0,3 0 98,-4-1-157,53 8 1,-62-7-43,0-1 1,1 1-1,-1 0 0,0 0 0,0 0 0,0 1 1,0-1-1,0 1 0,0-1 0,0 1 1,0 0-1,-1 0 0,1 0 0,-1 1 0,4 3 1,-6-6 72,0 0 0,-1 0 1,1-1-1,0 1 0,0 0 1,-1 0-1,1 0 0,0 0 1,-1 0-1,1 0 0,0 0 1,-1 0-1,1 0 1,0 0-1,0 0 0,-1 0 1,1 0-1,0 0 0,-1 0 1,1 0-1,0 0 0,0 1 1,-1-1-1,1 0 0,0 0 1,0 0-1,-1 0 0,1 1 1,0-1-1,0 0 1,-1 0-1,1 0 0,0 1 1,0-1-1,0 0 0,0 0 1,-1 1-1,1-1 0,0 0 1,0 0-1,0 1 1,0-7-38,1 0 0,1-1 0,-1 1 0,1 0 0,0 0 0,0 0 0,0 1 1,5-9-1,-6 11-98,0 1 0,0 0 0,0 0 0,1 0 0,-1 0 0,0 0 0,1 1 0,-1-1 1,1 0-1,0 1 0,0-1 0,-1 1 0,1-1 0,0 1 0,0 0 0,0 0 0,0 0 1,1 0-1,-1 0 0,0 0 0,0 1 0,1-1 0,-1 1 0,0-1 0,4 1 0,-3 1-22,0 0-1,0 0 0,1 1 0,-1-1 1,0 1-1,0 0 0,-1 0 0,1 0 1,5 5-1,-5-4 43,0 0 0,1-1 0,0 1 1,-1-1-1,1 1 0,0-1 0,8 3 1,-5-3 35,1 0 0,-1-1 0,0 0 1,1 0-1,-1-1 0,1 1 0,-1-2 1,1 1-1,-1-1 0,0 0 0,1-1 1,10-3-1,-13 3 46,0 0 0,-1-1 1,0 1-1,1-1 0,-1 0 0,0 0 1,0 0-1,-1-1 0,1 0 0,-1 1 1,0-1-1,0 0 0,0-1 0,0 1 1,-1 0-1,0-1 0,0 1 0,0-1 1,2-6-1,-4 11-43,0 0 0,0 0 0,0-1 0,0 1 0,0 0 0,0 0 0,0 0 0,-1-1 0,1 1 0,0 0 0,0 0 0,0 0 0,0-1 0,0 1 0,0 0 0,0 0 0,0 0 0,-1 0 0,1-1 0,0 1 0,0 0 1,0 0-1,0 0 0,-1 0 0,1 0 0,0 0 0,0 0 0,0-1 0,-1 1 0,1 0 0,0 0 0,0 0 0,0 0 0,-1 0 0,1 0 0,0 0 0,0 0 0,0 0 0,-1 0 0,1 0 0,0 0 0,0 0 0,0 0 0,-1 0 0,1 0 0,0 1 0,0-1 0,0 0 0,-1 0 0,1 0 0,0 0 0,0 0 0,0 0 0,0 0 0,-1 1 0,1-1 0,0 0 0,0 0 0,0 0 0,0 0 1,0 1-1,0-1 0,0 0 0,-1 0 0,1 0 0,0 1 0,0-1 0,-15 11-115,-21 34 87,34-42 24,0 0 1,1-1-1,-1 1 0,1 0 0,-1-1 1,1 1-1,0 0 0,0 0 0,1 0 0,-1 0 1,0 0-1,1 0 0,0 0 0,0 0 0,0 0 1,1 6-1,0-8 8,0 0 0,0 0 0,0 0 0,1 0 0,-1 0 0,1 0 0,-1-1 0,0 1 0,1 0 0,-1-1 0,1 1 0,-1-1 0,1 0 0,-1 1 0,1-1 0,0 0 0,-1 0 0,1 0 0,-1 0 0,3-1 0,34-2 250,-25-2-193,0 0 0,-1-1 0,1 0 1,-2-1-1,1-1 0,-1 0 1,0 0-1,18-19 0,-2 4-11,-26 22-90,-2 7 23,0-1 1,-1 0-1,1 0 1,-1 1-1,-1-1 0,1 0 1,0-1-1,-1 1 1,0 0-1,-4 3 1,-15 34-77,21-40-122,0 1-1,0-1 1,0 1 0,1-1 0,-1 1 0,1 0-1,0-1 1,-1 1 0,1-1 0,1 1 0,-1 0 0,0-1-1,1 1 1,0 2 0,0-3-33,0-1 0,0 0 0,0 0 0,1 0 0,-1 0 0,0 0 1,1-1-1,-1 1 0,1 0 0,-1-1 0,0 1 0,1-1 0,0 1 0,-1-1 0,1 1 0,-1-1 0,1 0 0,-1 0 1,1 0-1,0 0 0,-1 0 0,3-1 0,18 1-5638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25 11819,'-6'4'463,"1"1"0,-1 0 0,1 0 0,1 1 0,-1-1 0,1 1 0,0 0 0,0 0 0,1 0-1,0 1 1,0-1 0,0 1 0,1 0 0,0 0 0,-2 8 0,2 7-342,0 0 0,1 0 0,4 36 0,-2-37-110,0 1-1,-1 0 1,-1-1-1,-4 24 1,2-35 56,-1 0 0,0 0 0,0-1 0,-1 1 0,0-1 0,-1 0 0,0-1 0,0 1 0,-1-1 0,0 0 0,-1-1 0,0 1 0,0-2 0,0 1 0,-1-1 0,0 0 0,-15 7 0,23-13-52,0 1 0,0-1-1,0 0 1,0 0 0,0 1-1,0-1 1,0 0 0,0 0 0,0 0-1,0 0 1,0 0 0,0 0 0,0 0-1,0-1 1,1 1 0,-1 0-1,0 0 1,0-1 0,0 1 0,0-1-1,0 1 1,0-1 0,0 1-1,1-1 1,-1 1 0,0-1 0,0 0-1,-1-1 1,1 0-55,0 0 0,0-1 0,0 1 0,0-1-1,1 1 1,-1-1 0,0 1 0,1-1 0,0 1 0,0-1 0,0-3 0,0-5-193,1 0 1,1-1-1,0 1 1,5-17-1,-1 11 86,1 0 0,1 1 0,1 0 0,0 0 0,1 1 0,0 0 0,1 1 0,18-18 0,8-4 394,67-47 1,1-1 116,-102 82-355,-1 0-2,1 1 1,-1-1 0,0 0-1,0 0 1,1 0 0,-1 0-1,-1 0 1,1 0 0,0-1 0,0 1-1,-1-1 1,1 1 0,-1-1-1,0 1 1,0-1 0,0 0 0,0 0-1,0 0 1,-1 0 0,1-5-1,-2 8-8,0-1 0,1 1-1,-1-1 1,0 1 0,0-1 0,0 1-1,0 0 1,0 0 0,0-1-1,0 1 1,0 0 0,0 0-1,0 0 1,0 0 0,0 0-1,1 0 1,-1 0 0,0 0-1,0 1 1,0-1 0,0 0-1,0 0 1,-1 1 0,-24 8 16,18-3 159,0 0 0,0 1 0,1 0-1,-1 0 1,2 0 0,-1 1 0,-6 11-1,11-16-102,-1 0 0,1 0 1,0 0-1,1 1 0,-1-1 0,1 0 0,-1 1 0,1 0 0,0-1 0,0 1 0,1 0 0,-1-1 1,1 1-1,-1 0 0,1 0 0,1-1 0,-1 1 0,0 0 0,1 0 0,0-1 0,0 1 0,0 0 1,2 3-1,-1-4 7,0-1-1,1 0 1,0 0 0,-1 0 0,1 0 0,0 0 0,0-1 0,0 1-1,0-1 1,0 0 0,0 0 0,1 0 0,-1 0 0,0 0 0,1-1-1,-1 1 1,0-1 0,6 0 0,63-4 1069,-55 0-1089,-1 0 1,0-1-1,0-1 0,0 0 0,-1-1 0,16-10 1,82-60 307,-146 115-472,31-36 124,0 1 1,0-1-1,0 1 1,1 0-1,-1 0 1,1-1-1,0 1 1,0 0-1,0 0 1,0 0-1,0 1 1,1-1-1,-1 0 1,1 0-1,0 0 1,0 4-1,2-6-4,1 1 0,-1-1-1,1 0 1,0 0 0,-1-1-1,1 1 1,-1 0 0,1-1-1,0 0 1,0 1 0,-1-1-1,1 0 1,0-1 0,0 1-1,4-1 1,3 0 29,18 2-553,52-2 1092,-42-8-3742,-8-9-5374,-23 8 1338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13933,'0'0'5381,"49"-7"-3619,-12 7-705,4 0-737,4 2-256,2 7-929,1-1-3395,-1-3-4580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12332,'8'63'6279,"10"0"-3549,-12-43-2433,0 1 0,-1 0-1,3 32 1,-7-36-237,-1 0 0,0-1 0,-1 1-1,-1 0 1,-1-1 0,-1 0 0,0 1 0,-1-1 0,0-1-1,-1 1 1,-1-1 0,-1 0 0,0-1 0,-1 1 0,0-2 0,-1 1-1,-1-1 1,-21 19 0,18-18-696,0 0 0,-31 20 0,-11-2-4412,14-13-1828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1473,'6'4'321,"0"-1"-257,-1-1-32,1 1-192,1-2-353,3 0 385,-5-1-833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58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98 10794,'29'-34'2527,"29"-29"5153,-60 68-5133,-22 34-2483,-260 298 149,282-335-3902,5-7 923,14-19-848,31-41-1868,-44 59 4324,31-40-4485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0,'0'0'3587,"13"-48"-3651,-9 45-128,-4-5-320,0 4-193,2 0-1313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2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81 1986,'0'0'8194,"2"-8"-6790,-2 3-1207,8-33 2198,2 9 3672,-21 48 1114,-12 19-4587,-69 126-3571,96-172-5215,6-19-407,-4 6 919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14542,'0'0'14125,"2"-7"-14221,-2 12-705,0 3-1121,0 0-1088,0-3-2404,0 0-2273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69 13132,'0'0'8910,"2"-8"-7266,2-1-1230,-3 6-278,0 0 0,1 0 0,-1 0 0,-1 0 0,1 0-1,0 0 1,-1 0 0,0 0 0,1 0 0,-1-1 0,-1-4 0,1 8-107,-1-1-1,1 0 1,-1 0 0,0 1 0,1-1-1,-1 1 1,0-1 0,1 1 0,-1-1-1,0 1 1,1-1 0,-1 1-1,0-1 1,0 1 0,0 0 0,1-1-1,-1 1 1,0 0 0,0 0 0,0 0-1,0 0 1,0 0 0,0 0-1,-1 0 1,-29-1-95,25 2 97,-3-1-42,1 2 0,-1-1 0,0 1-1,1 1 1,0 0 0,0 0-1,0 0 1,0 1 0,0 0 0,1 1-1,-1-1 1,1 1 0,1 1 0,-1 0-1,1 0 1,0 0 0,-10 13-1,15-18 2,0-1-1,1 1 0,-1 0 0,0 0 1,1 0-1,-1-1 0,1 1 0,-1 0 0,1 0 1,0 0-1,-1 0 0,1 0 0,0 0 0,-1 0 1,1 0-1,0 0 0,0 0 0,0 0 1,0 0-1,0 0 0,0 0 0,0 0 0,0 0 1,1 0-1,-1 0 0,0 0 0,1 0 0,-1 0 1,0 0-1,1 0 0,-1 0 0,1-1 1,-1 1-1,1 0 0,0 0 0,-1 0 0,1-1 1,0 1-1,0 0 0,-1-1 0,1 1 1,0-1-1,0 1 0,0-1 0,0 1 0,0-1 1,0 0-1,0 1 0,0-1 0,0 0 0,0 0 1,1 1-1,10 1-40,-1 0-1,1 0 1,21-1 0,-14 0 21,-14 0 25,4-1 6,0 1-1,-1 0 1,1 1-1,0-1 1,-1 2-1,1-1 1,-1 2-1,0-1 1,9 6-1,-16-8 2,0 0-1,-1 0 0,1 0 0,-1 0 1,1 0-1,-1 0 0,0 0 0,1 0 1,-1 0-1,0 0 0,0 0 0,0 1 1,1-1-1,-1 0 0,-1 0 0,1 0 1,0 0-1,0 1 0,0-1 0,0 0 1,-1 0-1,1 0 0,-1 0 0,1 0 1,-1 0-1,1 0 0,-1 0 0,0 0 1,1 0-1,-1 0 0,0 0 0,0 0 1,1 0-1,-1-1 0,-1 2 1,-32 26 262,20-17-190,0-2 0,-1 0 0,0-1-1,0 0 1,-1-1 0,0-1 0,0 0 0,0-2 0,-1 0-1,0 0 1,-21 1 0,37-6-241,1 1 0,0 0 0,0-1-1,-1 1 1,1 0 0,0-1 0,0 1 0,-1-1 0,1 1-1,0 0 1,0-1 0,0 1 0,0-1 0,0 1 0,0-1-1,0 1 1,0-1 0,0 1 0,0-1 0,0 1 0,0 0-1,0-1 1,0 1 0,0-1 0,0 1 0,0-1 0,1 1-1,-1 0 1,0-1 0,0 1 0,1-1 0,-1 1-1,0 0 1,0-1 0,1 1 0,-1 0 0,0-1 0,1 1-1,-1 0 1,0-1 0,1 1 0,13-19-5272,2 1-951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14221,'0'0'7746,"-6"9"-7569,-26 45 467,1 2 1,4 1 0,1 1 0,-26 94 0,47-109-5622,5-38 1162,0-27 1252,0 10 1340,-1 1-1,-1 0 0,0-1 0,0 1 1,-4-11-1,-23-52 846,1 2 9262,27 71-8709,1 1 1,0 0-1,0-1 1,0 1-1,0 0 1,0-1-1,0 1 1,0 0-1,0-1 0,0 1 1,0 0-1,0-1 1,0 1-1,0 0 1,0-1-1,0 1 0,0-1 1,0 1-1,0 0 1,0-1-1,1 1 1,-1 0-1,0 0 0,0-1 1,0 1-1,1 0 1,-1-1-1,0 1 1,0 0-1,1 0 0,-1-1 1,0 1-1,0 0 1,1 0-1,-1 0 1,0-1-1,1 1 1,-1 0-1,1 0 0,21-1 2352,32 14-2366,-44-10 645,15 3-966,1-1 0,36 4 0,-12-11-8910,-19-4-6235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7143,'0'0'16997,"10"-1"-15934,-2 0-964,1 0 1,-1-1 0,0 0 0,0 0 0,0-1-1,0 0 1,0 0 0,-1-1 0,0 0 0,1 0 0,-1-1-1,-1 0 1,1 0 0,-1-1 0,0 0 0,0 0 0,-1 0-1,1-1 1,4-7 0,-7 9-75,0 0 0,0 0 0,0 0 0,0 0 0,-1 0 0,0 0 0,0-1 0,-1 1 0,1-1 0,-1 1 0,0-1 0,-1 0 0,1 1 0,-1-1 0,-1-9 0,1 14-37,-1 0-1,1 1 1,-1-1-1,1 0 1,-1 0-1,1 1 1,-1-1-1,1 1 1,-1-1-1,0 0 1,1 1-1,-1-1 0,0 1 1,0 0-1,1-1 1,-1 1-1,0-1 1,0 1-1,0 0 1,1 0-1,-1 0 1,0-1-1,0 1 1,0 0-1,0 0 0,0 0 1,1 0-1,-1 0 1,0 0-1,0 1 1,0-1-1,0 0 1,-30 10-642,19 0 581,1 1 1,0 0-1,0 1 0,1 0 1,1 1-1,0 0 1,1 1-1,0-1 0,-9 24 1,15-32 52,-1 0 0,1 1 0,1-1 0,-1 1 0,1 0 1,0 0-1,0-1 0,0 1 0,1 11 0,1-15 15,-1 0-1,1-1 0,-1 1 1,1-1-1,0 1 1,0 0-1,0-1 0,0 1 1,0-1-1,0 0 1,0 1-1,0-1 0,1 0 1,-1 0-1,0 0 0,1 0 1,-1 0-1,1 0 1,-1 0-1,1 0 0,0 0 1,-1-1-1,1 1 1,0-1-1,-1 1 0,1-1 1,0 0-1,0 0 1,-1 0-1,1 0 0,0 0 1,0 0-1,0 0 1,-1 0-1,4-2 0,4 1-5,-1 0-1,1-1 0,-1-1 1,1 1-1,-1-2 0,0 1 1,0-1-1,-1 0 0,1 0 1,-1-1-1,0 0 0,8-7 1,11-12-37,39-45-1,-40 41 121,-25 28-80,0 0 0,1-1 0,-1 1 0,0 0 0,0 0 1,0-1-1,0 1 0,0 0 0,0 0 0,0 0 0,0-1 0,1 1 0,-1 0 0,0 0 0,0 0 0,0-1 0,0 1 0,1 0 0,-1 0 0,0 0 0,0 0 0,0 0 1,1 0-1,-1-1 0,0 1 0,0 0 0,0 0 0,1 0 0,-1 0 0,0 0 0,0 0 0,1 0 0,-1 0 0,0 0 0,0 0 0,1 0 0,-1 0 0,0 0 0,0 0 1,1 0-1,-1 0 0,0 0 0,0 0 0,0 1 0,1-1 0,-1 0 0,0 0 0,0 0 0,1 0 0,-1 0 0,0 1 0,0-1 0,0 0 0,0 0 0,1 0 0,-1 0 1,0 1-1,0 21-199,-10 25 111,8-39 101,0 0-1,0 0 1,1 0 0,0 0 0,1 0 0,0 11 0,0-18-3,0 1 0,0 0 0,1-1 0,-1 1 0,1 0 0,0-1 0,-1 1 0,1-1 0,0 1 0,0-1 1,0 1-1,0-1 0,0 1 0,0-1 0,0 0 0,0 0 0,1 1 0,-1-1 0,0 0 0,1 0 0,-1 0 0,1-1 1,-1 1-1,1 0 0,-1-1 0,1 1 0,0-1 0,-1 1 0,1-1 0,0 1 0,-1-1 0,1 0 0,0 0 1,2 0-1,11-1 33,0 0 1,-1 0-1,1-2 1,0 0 0,-1 0-1,1-1 1,-1-1 0,0-1-1,0 0 1,-1 0-1,18-13 1,32-13 33,-47 30-35,-13 12 41,-3-9-72,0 0-1,0 0 1,0-1 0,0 1-1,0 0 1,0 0-1,0-1 1,0 1 0,1 0-1,-1 0 1,0-1-1,0 1 1,1 0 0,-1 0-1,0-1 1,1 1 0,-1-1-1,1 1 1,-1 0-1,1-1 1,-1 1 0,1-1-1,-1 1 1,1-1-1,0 1 1,-1-1 0,1 1-1,0-1 1,-1 0-1,1 1 1,0-1 0,-1 0-1,1 0 1,0 0 0,0 1-1,-1-1 1,1 0-1,0 0 1,1 0 0,13-1-53,1 0 1,-1-1-1,0-1 1,0 0-1,17-7 1,-16 5-23,-1 1 0,1 1 0,0 0 0,23-1 0,-38 4 57,-1 0 0,1 0 0,-1 0 0,1 0 0,-1 0 0,1 1 0,-1-1 0,1 0 0,0 0 0,-1 0 0,1 1 0,-1-1 0,1 0 0,-1 1 0,0-1 0,1 0 0,-1 1 0,1-1 1,-1 1-1,0-1 0,1 1 0,-1-1 0,0 1 0,1-1 0,-1 1 0,0-1 0,0 1 0,0-1 0,1 1 0,-1 0 0,0 24 98,-1-22-339,1 0 0,-1 0 0,0 0 1,1-1-1,-1 1 0,0 0 0,-1-1 1,1 1-1,0-1 0,-1 1 0,0-1 0,1 0 1,-1 1-1,0-1 0,-3 2 0,-3-1-4959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11339,'0'0'13613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328 119 1730,'0'0'9673,"7"-10"-6630,26-34 122,-32 41-2809,1 1 0,-1 0 0,1-1 0,-1 1 0,0-1 0,1 1 0,-1-1 0,-1 0 0,1 1 0,0-1 0,-1 0 0,1 0 0,-1-4 0,0 6-266,0 0 1,0 0 0,-1 0-1,1 0 1,0 0-1,-1 0 1,1 0 0,-1 0-1,1 0 1,-1 0 0,1 1-1,-1-1 1,0 0-1,0 0 1,1 0 0,-1 1-1,0-1 1,0 1-1,0-1 1,1 0 0,-1 1-1,0 0 1,0-1-1,-1 0 1,-2 0-70,-1 0-1,1 1 1,0-1 0,0 1-1,0 0 1,-1 0 0,1 0-1,0 1 1,0-1 0,0 1-1,0 0 1,0 0-1,-8 4 1,-13 9-33,0 1-1,1 1 1,1 1-1,0 1 1,2 1-1,0 1 1,1 0-1,1 2 1,1 0 0,1 2-1,-22 39 1,35-56-5,0 0 1,1 1 0,0-1-1,1 1 1,-1 0 0,1-1 0,1 1-1,0 0 1,-1 12 0,2-18 16,1 1 1,-1-1 0,1 1 0,-1-1-1,1 1 1,0-1 0,0 1 0,0-1-1,0 0 1,0 0 0,1 0-1,-1 1 1,1-1 0,-1-1 0,1 1-1,0 0 1,0 0 0,0 0 0,0-1-1,0 1 1,0-1 0,0 0 0,0 0-1,1 0 1,-1 0 0,0 0-1,1 0 1,-1 0 0,1-1 0,-1 1-1,1-1 1,4 0 0,0 2 27,0-1 0,1-1 1,-1 1-1,0-1 0,1-1 1,-1 1-1,1-1 0,-1 0 0,0-1 1,0 0-1,0 0 0,0-1 0,0 0 1,0 0-1,-1 0 0,1-1 1,-1 0-1,0 0 0,0 0 0,0-1 1,-1 0-1,1 0 0,-1-1 0,-1 0 1,1 0-1,7-12 0,-12 17-20,1 0 0,0-1 0,0 1 0,0 0 0,-1-1 0,1 1 0,-1-1 0,1 1 0,-1-1 0,0 1 0,0-1 0,1 1 0,-1-1 0,0 1 0,0-1 0,0 1 0,-1-1 0,1 1 0,0-1 0,-1 1 0,1-1 0,-1 1 1,1-1-1,-1 1 0,1-1 0,-1 1 0,0 0 0,0-1 0,0 1 0,0 0 0,0 0 0,0 0 0,0 0 0,0 0 0,0 0 0,-1 0 0,1 0 0,0 0 0,-1 1 0,1-1 0,0 0 0,-1 1 0,1-1 0,-1 1 0,1-1 0,-1 1 0,-1 0 0,-1-1-24,0 1 0,-1-1 0,1 1 0,0 0 0,-1 1 0,1-1 0,0 1 0,0-1 0,-1 1 0,1 1-1,0-1 1,0 0 0,0 1 0,0 0 0,1 0 0,-5 3 0,9-1-554,10-1 384,16-3 193,-26 0-32,13-1-69,0-1 0,-1 0 0,0-1 1,1 0-1,-1-2 0,0 1 0,-1-2 0,1 1 0,-1-2 0,20-13 0,-19 12 97,-10 11 120,-6 10-104,-6 10 90,-131 166 1103,129-169-637,10-10-1696,6-6-5535,0-4 955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39 10186,'13'-22'5437,"-9"6"3817,-5 30-8565,0-1-630,-1 0 0,-1 0 0,0 0 0,-1 0 0,0-1 0,-8 18 0,-44 73 654,30-58-489,3-7-186,16-30-167,1 1 0,1-1-1,0 1 1,0 0 0,0 1 0,1-1-1,1 1 1,0 0 0,-4 20 0,8-30-563,0 1 0,1-1 1,-1 1-1,0-1 0,1 1 0,-1-1 1,0 0-1,1 0 0,-1 0 1,1 1-1,-1-1 0,0-1 1,1 1-1,-1 0 0,2-1 1,-2 1 451,10-2-7036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14382,'0'0'7073,"11"5"-5989,-5-1-976,0-1 0,0-1 0,0 1 0,1-1 1,-1 0-1,1 0 0,-1 0 0,1-1 1,0 0-1,0-1 0,-1 0 0,1 0 0,0 0 1,0 0-1,0-1 0,-1-1 0,1 1 0,0-1 1,-1 0-1,0 0 0,1-1 0,-1 0 0,0 0 1,0 0-1,5-5 0,-7 5-80,-1 1 1,0-1-1,0 0 0,0 0 1,0-1-1,-1 1 0,1-1 1,-1 1-1,0-1 0,0 0 0,0 0 1,0 0-1,-1 0 0,0 0 1,0 0-1,0 0 0,0 0 1,0 0-1,-1-1 0,0 1 1,0 0-1,-1-5 0,1 8-34,-1 0 1,0 0-1,1 1 0,-1-1 0,0 0 1,0 1-1,0-1 0,0 0 0,0 1 1,1-1-1,-1 1 0,0 0 0,0-1 0,0 1 1,0 0-1,0 0 0,0-1 0,-1 1 1,1 0-1,0 0 0,0 0 0,0 0 0,0 0 1,0 0-1,0 1 0,0-1 0,0 0 1,-2 1-1,-31 11-254,25-6 248,0 1-1,0-1 1,1 1-1,0 1 1,0 0-1,-9 12 1,13-15 2,0 0-1,1 0 1,-1 0 0,1 1 0,1 0 0,-1-1 0,1 1 0,0 0 0,0 0 0,0 0 0,1 0-1,-1 11 1,2-16 7,0 0 0,0 1 0,1-1 1,-1 1-1,0-1 0,0 0 0,1 0 0,-1 1 0,1-1 0,-1 0 0,1 0 0,0 1 0,-1-1 0,1 0 0,0 0 0,0 0 0,0 0 0,0 0 0,0 0 0,0 0 0,0 0 1,0-1-1,0 1 0,0 0 0,3 0 0,0 1 8,1 0 0,-1-1 0,1 0 0,-1 0 0,1-1 0,0 1 0,-1-1 0,6 0 0,3 0 20,-1-2 1,1 1 0,0-2 0,0 1-1,15-7 1,14-11 8,0-3 0,-1-1 0,-2-2-1,0-2 1,36-35 0,-81 70-95,1 0 0,-1 1 0,1-1 0,1 1 0,-5 10 0,-1 1 75,8-15-20,-2 1 88,0 1-1,1 0 0,-1 1 0,1-1 0,1 0 1,-1 1-1,1 0 0,0 0 0,1 0 1,-1-1-1,1 1 0,1 0 0,-1 12 0,2-18-98,-1 0-1,0 0 1,1 0-1,-1 0 1,1 0-1,-1 0 1,1 0-1,0 0 1,-1 0-1,1-1 1,0 1-1,0 0 1,-1 0-1,1-1 1,0 1-1,0-1 1,0 1-1,0-1 1,0 1-1,0-1 1,0 1-1,0-1 1,0 0-1,0 1 1,0-1-1,0 0 1,0 0-1,0 0 1,0 0-1,0 0 1,0 0-1,2 0 1,17-4-3296,-6-6-4167,-2-7-2487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58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4612,'19'-25'1138,"-13"15"-87,1 1-1,0-1 0,0 2 0,1-1 0,1 1 1,-1 0-1,20-13 0,-28 45 1657,-19 54-1430,10-45-918,2 1-1,1 0 1,-4 62 0,10-28-1491,0-75-8269,-4-6 2349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16496,'0'0'6822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193 287 13901,'0'0'6460,"-12"2"-5921,-2 2-435,0 1-1,0 0 1,0 1 0,1 1 0,-21 13-1,28-17-1,0 1-1,0 0 0,1 1 0,0-1 0,-1 1 1,2 0-1,-1 1 0,1-1 0,-1 1 1,2-1-1,-1 1 0,1 1 0,-1-1 1,2 0-1,-1 1 0,-2 11 0,4-17-96,1 0 0,0 0-1,0 0 1,0 0 0,0 0-1,0 0 1,0 0 0,0 1 0,0-1-1,0 0 1,0 0 0,1 0-1,-1 0 1,0 0 0,1 0-1,-1 0 1,1 0 0,-1 0 0,1 0-1,0-1 1,-1 1 0,1 0-1,0 0 1,-1 0 0,1-1-1,2 2 1,-1-1 39,0 0 0,0 0 0,1 0 0,-1 0 0,1-1 0,-1 1 0,0-1 0,1 0 0,-1 0 0,1 0 0,3 0 0,2-1 106,1 0 0,0-1-1,-1 0 1,0 0 0,1-1 0,7-4-1,21-15-50,-1-2 0,-1-2 0,-1-1-1,-1-1 1,-2-2 0,-1-1 0,-1-2-1,-2-1 1,27-42 0,-49 68-121,0 0-1,0 1 1,0-2 0,-1 1-1,0 0 1,-1-1 0,0 0-1,0 1 1,-1-1 0,2-13-1,-4 21-14,0 1 0,-1-1 0,1 0 0,0 0 0,0 0 0,-1 1 0,1-1-1,0 0 1,-1 1 0,1-1 0,-1 0 0,1 0 0,-1 1 0,1-1 0,-1 1 0,1-1 0,-1 1-1,0-1 1,1 1 0,-1-1 0,0 1 0,1-1 0,-1 1 0,0 0 0,0-1 0,0 1 0,1 0-1,-1 0 1,0 0 0,0-1 0,0 1 0,1 0 0,-1 0 0,0 0 0,-1 0 0,-31 3-854,15 2 791,-1 1-1,1 0 1,1 2-1,0 0 0,0 1 1,0 0-1,1 2 1,0-1-1,1 2 1,1 0-1,-18 19 1,31-29 60,-1 0 0,0 0 0,0 0 0,1 0 0,-1 0 1,1 1-1,0-1 0,0 1 0,0-1 0,0 0 0,0 1 1,0 0-1,1-1 0,-1 1 0,1-1 0,0 1 0,0 0 0,0-1 1,0 1-1,0 0 0,0-1 0,1 1 0,-1 0 0,1-1 0,0 1 1,0-1-1,0 1 0,0-1 0,2 3 0,4 5-277,0 0-1,1 0 0,0-1 1,1 0-1,11 10 1,16 16-164,-32-29 374,1 0-1,-1 0 1,0 1 0,-1-1 0,1 1 0,-1 0 0,-1 0 0,1 0 0,-1 0 0,-1 0 0,1 1-1,-1-1 1,0 1 0,-1-1 0,0 15 0,0-17-6091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334 115 8392,'0'0'12508,"3"-10"-9690,8-28-1205,-11 38-1601,0-1 0,0 1 1,0-1-1,0 1 1,0 0-1,0-1 0,-1 1 1,1-1-1,0 1 1,0-1-1,0 1 0,0 0 1,-1-1-1,1 1 0,0-1 1,0 1-1,-1 0 1,1-1-1,0 1 0,0 0 1,-1-1-1,1 1 1,-1 0-1,1 0 0,0-1 1,-1 1-1,1 0 1,0 0-1,-1 0 0,1-1 1,-1 1-1,1 0 0,-1 0 1,1 0-1,-1 0 1,1 0-1,0 0 0,-1 0 1,1 0-1,-1 0 1,1 0-1,-1 0 0,1 0 1,-1 0-1,1 0 0,0 1 1,-1-1-1,1 0 1,-1 0-1,0 1 0,-20 5-158,10 0 138,1 0 0,0 1 0,0 0 0,-14 13 0,20-16-6,0-1 0,1 1 0,-1 0 0,1 0 0,0 0 1,0 0-1,0 0 0,0 1 0,1-1 0,0 1 0,0 0 0,0 0 0,-1 6 1,3-10 5,1 0 1,-1 0 0,1 0 0,0 0 0,0 0 0,-1 0 0,1 0 0,0 0 0,0 0 0,0 0 0,0 0 0,0-1 0,0 1 0,0 0 0,0-1 0,0 1 0,0-1 0,0 1 0,0-1 0,1 0 0,-1 1 0,0-1 0,0 0 0,0 0 0,1 0 0,-1 0 0,0 0 0,0 0 0,0 0 0,1 0 0,-1 0 0,1-1 0,45-3-135,-36 0 114,0 1 1,0-2 0,-1 0-1,12-7 1,31-13-797,-52 25 807,-1 0 0,0 0 0,0 0 0,1 0 1,-1 0-1,0 0 0,0 0 0,1 0 0,-1 0 0,0 0 0,0 0 1,1 0-1,-1 0 0,0 1 0,0-1 0,0 0 0,1 0 0,-1 0 1,0 0-1,0 0 0,0 1 0,0-1 0,1 0 0,-1 0 0,0 0 1,0 1-1,0-1 0,0 0 0,0 0 0,0 1 0,1-1 0,-1 0 1,0 0-1,0 1 0,0-1 0,0 0 0,0 0 0,0 1 0,0-1 1,0 0-1,0 0 0,0 1 0,0-1 0,0 0 0,0 0 0,-1 0 0,1 1 1,0-1-1,0 0 0,0 0 0,0 1 0,0-1 0,0 0 0,-1 0 1,1 0-1,0 1 0,-6 16-127,-60 103 695,-23 50 563,66-122-1010,-41 67 0,51-96 128,-1 0 1,0 0-1,-1-1 0,-1-1 1,-34 28-1,49-44-216,0 0 0,0 0 1,0 0-1,0-1 0,0 1 0,0 0 1,0 0-1,0-1 0,0 1 0,0 0 1,-1-1-1,1 1 0,0-1 0,0 0 1,-1 1-1,1-1 0,0 0 0,0 0 1,-1 1-1,1-1 0,0 0 0,-1-1 1,1 1-1,0 0 0,-2 0 0,3-1-5,-1-1-1,0 1 1,1 0-1,-1 0 0,1 0 1,-1 0-1,1-1 1,0 1-1,-1 0 0,1 0 1,0-1-1,0 1 1,0 0-1,0-1 0,0 1 1,0 0-1,0 0 1,1-1-1,0-1 0,1-7-35,0 0-1,1 0 0,1 1 0,0-1 0,6-11 0,16-16-269,3 0-1,1 2 1,1 1 0,52-43 0,158-106-356,-22 17-719,-209 158 1249,30-29-209,-38 35 329,0 0 1,0 0-1,0 0 1,0-1-1,-1 1 1,1-1-1,-1 1 1,0-1-1,1 0 1,-1 1-1,0-1 1,-1 0-1,1 0 1,0-3-1,-21 5-516,12 4 550,0 0 0,0 1 0,0 0 0,1 0 0,0 0 0,-1 1 0,1 0 1,1 1-1,-1-1 0,-6 8 0,2-2 161,1 1 0,0 0 0,0 1 0,-13 23 0,21-33-162,0 0 0,1 0-1,-1 0 1,1 0 0,0 0 0,0 0 0,0 1-1,0-1 1,1 0 0,-1 0 0,1 1 0,0-1-1,0 0 1,0 1 0,0-1 0,1 0-1,0 5 1,0-6-1,1 0 0,-1-1 0,1 1 0,-1 0 0,1 0 0,0-1 0,0 1 0,0-1 0,0 0 0,0 1-1,0-1 1,0 0 0,0 0 0,0 0 0,0-1 0,0 1 0,1-1 0,-1 1 0,0-1 0,1 1 0,-1-1 0,0 0 0,1 0-1,4-1 1,11 0 60,0 0 0,1-2 0,-1 0 0,0-1 1,-1 0-1,1-2 0,-1 0 0,0-1 0,27-15 0,-24 11-89,-1-2 0,0 0 1,-1 0-1,0-2 0,-2 0 1,1-1-1,20-27 0,-30 29-290,-19 21 60,-18 19 130,-25 34 117,52-56-32,0 1 1,0-1-1,0 1 0,0 0 0,1 0 0,0 0 0,0 0 0,0 1 0,1-1 0,0 0 0,0 1 0,-1 7 0,2-13 16,0 1 0,0 0 1,1-1-1,-1 1 0,0-1 0,0 1 0,0-1 1,0 1-1,1 0 0,-1-1 0,0 1 1,0-1-1,1 1 0,-1-1 0,0 1 0,1-1 1,-1 0-1,1 1 0,-1-1 0,0 1 1,1-1-1,-1 0 0,1 1 0,-1-1 0,1 0 1,0 0-1,-1 1 0,1-1 0,-1 0 1,1 0-1,25 1 274,22-13 195,-21-2-462,0-1 1,-1-1 0,0-1-1,-2-1 1,0-1 0,26-27-1,-63 59-90,1 0-1,1 1 0,-13 20 0,21-29 63,0 0 0,0 0-1,0 0 1,1 1 0,0-1-1,0 1 1,0 0 0,0-1 0,1 1-1,0 0 1,1 0 0,-1 0-1,1 0 1,1 7 0,-1-12 38,1 0 0,-1 0 0,1 0 1,-1-1-1,1 1 0,0 0 0,-1-1 1,1 1-1,0 0 0,0-1 0,0 1 1,0-1-1,-1 1 0,1-1 0,0 0 1,0 1-1,0-1 0,0 0 0,0 0 1,0 1-1,0-1 0,0 0 0,0 0 1,0 0-1,0 0 0,0 0 0,1-1 1,32-4 730,-22 0-664,0 0 0,0-2-1,-1 1 1,0-1 0,0-1 0,-1 0 0,0 0-1,15-17 1,5-9 83,29-42 0,-46 52-216,-10 19-398,-5 23 267,0-4 185,1-9-3,0 0 0,1 0 0,0 0 0,-1 0 0,1 0 0,2 9 0,-2-13-2,1 1 1,-1-1-1,1 0 0,-1 0 0,1 1 0,0-1 0,0 0 0,-1 0 0,1 0 0,0 0 0,0 0 0,0 0 0,0 0 0,0 0 0,0-1 1,1 1-1,-1 0 0,0-1 0,0 1 0,1 0 0,-1-1 0,0 0 0,0 1 0,1-1 0,-1 0 0,1 0 0,-1 1 0,0-1 1,1 0-1,0-1 0,7 1-12,-1-1 1,0 0 0,0-1-1,0 0 1,-1 0-1,1 0 1,0-1 0,-1-1-1,1 1 1,-1-1-1,0 0 1,-1-1 0,1 0-1,-1 0 1,1 0-1,-2-1 1,1 0 0,-1 0-1,1 0 1,3-8 0,-23 33-34,6-10 28,0 1-1,0 1 1,1-1-1,0 1 1,1 0-1,0 1 1,1 0-1,0 0 1,1 0-1,1 0 1,0 0-1,-3 22 1,6-33-97,0 0 1,0 0-1,1 0 0,-1 0 0,0 0 1,1 0-1,-1 0 0,1 0 1,-1 0-1,1 0 0,-1 0 1,1 0-1,-1-1 0,1 1 1,0 0-1,0 0 0,-1-1 0,1 1 1,0-1-1,0 1 0,0 0 1,0-1-1,0 0 0,-1 1 1,1-1-1,0 1 0,0-1 1,0 0-1,0 0 0,0 0 0,0 0 1,0 1-1,2-1 0,0 0-726,1 0-1,-1 0 1,0 0-1,1 0 0,-1-1 1,1 1-1,-1-1 1,1 0-1,4-2 0,14-10-10009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8392,'0'0'8392,"-2"0"-7367,-3 4-320,5 10-641,-4 5-128,4 3-2179,0 0-1696,0 0-5895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163 274 10794,'-9'3'1105,"-4"1"-350,0 0-1,0 1 0,1 1 1,0 0-1,-17 12 0,25-16-512,-1 1 0,1 0 0,0 0 0,0 1 0,0-1 0,0 1-1,1 0 1,-1 0 0,1 0 0,0 1 0,0-1 0,1 1 0,-1-1 0,1 1-1,0 0 1,0 0 0,1 0 0,-1 0 0,0 9 0,2-12-228,0-1-1,0 0 1,0 0 0,0 0-1,1 0 1,-1 0 0,0 0 0,1 0-1,-1 0 1,1 0 0,-1 0-1,1 0 1,-1 0 0,1 0 0,0 0-1,-1-1 1,1 1 0,0 0-1,0 0 1,0-1 0,0 1 0,0 0-1,0-1 1,0 1 0,0-1-1,1 1 1,39 6 743,-27-8-529,-1 0 0,1 0 0,25-7 0,-18 0-188,0-1 0,-1-1 0,0 0-1,-1-1 1,0-2 0,-1 0 0,19-17 0,-10 6 19,-1-2 0,-1-1 0,34-47 0,-49 59-81,0 0-1,12-26 1,-20 36-38,0 1 1,0 0 0,-1 0 0,1-1 0,-1 1 0,0-1-1,-1 0 1,1 1 0,-1-1 0,1 1 0,-1-1 0,-1 0-1,1 1 1,-1-1 0,-1-5 0,1 8 34,-1-1-1,0 2 1,1-1-1,-1 0 1,0 0-1,0 0 1,0 1 0,0-1-1,0 1 1,-1 0-1,1 0 1,0-1-1,0 1 1,-1 1 0,1-1-1,-1 0 1,1 1-1,-1-1 1,1 1-1,-1 0 1,1-1 0,-1 1-1,-4 1 1,-4-1-11,-1 1 0,1 0 0,-1 0 0,-11 4 0,12-1 55,1 0-1,-1 1 1,1-1 0,0 2-1,0 0 1,1 0 0,0 1-1,-11 9 1,17-14-115,0 1 0,0-1 0,0 1 0,1 0 0,-1 0 0,1 0 0,0 0 0,0 0 0,0 0 0,0 1 0,0-1 0,1 1 0,-1-1 0,1 1 0,0 0 0,0-1 0,0 1 0,1 0 0,-1 0 0,1-1 0,0 1 0,0 0 0,0 0 0,1 0 0,-1 0 0,1-1 0,0 1 0,2 4 0,-1-5-189,1 1 0,-1-1 0,1 1 0,0-1 0,0 0 0,0 0 0,1 0 0,-1-1 0,1 1 0,6 3 0,49 23-1257,-23-12 1137,-27-12 552,-1 0-1,0 1 1,0 0 0,0 0 0,-1 1 0,0 0-1,7 8 1,-12-13 42,-1 0-1,1 0 1,-1 0 0,0 0-1,0 0 1,1 0 0,-1 0-1,-1 0 1,1 1 0,0-1-1,0 0 1,-1 1-1,1-1 1,-1 1 0,0-1-1,0 0 1,0 1 0,0-1-1,0 1 1,0-1-1,-1 0 1,1 1 0,-1-1-1,0 0 1,0 1 0,0-1-1,0 0 1,0 0-1,0 0 1,0 0 0,-1 0-1,-2 4 1,-12 8-264,-15 17 791,22-10-10000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9769,'0'0'9364,"-7"11"-8889,-6 12 73,1 1 1,1 0-1,-12 40 1,-30 182-298,53-245-400,-9 27-3653,9-27 3302,-1 0 0,1 0-1,-1-1 1,0 1-1,1 0 1,-1-1 0,0 1-1,0 0 1,0-1-1,1 1 1,-1-1 0,0 1-1,0-1 1,0 0-1,0 1 1,0-1 0,0 0-1,-1 0 1,-11 1-4700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25 248 512,'0'0'4228,"-15"-50"-352,13 20-417,-3-2-1056,3 0 223,2 3-544,0 5-737,0 3 33,7 4-33,4 8-352,6 6-128,-2 3-289,11 1-384,0 14-224,8 2 0,7 6-384,0-7-3235,4-5-6311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3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15759,'0'0'9257,"-9"3"-9087,-3 3-157,0 0 0,1 1 0,-1 1 0,1-1 0,1 2 0,0 0 0,0 0 0,0 0 0,1 2 0,1-1 0,0 1 0,-8 13 0,7-11 29,1 1 0,0 0 0,1 0 0,1 1 0,0 0 0,1 0 0,0 0 0,2 1 0,0 0-1,-2 24 1,5-37-128,0 1 0,0-1-1,0 0 1,0 0-1,1 1 1,0-1-1,-1 0 1,1 0-1,0 1 1,1-1-1,-1 0 1,1 0 0,-1-1-1,1 1 1,0 0-1,0 0 1,0-1-1,0 1 1,0-1-1,1 0 1,-1 0 0,1 1-1,3 0 1,-1 0-815,0-1 1,1 0 0,-1 0 0,1 0-1,0-1 1,0 0 0,-1 0-1,1 0 1,0-1 0,0 0 0,0 0-1,7-1 1,19-4-8672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4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43 16624,'-4'8'459,"-23"51"1559,3 0 1,-22 82 0,27-80-2069,17-54 76,0-1 0,0 1 0,-1-1 0,0 0 0,0 0 0,0 0 0,-7 8 0,9-14-98,1-1 0,-1 1-1,1 0 1,-1-1 0,1 1 0,0-1 0,-1 1 0,1-1 0,-1 1 0,1-1 0,0 1 0,0-1 0,-1 1 0,1-1 0,0 1-1,0-1 1,0 0 0,-1 1 0,1-1 0,0 1 0,0-1 0,0 0 0,0 1 0,0-1 0,0 0 0,0 1 0,1-1 0,-1 1-1,0-2 1,-1-24-3102,1 25 3108,2-32-1625,2 0-1,0 0 0,3 1 1,17-56-1,6-3 1574,-19 59 1808,-14 52 4376,5 24-4966,-1-8-205,-1-33-797,6 106 2653,-5-101-2504,0-1 0,0 1 0,1 0 0,0-1 0,0 1 0,1-1 0,0 0 0,1 0 0,-1 0 0,1 0 0,8 10 0,-10-15-126,-1-1-1,1 0 1,-1 0 0,0 0-1,1-1 1,0 1 0,-1 0-1,1-1 1,0 1-1,-1-1 1,1 1 0,0-1-1,-1 0 1,1 1-1,0-1 1,0 0 0,-1 0-1,1-1 1,0 1-1,0 0 1,-1 0 0,1-1-1,0 1 1,-1-1 0,1 0-1,0 1 1,-1-1-1,1 0 1,-1 0 0,1 0-1,-1 0 1,0 0-1,1 0 1,-1-1 0,0 1-1,2-3 1,4-3 57,0 0 0,0-1 0,-1 0 0,-1 0 0,6-9 0,1-5-76,-2-1 0,0 0 0,-2-1 0,0 1 0,-2-2 0,6-34 0,-6-33-8797,-7 98 3298,-4 9-780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4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 14382,'0'0'8290,"-11"-2"-8295,8 1 27,0 0 0,0 0-1,0 1 1,0-1 0,0 1 0,0-1 0,0 1 0,-1 0 0,1 0 0,0 1 0,0-1 0,0 1-1,0-1 1,0 1 0,0 0 0,0 0 0,0 0 0,0 1 0,0-1 0,0 1 0,1 0 0,-1-1 0,1 1-1,-1 0 1,1 0 0,0 1 0,0-1 0,0 0 0,0 1 0,0 0 0,0-1 0,1 1 0,-1 0-1,1 0 1,0 0 0,-1 0 0,1 0 0,0 5 0,-1-5 28,1 1 0,0-1 0,1 1 0,-1-1 0,0 1 0,1-1 0,0 1 0,0 0 0,0-1 0,0 1 0,1-1 0,0 1 0,-1 0 0,2 3 0,0-5-2,-1-1 1,1 1-1,-1 0 0,1-1 1,-1 1-1,1-1 1,0 0-1,0 1 0,0-1 1,-1 0-1,1 0 0,0 0 1,1 0-1,-1-1 0,0 1 1,0-1-1,0 1 1,0-1-1,0 0 0,1 1 1,-1-1-1,0 0 0,0 0 1,3-1-1,5 0-11,0 0 1,0-1-1,0-1 1,0 1-1,0-2 0,0 1 1,-1-1-1,1-1 0,-1 1 1,0-2-1,-1 1 1,1-1-1,-1-1 0,-1 1 1,1-1-1,-1-1 0,0 1 1,0-1-1,-1 0 0,0-1 1,-1 0-1,7-13 1,-12 21-66,1 1 1,-1 0-1,0 0 0,0-1 1,0 1-1,0 0 1,1-1-1,-1 1 1,0 0-1,0-1 1,0 1-1,0 0 1,0-1-1,0 1 1,0 0-1,0 0 1,0-1-1,0 1 1,0 0-1,0-1 0,0 1 1,0 0-1,0-1 1,0 1-1,0 0 1,-1-1-1,1 1 1,0 0-1,0-1 1,0 1-1,0 0 1,-1 0-1,1-1 1,0 1-1,0 0 0,-1-1 1,-13 4-855,-14 14-693,25-13 1122,1-1 0,-1 1-1,0-1 1,1 1-1,0 0 1,0 0 0,0 0-1,1 0 1,-1 1-1,1-1 1,0 0 0,0 1-1,0 7 1,1 6-4213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2:59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8168,'0'0'14413,"13"-20"-14028,15 20-289,2 0-32,0 0 0,3 0-1441,3 0-2531,-12-4-3043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4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42 6374,'0'0'11184,"-11"-8"-10618,-36-22-513,46 29-42,-1 1-1,0-1 1,0 1-1,0-1 1,0 1-1,0-1 1,0 1-1,0 0 1,0 0-1,0 0 1,0 0-1,0 1 1,0-1 0,0 0-1,0 1 1,0-1-1,1 1 1,-1 0-1,0-1 1,0 1-1,0 0 1,1 0-1,-1 0 1,1 1-1,-1-1 1,1 0-1,-1 1 1,1-1-1,-1 0 1,1 1-1,0 0 1,0-1-1,-1 4 1,-2 0 22,1 1 1,0 0-1,0-1 0,0 2 1,1-1-1,0 0 0,-2 13 1,4-14-40,0 0 0,0 0 0,0 1 0,1-1 0,-1 0 0,1 0 0,1 0 0,-1 0 0,1 0 0,0 0 0,0 0 0,0-1 0,1 1 0,-1-1 0,1 0 1,0 1-1,1-1 0,3 4 0,13 18 124,-20-25-25,1 0 0,-1-1 0,1 1 0,-1 0 0,1-1 0,-1 1-1,1 0 1,-1 0 0,0 0 0,1-1 0,-1 1 0,0 0 0,0 0 0,1 0 0,-1 0 0,0-1 0,0 1-1,0 0 1,0 0 0,0 0 0,-1 0 0,1 0 0,0 0 0,0-1 0,0 1 0,-1 0 0,1 0-1,0 0 1,-1-1 0,1 1 0,-1 0 0,1 0 0,-1-1 0,0 2 0,-2 0 54,0-1 1,1 1-1,-1-1 1,0 1-1,0-1 1,0 0-1,0 0 0,0-1 1,0 1-1,-4 0 1,-5 0-152,0 0-1,0 0 1,0-1 0,-19-3 0,30 3-290,0-1 0,0 1 0,0-1 0,0 1 1,-1-1-1,1 1 0,0-1 0,0 0 0,0 1 0,1-1 1,-1 0-1,0 0 0,0 0 0,0 0 0,0 1 0,1-1 1,-1 0-1,1 0 0,-1-1 0,0 1 0,1 0 0,0 0 1,-1-2-1,-4-16-7538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4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14894,'-6'11'449,"-30"59"5252,-48 129 0,82-192-5587,-1 0-1,2 1 0,-1 0 0,1-1 0,0 1 1,1 0-1,0 13 0,1-19-106,-1 0 1,0 0-1,1 0 0,-1 0 0,1-1 0,0 1 1,-1 0-1,1 0 0,0-1 0,0 1 0,0 0 1,0-1-1,1 1 0,-1-1 0,0 0 1,1 1-1,-1-1 0,1 0 0,-1 0 0,1 0 1,-1 0-1,1 0 0,0 0 0,0 0 1,-1-1-1,1 1 0,0-1 0,0 1 0,0-1 1,0 1-1,0-1 0,0 0 0,-1 0 1,4 0-1,3 0 25,1-1 0,-1 0 0,1 0 1,-1-1-1,0 1 0,1-2 0,-1 1 0,0-1 1,9-5-1,4-4-168,36-27 0,-11 7-293,-40 31-59,-8 9 210,-6 9 200,7-17 69,-43 78 1125,40-69-1192,0-1 0,0 0-1,2 1 1,-1-1 0,1 1-1,0 0 1,-1 16 0,10-24-7916,6-6 913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0:4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15310,'0'0'2403,"0"54"-321,-4-21 32,2 5-385,-4 4-447,-1 1-225,-4 3-577,-4 1-256,-4 0-160,-7 2-32,-4-2 32,-5 2-160,-7-6-1281,1-5-1410,-3-11-3266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11435,'0'0'8029,"12"-3"-6940,76-12 583,146-8 1,-162 21-4691,81 9 0,-151-6 760,-5-1-251,-9 0-1297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12332,'0'0'6438,"88"8"-4292,-38-13-769,6-3-704,6 2-513,-3-2-128,3 3-32,-2-4-801,-8-3-1121,-2-7-2626,-5-8-3588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16015,'0'0'3443,"8"0"-2247,30 0-280,73 10-1,-100-8-985,0 0 0,-1 0-1,1 1 1,0 1 0,-1-1-1,0 2 1,1 0 0,-2 0 0,1 0-1,-1 1 1,18 15 0,-26-19 47,1 1 0,0-1 1,0 1-1,-1-1 0,0 1 0,1 0 1,-1 0-1,0 0 0,0 0 0,-1 0 1,1 0-1,-1 0 0,1 0 1,-1 0-1,0 0 0,0 0 0,0 0 1,0 0-1,-1 0 0,1 0 0,-1 0 1,0 0-1,0 0 0,0 0 0,0-1 1,-1 1-1,-1 3 0,-5 9 135,-1 0 0,-1-1 1,-18 20-1,20-24-26,-41 48-176,-60 54-1,98-103-5637,3-8-5451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45 14125,'0'0'7554,"-12"-5"-7383,5 1-159,5 3-10,-1-1-1,1 1 1,-1-1 0,1 1 0,-1 0 0,0 0-1,0 0 1,1 0 0,-1 1 0,0-1 0,0 1-1,0 0 1,0 0 0,0 0 0,0 0 0,1 0-1,-1 0 1,0 1 0,0 0 0,0-1 0,0 1-1,1 0 1,-1 0 0,0 1 0,1-1 0,-1 0-1,1 1 1,-4 2 0,-5 7 85,-1 0 0,2 1 0,-1 0 0,2 1-1,0 0 1,0 1 0,1-1 0,1 2 0,0-1 0,-6 22 0,12-35-90,1 0 1,0 0 0,-1 0-1,1 0 1,0 0 0,0 0 0,0 0-1,0 0 1,0 1 0,0-1-1,0 0 1,1 0 0,-1 0 0,0 0-1,0 0 1,1 0 0,-1 0-1,1-1 1,-1 1 0,1 0-1,-1 0 1,1 0 0,-1 0 0,1 0-1,0-1 1,0 1 0,-1 0-1,1-1 1,1 2 0,1-1 13,-1 0 1,1 0 0,0 0 0,-1 0-1,1-1 1,0 1 0,0-1 0,0 0-1,-1 0 1,7 0 0,1-1 47,1 0 1,-1-1-1,1 0 0,-1-1 1,13-5-1,-1-3 149,-1 0 0,-1-2 1,0 0-1,33-29 0,-41 32-46,-1 0 0,-1-1 0,0-1 0,0 0 0,-1 0 0,0 0 0,-2-1-1,13-26 1,-78 143-519,53-93 225,-25 67 380,28-73-444,1-1 0,0 1 0,0-1 0,0 1 0,1-1 0,-1 1-1,1-1 1,0 1 0,1 0 0,-1-1 0,1 1 0,0-1 0,0 1-1,0-1 1,3 7 0,-2-9-218,0-1-1,0 1 0,0 0 0,0-1 1,1 1-1,-1-1 0,1 0 1,-1 1-1,0-1 0,1 0 1,0-1-1,-1 1 0,1 0 1,0-1-1,-1 1 0,1-1 1,0 0-1,-1 0 0,1 0 0,0 0 1,-1-1-1,1 1 0,0-1 1,3 0-1,21-9-5922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12300,'0'0'11472,"-10"7"-11259,0 2-76,0 1 0,0 0 0,1 0 0,1 1 0,-12 19 0,16-24-124,0 1-1,1-1 1,0 1-1,0 0 1,0 0-1,1 0 0,0 0 1,1 0-1,-1 0 1,2 1-1,-1-1 1,1 0-1,0 1 1,1 11-1,0-18-35,-1 0 0,1 1-1,0-1 1,0 0 0,-1 0 0,1 0-1,0 0 1,0 1 0,0-1 0,0-1-1,0 1 1,0 0 0,1 0-1,-1 0 1,0 0 0,0-1 0,1 1-1,-1-1 1,0 1 0,1-1 0,-1 1-1,0-1 1,1 0 0,2 1-1,43 2-709,-31-2 228,-3 0 338,-1 2-1,1-1 1,-1 1-1,0 1 1,0 1 0,21 9-1,-31-12 168,1-1 0,0 1 0,-1-1 0,0 1 0,1 0 0,-1 0 0,0 0 0,0 0 0,0 0 0,0 1-1,-1-1 1,1 1 0,0-1 0,1 6 0,-2-6 24,-1 0-1,0 0 0,0 0 1,0 0-1,0 0 1,0 0-1,-1 1 0,1-1 1,-1 0-1,1 0 1,-1 0-1,0 0 1,1-1-1,-1 1 0,0 0 1,0 0-1,-1 0 1,1-1-1,0 1 1,0 0-1,-1-1 0,1 1 1,-1-1-1,-2 2 1,-5 4 371,-1 1 1,0-1-1,0-1 0,-1 0 1,0 0-1,0-1 0,0 0 1,-1-1-1,1-1 1,-1 0-1,0 0 0,0-1 1,0-1-1,-22 1 1,32-3-513,0 1 0,-1-1 0,1 0 1,0 1-1,0-1 0,0 0 1,0 0-1,0-1 0,0 1 0,0 0 1,1-1-1,-1 1 0,0-1 1,1 0-1,-1 1 0,1-1 0,-1 0 1,1 0-1,0 0 0,0 0 1,0 0-1,0 0 0,0 0 0,0 0 1,1-1-1,-1 1 0,1 0 1,-1 0-1,1-1 0,0-2 0,-1-8-2537,0 1-1,0 0 1,2-1-1,1-14 1,4 0-8973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9353,'0'0'7399,"10"-1"-5130,6-4-1750,1-1 0,-1 0 0,0-2 0,-1 0 0,0 0 1,0-1-1,21-18 0,18-23-265,-52 48-217,1 0 1,-1 0-1,0-1 1,-1 1-1,1-1 1,0 0-1,-1 0 1,1 1-1,-1-1 1,0 0-1,0 0 1,0 0-1,0 0 0,-1-1 1,1 1-1,-1 0 1,0 0-1,0 0 1,0 0-1,0-4 1,-1 6-44,0 0 0,1 0-1,-1 1 1,0-1 0,0 1 0,0-1 0,0 0 0,1 1 0,-1-1-1,0 1 1,0 0 0,0-1 0,0 1 0,0 0 0,0 0 0,0-1-1,0 1 1,0 0 0,0 0 0,0 0 0,0 0 0,0 0 0,-2 1-1,-26 3-165,19 0 180,-1 1-1,1 0 1,0 1 0,0 0 0,0 1 0,1 0 0,0 0 0,-14 16 0,16-17 12,1 1 1,0 0-1,0 0 0,0 1 0,1 0 1,1 0-1,-1 0 0,1 1 1,1-1-1,0 1 0,-4 13 1,7-20-25,0 0 1,0-1-1,0 1 0,0-1 1,0 1-1,1 0 1,-1-1-1,0 1 1,1-1-1,-1 1 1,1-1-1,0 1 1,-1-1-1,1 0 1,0 1-1,0-1 1,0 0-1,0 1 1,0-1-1,0 0 0,0 0 1,0 0-1,1 0 1,-1 0-1,0 0 1,1 0-1,-1-1 1,1 1-1,-1 0 1,1-1-1,-1 1 1,1-1-1,-1 0 1,1 1-1,-1-1 1,3 0-1,8 2 51,1-1 0,0 0-1,21-1 1,-18-1 9,299-9-366,-314 10 325,-1 0-1,1 0 0,-1-1 1,1 1-1,-1 0 1,0 0-1,1 0 1,-1 0-1,1 0 1,-1 0-1,1 0 1,-1 0-1,1 0 1,-1 0-1,1 0 1,-1 0-1,0 0 1,1 0-1,-1 0 1,1 0-1,-1 1 1,1-1-1,-1 0 1,0 0-1,1 1 1,-1-1-1,0 0 0,1 0 1,-1 1-1,0-1 1,1 0-1,-1 1 1,0-1-1,1 0 1,-1 1-1,0-1 1,0 1-1,0-1 1,1 1-1,-1-1 1,0 0-1,0 1 1,0-1-1,0 1 1,0-1-1,0 1 1,0-1-1,0 1 1,0-1-1,0 0 1,0 1-1,0-1 0,0 1 1,0-1-1,0 1 1,-1-1-1,1 0 1,0 1-1,0 0 1,0-1 46,-1 0 1,1 1 0,0-1-1,0 0 1,0 1-1,0-1 1,0 0-1,-1 1 1,1-1-1,0 0 1,0 0 0,-1 1-1,1-1 1,0 0-1,0 0 1,-1 1-1,1-1 1,0 0-1,-1 0 1,1 0 0,0 0-1,-1 1 1,1-1-1,0 0 1,-1 0-1,1 0 1,0 0-1,-1 0 1,1 0 0,0 0-1,-1 0 1,1 0-1,0 0 1,-1 0-1,1 0 1,0 0-1,-1 0 1,1-1 0,0 1-1,-1 0 1,1 0-1,0 0 1,-1 0-1,1-1 1,0 1-1,0 0 1,-1 0 0,1 0-1,0-1 1,0 1-1,-1 0 1,1-1-1,0 1 1,0 0-1,0 0 1,-1-1 0,-7-28 29,1 0 1,2-1 0,0 1 0,0-42 0,5 70-113,1 0 1,-1 0-1,0 0 1,1 0-1,-1 1 1,1-1-1,-1 0 1,1 0-1,-1 1 1,1-1-1,-1 0 1,1 1 0,0-1-1,-1 0 1,1 1-1,0-1 1,0 1-1,-1-1 1,1 1-1,0 0 1,0-1-1,0 1 1,0 0-1,-1-1 1,1 1-1,0 0 1,0 0 0,0 0-1,0 0 1,0 0-1,0 0 1,0 0-1,0 0 1,-1 0-1,1 0 1,0 1-1,0-1 1,0 0-1,0 1 1,1 0-1,47 13-737,-40-12 557,91 23-3599,-31-17-2517,-4-6-5715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14029,'0'0'9300,"-7"-1"-9113,2 1-182,0 0 0,0 1 1,0-1-1,0 1 0,0 0 1,0 1-1,0-1 1,0 1-1,1 0 0,-1 0 1,1 0-1,0 1 0,-1 0 1,1-1-1,0 2 0,0-1 1,1 0-1,-1 1 1,1-1-1,0 1 0,-5 8 1,-13 15 52,2 1 1,-17 34 0,31-54-33,-9 17 4,0 0 0,2 0 0,1 1-1,1 1 1,2 0 0,0 0 0,2 0 0,1 1 0,-2 37 0,6-62-96,1 0 1,0 0-1,0 0 0,0 0 1,1 0-1,-1 0 1,1 0-1,0 0 0,0 0 1,0 0-1,0 0 1,0 0-1,0-1 0,1 1 1,-1-1-1,1 1 1,0-1-1,0 1 0,0-1 1,0 0-1,4 3 1,-1-2-222,0-1 0,0 0 0,0 0 1,0-1-1,0 1 0,0-1 0,1 0 0,-1 0 1,1-1-1,-1 0 0,7 0 0,34-2-3492,1-10-1763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0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60 6983,'0'0'9198,"1"-9"-6438,7-23 1158,-7 30-2947,-1 5-173,-5 25-58,1 1-763,0 0 0,1 42 0,3-71 22,0 1 1,0-1 0,0 1 0,0-1 0,0 1 0,0-1 0,1 1 0,-1-1 0,0 1-1,0-1 1,0 1 0,0-1 0,1 1 0,-1-1 0,0 1 0,0-1 0,1 0-1,-1 1 1,0-1 0,1 0 0,-1 1 0,0-1 0,1 0 0,-1 1 0,1-1 0,-1 0-1,0 1 1,1-1 0,-1 0 0,1 0 0,-1 0 0,1 1 0,20-4 72,17-16 84,-28 8-111,0 0 1,0-1 0,-1 0 0,0-1-1,-1 0 1,-1 0 0,0-1-1,8-20 1,-17 39-133,0-1 1,1 1-1,0 0 0,0 1 1,0-1-1,1 0 0,-1 0 1,2 6-1,-2-9 84,2-1 0,-1 1 0,0 0 0,0-1 0,1 1 0,-1 0 0,1 0 0,-1-1-1,1 1 1,-1-1 0,1 1 0,0-1 0,0 1 0,0-1 0,0 1 0,0-1 0,0 0 0,1 1 0,-1-1 0,0 0 0,1 0 0,-1 0 0,0 0 0,1 0 0,-1 0-1,1-1 1,0 1 0,-1 0 0,1-1 0,0 1 0,-1-1 0,4 1 0,1-1 23,1 0 0,0 0 0,0-1 0,0 0 0,-1 0 0,1 0-1,0-1 1,-1 0 0,0-1 0,1 1 0,-1-1 0,0 0 0,7-6 0,-9 7-4,0-1 1,0 1-1,0-1 1,-1 0-1,1-1 1,-1 1-1,0 0 1,0-1-1,0 0 0,-1 0 1,1 0-1,-1 0 1,0 0-1,0 0 1,-1-1-1,1 1 1,-1 0-1,0-1 1,0 0-1,1-7 1,-2 12-22,0 0 0,0 0 1,0-1-1,0 1 0,0 0 1,0 0-1,0 0 0,0-1 1,0 1-1,0 0 0,0 0 1,0 0-1,0-1 0,-1 1 1,1 0-1,0 0 0,0 0 1,0-1-1,0 1 0,0 0 1,0 0-1,-1 0 0,1 0 1,0-1-1,0 1 0,0 0 1,0 0-1,-1 0 0,1 0 1,0 0-1,0 0 0,0-1 1,-1 1-1,1 0 0,0 0 1,0 0-1,0 0 0,-1 0 1,1 0-1,0 0 0,0 0 1,0 0-1,-1 0 0,-12 6-151,-9 11 21,20-14 119,-1 0 1,1-1-1,0 1 0,0 0 0,0 0 1,0 0-1,1 0 0,-1 1 0,1-1 0,0 0 1,0 1-1,0-1 0,0 1 0,1-1 1,-1 1-1,1-1 0,0 6 0,1-6-5,0 0 0,0-1-1,0 1 1,1 0 0,-1-1-1,1 1 1,-1-1 0,1 0-1,0 1 1,0-1 0,0 0 0,0 0-1,0 0 1,0 0 0,1-1-1,-1 1 1,1-1 0,-1 1-1,1-1 1,0 0 0,3 1-1,10 5 13,1-2 0,0 0 0,-1 0 0,2-2 0,-1 0 0,0-1 0,1 0 0,-1-2 0,19-1 0,-35 0 154,0 0-1,0 0 1,0 0 0,-1-1 0,1 1 0,0 0 0,0 0 0,-1-1-1,1 1 1,-1 0 0,1-1 0,-1 1 0,0 0 0,0-1 0,1 1-1,-1 0 1,0-1 0,0 1 0,0-1 0,0 1 0,-1-1 0,1 1-1,-1-3 1,-6-37 1423,-4 18-1993,-1 1 0,-18-27 0,36 54-6024,11 3 4169,-15-7 1453,46 14-7869,-21-10 763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17617,'0'0'5327,"-2"10"-5028,-12 34-16,-11 43 272,25-87-553,0 1-1,0-1 1,0 0-1,0 1 1,0-1-1,0 0 1,0 1-1,0-1 1,0 1-1,0-1 1,0 0-1,0 1 1,0-1-1,0 1 1,0-1-1,0 0 1,0 1-1,0-1 1,1 0-1,-1 1 0,0-1 1,0 0-1,0 1 1,1-1-1,-1 0 1,0 1-1,0-1 1,1 0-1,-1 0 1,0 1-1,1-1 1,-1 0-1,0 0 1,1 0-1,-1 1 1,0-1-1,1 0 1,-1 0-1,0 0 1,1 0-1,-1 0 0,1 0 1,-1 0-1,1 0 1,24-7 235,21-21 89,38-48-224,-83 80-180,0 1 1,0 0 0,-1-1-1,1 1 1,-1 0-1,0-1 1,-1 8 0,0-3 134,0-4-51,0 0 1,0 1-1,1-1 0,0 0 1,0 1-1,0-1 0,2 7 1,-2-11-1,1 1 1,0-1-1,-1 1 1,1-1-1,0 0 1,0 1-1,0-1 1,0 0 0,0 0-1,0 0 1,0 0-1,1 0 1,-1 0-1,0 0 1,1 0-1,-1 0 1,0-1-1,1 1 1,-1 0-1,1-1 1,-1 1 0,1-1-1,-1 0 1,1 1-1,-1-1 1,1 0-1,0 0 1,-1 0-1,3-1 1,2 1 49,0 0 1,0 0 0,-1-1-1,1 0 1,0 0 0,0-1-1,-1 0 1,1 0-1,0 0 1,-1-1 0,0 1-1,0-1 1,9-7 0,-3 1-17,-1 0 0,1-1 0,-2 0 0,14-19 0,-33 114 664,10-84-718,0 0-1,0 0 0,1 0 1,-1 0-1,0-1 0,0 1 1,0 0-1,1 0 0,-1 0 1,0 0-1,1-1 0,-1 1 1,1 0-1,-1 0 0,1-1 1,-1 1-1,1 0 0,0-1 1,-1 1-1,1 0 0,0-1 1,-1 1-1,1-1 0,0 1 1,0-1-1,0 0 0,-1 1 1,1-1-1,0 0 0,1 1 1,28 0-5745,-17-3-546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7111,'0'0'15759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118 202 11403,'0'0'7425,"-10"2"-6843,4 0-482,0 0-1,0 1 1,0 0-1,0 0 0,0 0 1,1 0-1,0 1 1,-1 0-1,1 0 1,1 1-1,-1-1 0,1 1 1,0 0-1,0 0 1,0 0-1,0 1 1,1 0-1,0-1 0,0 1 1,1 0-1,0 0 1,0 0-1,-2 9 1,4-13-80,-1 0 0,1 0-1,-1 0 1,1 0 0,0 0 0,0 0 0,0 0 0,0-1 0,0 1 0,0 0 0,0 0 0,1 0 0,-1 0 0,1 0 0,-1 0 0,1 0 0,0-1 0,0 1 0,0 0 0,0-1 0,0 1 0,0 0 0,0-1 0,0 1 0,1-1-1,-1 0 1,1 1 0,-1-1 0,1 0 0,-1 0 0,1 0 0,0 0 0,-1 0 0,1 0 0,0-1 0,0 1 0,0 0 0,0-1 0,-1 0 0,1 1 0,0-1 0,0 0 0,0 0 0,0 0 0,0 0 0,0 0 0,4-1-1,3 0 112,0 0 0,-1-1-1,1 0 1,0 0-1,0-1 1,-1 0-1,0-1 1,1 0 0,9-6-1,4-6-64,-1 0 1,0-2-1,-2-1 0,0 0 1,-1-1-1,-1-2 0,0 1 0,-2-2 1,-1 0-1,-1-1 0,19-46 1,-26 31 58,-6 38-122,0 0-1,0 1 1,0-1 0,-1 0-1,1 0 1,0 0 0,0 1-1,-1-1 1,1 0 0,-1 1-1,1-1 1,-1 0 0,1 1-1,-1-1 1,1 0 0,-1 1-1,0-1 1,1 1 0,-1-1-1,0 1 1,1-1 0,-1 1-1,0 0 1,1-1 0,-1 1-1,0 0 1,0 0 0,0-1-1,1 1 1,-1 0 0,0 0-1,0 0 1,0 0 0,1 0-1,-1 0 1,0 0 0,0 0-1,0 1 1,0-1 0,0 0-1,-5 2-12,1 0-1,0-1 1,-1 2-1,1-1 1,0 1-1,0-1 1,1 1-1,-1 1 1,1-1-1,-1 1 1,1-1-1,0 1 1,1 0-1,-1 1 1,1-1-1,-1 1 1,1-1-1,1 1 1,-1 0-1,1 0 1,-3 6 0,0 2-58,0 1 0,1-1 0,0 1 0,1 0 0,0 0 0,2 0 0,-1 16 0,2-25-4,0 0 0,0-1 0,1 1 0,0 0-1,0-1 1,0 1 0,0-1 0,1 1 0,0-1-1,0 0 1,0 1 0,0-1 0,1 0 0,-1-1-1,1 1 1,0 0 0,1-1 0,-1 1 0,0-1 0,1 0-1,0 0 1,-1-1 0,1 1 0,0-1 0,1 0-1,-1 0 1,0 0 0,1 0 0,-1-1 0,7 2-1,-3-1 190,1-1-1,-1 0 0,1 0 0,0-1 0,-1 0 0,1 0 1,-1-1-1,1 0 0,0 0 0,-1-1 0,0 0 1,1-1-1,-1 0 0,0 0 0,14-9 0,3-4 70,-2-2-1,0-1 0,-1 0 0,25-31 1,-35 36-89,0 0 1,-1-1 0,-1 0 0,0-1-1,-1 0 1,-1-1 0,12-34 0,-19 36-197,-12 28-117,-13 29-99,15-14 325,2 0 0,0 1 0,3 0 0,0 0 0,1 1 0,2-1 0,1 1 0,5 37 0,-4-65-96,-1 0 0,0 0-1,0 0 1,1-1-1,-1 1 1,1 0-1,0-1 1,-1 1 0,1 0-1,0-1 1,0 1-1,2 2 1,0-5-1507,-5-13 882,-12-27-268,-31-60 0,0-1 5270,45 102-4271,0-1 0,1 1 0,-1 0-1,0-1 1,0 1 0,0 0 0,0 0 0,0-1 0,0 1-1,0 0 1,1 0 0,-1-1 0,0 1 0,0 0-1,0 0 1,1 0 0,-1-1 0,0 1 0,0 0 0,0 0-1,1 0 1,-1 0 0,0-1 0,0 1 0,1 0 0,-1 0-1,0 0 1,1 0 0,-1 0 0,0 0 0,0 0 0,1 0-1,-1 0 1,0 0 0,1 0 0,-1 0 0,0 0 0,1 0-1,-1 0 1,0 0 0,0 0 0,1 0 0,-1 0-1,0 1 1,0-1 0,1 0 0,-1 0 0,0 0 0,0 0-1,1 1 1,-1-1 0,0 0 0,0 0 0,0 0 0,1 1-1,18 7 483,5 3-2520,1-1 0,0 0 1,33 6-1,-23-9-5381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11147,'0'0'6790,"-3"10"-4649,-5 26 1034,-8 67 1,14-38-2801,1-63-386,1 0 1,0 0-1,0 0 1,1 0-1,-1 0 0,0 0 1,1 0-1,-1 0 1,1 0-1,0 0 0,-1 0 1,1 0-1,0 0 1,0-1-1,0 1 0,0 0 1,1-1-1,-1 1 1,0-1-1,1 1 0,-1-1 1,1 0-1,-1 1 1,4 0-1,-1 0-418,0-1 1,1 0 0,0 0-1,-1 0 1,1-1-1,0 1 1,-1-1-1,7-1 1,-6 1-132,0 0 0,0 0 0,1 0 0,-1 1 1,0 0-1,0 0 0,7 2 0,-11-2 631,0-1 0,-1 1 0,1-1 1,0 1-1,-1 0 0,1 0 0,0-1 0,-1 1 0,1 0 1,-1 0-1,0 0 0,1 0 0,-1 0 0,0 0 0,1-1 0,-1 1 1,0 0-1,0 0 0,0 0 0,0 0 0,0 0 0,0 0 1,0 0-1,0 0 0,0 0 0,0 0 0,-1 0 0,1 0 1,0 0-1,-1 0 0,1-1 0,0 1 0,-1 0 0,1 0 1,-1 0-1,1-1 0,-1 1 0,-1 1 0,-22 31 2353,20-28-2139,-1-1 0,0 1 0,0-1 0,-1 0 0,0 0 0,1-1 0,-1 0 0,0 0 0,-1 0 0,1-1 0,0 0-1,-1 0 1,1 0 0,-1-1 0,-6 1 0,9-2-319,1 0 0,0 0-1,-1 0 1,1-1 0,0 1 0,0-1-1,-1 0 1,1 0 0,0 0 0,0 0 0,0 0-1,0-1 1,-4-2 0,4 2-357,0-1 0,1 1 0,0-1 0,-1 1-1,1-1 1,0 0 0,0 0 0,1 0 0,-1 0 0,1 0 0,-1 0 0,1 0 0,0 0 0,0-1-1,-1-4 1,-2-15-7253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14382,'0'0'3731,"12"0"-693,-4 0-2761,1 0 1,0 0-1,-1-1 1,1-1 0,-1 0-1,1 0 1,-1 0-1,0-1 1,0 0 0,0-1-1,0 0 1,0 0-1,10-8 1,-15 10-267,-1 1 0,1-1 1,-1 0-1,0 0 0,0 0 0,1 0 0,-1 0 0,0-1 0,-1 1 1,1-1-1,0 1 0,-1-1 0,1 1 0,-1-1 0,0 0 1,0 0-1,0 0 0,0 1 0,-1-1 0,1 0 0,-1-5 1,0 7-16,-1 0 0,1 0 0,-1 1 0,0-1 1,0 0-1,1 0 0,-1 1 0,0-1 1,0 1-1,0-1 0,0 0 0,0 1 1,0 0-1,0-1 0,0 1 0,0 0 0,0-1 1,0 1-1,0 0 0,0 0 0,0 0 1,0 0-1,0 0 0,0 0 0,0 0 0,-1 0 1,1 0-1,-1 1 0,-35 4-89,32-3 129,-1 0 1,1 0 0,0 1-1,0 0 1,1 0-1,-1 1 1,0-1 0,1 1-1,0 0 1,0 0-1,0 0 1,1 1 0,-6 6-1,7-7-9,0-1 1,0 1-1,0 0 0,0 0 0,0 0 1,1 0-1,0 0 0,0 0 0,0 0 0,0 0 1,0 0-1,1 1 0,0-1 0,0 0 1,0 0-1,1 1 0,-1-1 0,1 0 1,1 5-1,0-6-27,0-1 1,0 1-1,0 0 0,0-1 1,0 0-1,1 1 1,-1-1-1,1 0 1,-1 0-1,1 0 0,0-1 1,0 1-1,0-1 1,0 1-1,0-1 0,0 0 1,0 0-1,0 0 1,0-1-1,1 1 1,-1-1-1,0 0 0,4 0 1,1 1-521,0-1 0,0 0-1,0 0 1,1-1 0,-1 0 0,0-1 0,-1 0 0,13-4 0,13-14-4952,-1-5-2322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10954,'0'0'6668,"-3"8"-4335,-4 22-1353,2 0 0,2 0 0,1 0 0,1 45 1,1-62-1293,0 0 1,1 0 0,0 0 0,1 0 0,0 0 0,7 20-1,-8-9-1966,-1-23 2309,0 0 0,-1 0-1,1 0 1,0 0 0,-1 0 0,1 0-1,-1-1 1,0 1 0,1 0 0,-1 0-1,0 0 1,1-1 0,-1 1 0,0 0-1,0-1 1,0 1 0,1-1 0,-1 1-1,0-1 1,0 1 0,0-1 0,0 1-1,0-1 1,0 0 0,0 0 0,0 1-1,0-1 1,0 0 0,-2 0 0,2 0 107,28-23-207,-16 14-63,-2 0 175,0 2 0,1-1 0,0 1 0,0 1 0,0 0 0,1 0 0,0 1 1,0 0-1,15-3 0,-24 8 80,-1 1-1,1 0 1,0 0 0,-1 0 0,1 1 0,-1-1-1,1 0 1,-1 0 0,0 1 0,0-1-1,1 1 1,-1-1 0,0 1 0,0 0-1,0-1 1,-1 1 0,1 0 0,0 0 0,-1-1-1,2 4 1,6 12 406,-5-12-480,0-1 1,0 0 0,1-1-1,-1 1 1,1-1-1,0 1 1,0-1-1,0 0 1,0-1 0,1 1-1,-1-1 1,1 0-1,-1 0 1,1 0-1,0 0 1,0-1 0,0 0-1,0 0 1,0 0-1,0-1 1,0 1-1,0-1 1,0-1-1,0 1 1,0-1 0,0 0-1,0 0 1,0 0-1,0 0 1,-1-1-1,1 0 1,0 0 0,-1 0-1,1-1 1,-1 0-1,0 1 1,0-1-1,0-1 1,0 1 0,-1-1-1,1 1 1,-1-1-1,0 0 1,0 0-1,0-1 1,-1 1 0,1 0-1,2-10 1,-5 14-63,1-1-1,-1 1 1,0-1 0,0 1 0,0-1-1,1 1 1,-1-1 0,0 1 0,1-1-1,-1 1 1,0-1 0,1 1 0,-1-1-1,0 1 1,1 0 0,-1-1 0,1 1-1,-1 0 1,1-1 0,-1 1 0,1 0 0,-1 0-1,1-1 1,-1 1 0,1 0 0,-1 0-1,1 0 1,0 0 0,-1 0 0,1 0-1,-1 0 1,1 0 0,-1 0 0,1 0-1,-1 0 1,1 0 0,0 0 0,-1 0-1,1 1 1,0-1 0,28 17-38,1 1-1026,-21-16 822,-1-1 0,1 0-1,-1-1 1,1 0 0,-1 0 0,1 0 0,0-1 0,-1-1-1,1 0 1,-1 0 0,0 0 0,0-1 0,0 0 0,14-8-1,-7 5-262,-15 6 495,1 0-1,-1-1 0,1 1 0,0 0 1,-1 0-1,1 0 0,0 0 1,-1 0-1,1 0 0,0 0 0,-1 0 1,1 0-1,0 0 0,-1 0 1,1 0-1,0 0 0,-1 0 0,1 1 1,0-1-1,-1 0 0,1 1 0,-1-1 1,1 0-1,0 1 0,-1-1 1,1 0-1,-1 1 0,1-1 0,-1 1 1,0-1-1,1 1 0,-1 0 0,1-1 1,-1 1-1,0-1 0,0 1 1,1 0-1,-1-1 0,0 1 0,0-1 1,0 1-1,1 0 0,-1-1 0,0 2 1,4 42 839,-3-20-436,7 32-220,3 83 0,-11-135-99,0-1 1,-1 1-1,1-1 1,-1 0-1,0 1 1,0-1-1,0 0 1,0 0-1,-1 0 1,1 0-1,-1 0 1,0 0-1,0 0 0,0 0 1,0 0-1,0-1 1,0 1-1,-1-1 1,0 0-1,1 0 1,-1 0-1,0 0 1,0 0-1,0-1 1,0 1-1,0-1 1,0 0-1,-1 0 1,1 0-1,-6 1 1,9-2-42,-1-1 0,0 1 1,1 0-1,-1-1 1,1 1-1,-1-1 0,1 1 1,-1-1-1,1 1 0,-1-1 1,1 1-1,-1-1 1,1 0-1,0 1 0,-1-1 1,1 0-1,0 1 1,0-1-1,-1 0 0,1 1 1,0-1-1,0 0 0,0 1 1,0-1-1,0 0 1,0 0-1,0 1 0,0-2 1,1-27-121,-1 24 126,1-7-224,1 0-1,0 0 1,1 1-1,1-1 0,0 1 1,0 0-1,1 0 0,0 0 1,1 1-1,0-1 1,1 1-1,9-11 0,6-4-902,0 1-1,2 0 1,30-22 0,-46 38 1151,-5 6-8,-1-1 1,1 1-1,0-1 1,0 1-1,0 0 1,0 0 0,0 0-1,1 1 1,-1-1-1,0 1 1,1-1-1,5 0 1,-25 40 2242,15-37-2213,1 1 0,0-1 0,0 0 1,0 0-1,0 0 0,0 0 1,0 1-1,0-1 0,1 0 0,-1 0 1,0 0-1,1 0 0,-1 1 0,1-1 1,-1 0-1,1 0 0,-1 0 1,1 0-1,0 0 0,0 0 0,-1-1 1,1 1-1,0 0 0,0 0 1,0 0-1,0-1 0,0 1 0,0 0 1,0-1-1,0 1 0,0-1 0,0 1 1,0-1-1,0 0 0,1 1 1,-1-1-1,0 0 0,0 0 0,0 0 1,2 0-1,59 2 1007,-47-2-963,149-8 119,-150 12-5306,-3 0-588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1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14221,'0'0'9321,"3"0"-5958,3 0-2370,-4 7-1313,2 9-1089,-4 6-1218,5 2-3458,1 0-4069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10122,'0'0'9128,"-3"9"-8925,2-6-178,-3 10 158,0 0 0,0 0 0,2 0 0,-1 0 0,2 1-1,0-1 1,0 1 0,2 15 0,-1-28-133,0 0-1,1 0 1,-1 0 0,0 0 0,0 0-1,1 0 1,-1 0 0,1 0 0,-1-1-1,1 1 1,-1 0 0,1 0-1,-1 0 1,1-1 0,0 1 0,-1 0-1,1-1 1,0 1 0,0 0 0,0-1-1,-1 1 1,1-1 0,0 1-1,0-1 1,0 0 0,2 1 0,-1-1 60,0 1 1,1-1-1,-1 0 1,1-1-1,-1 1 1,1 0 0,-1-1-1,0 1 1,1-1-1,3-1 1,2-1 31,0-1 0,-1 0 0,1-1 0,-1 1 0,7-7 0,-3 0 6,0 0 0,-1-1-1,0 0 1,-1-1 0,11-20-1,-25 123-632,5-89 511,0 0 0,1 1 0,-1-1 0,1 1 0,0-1 0,-1 0 0,1 0 0,0 1 0,0-1 0,0 0 0,0 0 0,0 0 0,0 0 0,0 0 0,0 0 1,0 0-1,0 0 0,1 0 0,-1-1 0,0 1 0,1 0 0,-1-1 0,0 1 0,1-1 0,-1 0 0,1 1 0,-1-1 0,1 0 0,-1 0 0,1 0 0,-1 0 1,0 0-1,1 0 0,-1 0 0,1-1 0,1 1 0,4-1 131,0 0 1,0 0-1,0-1 0,0 0 1,0 0-1,8-4 1,-5 0-96,1 0 1,0-1 0,-1-1-1,-1 0 1,1 0 0,-1-1 0,8-10-1,-16 18-227,-13 42-935,11-15-1372,1-16-4697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14638,'0'0'6278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182 247 16944,'0'0'7602,"-9"-7"-7650,4 3 29,3 2 14,1 0-1,-1 1 1,0-1 0,0 0-1,1 1 1,-1 0-1,0-1 1,0 1-1,-1 0 1,1 0-1,0 0 1,0 0 0,0 0-1,-1 1 1,1-1-1,0 1 1,-1-1-1,1 1 1,-1 0 0,1 0-1,0 0 1,-1 0-1,1 1 1,0-1-1,-1 1 1,1-1-1,-4 2 1,-1 1 20,0 1-1,1 0 1,-1 1 0,1-1-1,0 1 1,0 0-1,0 1 1,1-1 0,0 1-1,0 0 1,0 0-1,1 1 1,-1 0 0,2-1-1,-1 1 1,1 1 0,0-1-1,1 0 1,-1 1-1,2-1 1,-1 1 0,0 10-1,2-15-5,0-1-1,1 1 1,-1-1 0,1 0-1,0 1 1,0-1-1,0 0 1,0 0 0,0 1-1,1-1 1,-1 0-1,1 0 1,-1 0-1,1-1 1,0 1 0,-1 0-1,1-1 1,0 1-1,0-1 1,0 1 0,0-1-1,1 0 1,-1 0-1,0 0 1,0 0-1,1 0 1,-1-1 0,1 1-1,-1-1 1,0 1-1,1-1 1,4 0-1,3 1 103,0 0 0,0-1 0,0 0-1,0-1 1,-1 0 0,1-1 0,13-3-1,-6-2 54,-1 0 0,0-1 0,0 0 0,-1-2 0,-1 0 0,1 0 0,14-15 0,-6 3 154,-1 0 0,-1-1 0,21-32 0,-36 47-310,0-1 1,-1 0-1,0 0 0,-1 0 0,0 0 0,0 0 1,-1-1-1,0 0 0,-1 0 0,0 0 1,-1 0-1,1-18 0,-2 27-17,0 0 0,0-1 1,0 1-1,0 0 0,0 0 0,0 0 0,0 0 1,0-1-1,0 1 0,-1 0 0,1 0 0,0 0 1,-1 0-1,1 0 0,-1 0 0,0 0 0,1 0 1,-1 0-1,0 0 0,1 0 0,-1 0 0,0 1 1,0-1-1,0 0 0,0 0 0,0 1 0,1-1 1,-1 1-1,-1-1 0,1 1 0,0-1 0,0 1 1,0 0-1,0-1 0,0 1 0,0 0 0,0 0 0,0 0 1,-1 0-1,1 0 0,0 0 0,0 0 0,0 0 1,0 0-1,0 0 0,-1 1 0,1-1 0,0 0 1,0 1-1,0-1 0,-2 2 0,-2 0-27,0 0-1,0 1 1,0-1-1,1 1 1,-1 0-1,1 0 1,0 1-1,-1-1 1,1 1-1,-3 4 1,1 1 9,1-1 1,1 1-1,-1 0 1,1 0 0,1 0-1,0 0 1,0 0 0,1 1-1,0 0 1,1-1 0,0 1-1,0 0 1,1 0-1,0 0 1,3 14 0,-2-22 3,0 1 1,0 0 0,1-1 0,-1 0-1,1 1 1,-1-1 0,1 0-1,0 1 1,0-1 0,0 0 0,0-1-1,0 1 1,1 0 0,-1 0 0,1-1-1,-1 0 1,1 1 0,-1-1-1,1 0 1,0 0 0,-1-1 0,1 1-1,0 0 1,0-1 0,0 0-1,0 1 1,4-2 0,2 2 42,0 0 0,1-1 0,-1-1 0,0 0 0,0 0-1,0-1 1,14-4 0,-6-1 5,-1-1-1,-1 0 0,1-2 0,-2 0 0,1 0 0,-1-1 1,-1-1-1,0 0 0,-1-1 0,0 0 0,-1-1 0,0-1 1,-1 1-1,-1-2 0,0 1 0,11-30 0,-17 12-152,-8 28-253,-4 20 159,3 3 208,1 0-1,0 0 1,1 1-1,1-1 1,1 1-1,0 0 1,2 0-1,0 0 1,1-1 0,1 1-1,1 0 1,0-1-1,1 1 1,1-1-1,1 0 1,10 21-1,-12-36 210,-5-16-683,-10-22-1349,-2 15 900,-1 0 0,-2 1 0,-20-20 0,19 21 1382,0 0 0,-24-36 1,41 54-412,0 0 1,0-1-1,0 1 1,0 0-1,-1 0 1,1 0-1,0 0 1,0 0-1,0-1 1,0 1-1,0 0 1,0 0-1,0 0 1,0 0-1,-1-1 1,1 1-1,0 0 1,0 0-1,0 0 1,0-1-1,0 1 1,0 0 0,0 0-1,0 0 1,0-1-1,0 1 1,0 0-1,0 0 1,0 0-1,1-1 1,-1 1-1,0 0 1,0 0-1,0 0 1,0 0-1,0-1 1,0 1-1,0 0 1,0 0-1,1 0 1,-1 0-1,0-1 1,0 1-1,0 0 1,0 0 0,1 0-1,-1 0 1,0 0-1,0 0 1,0 0-1,16 1 584,24 12-567,-33-11 146,9 4-169,1-2 0,33 5-1,6-5-4092,-23-4-3308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27:2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39 6022,'0'0'2834,"-8"0"-2220,-23 0-144,22-2 250,12-2-552,13-2-228,165 20 150,238-27-90,142 3 0,-290 36 18,-35-2-4,1104 39 942,-1145-56-1013,635 12-41,1005-37-735,-1049 21 833,374-1 0,-565-21-16,59 0 6,231 33 26,598-14 5,-138-57 995,-116 2-2918,-1112 52-250,-4-2-1163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1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88 4100,'0'0'14616,"-8"0"-13868,5 0-669,0 0 0,0 0 0,0 0 1,0 1-1,0-1 0,0 1 0,0 0 1,0 0-1,0 0 0,1 0 0,-1 0 1,0 1-1,1-1 0,-3 3 0,3-2-18,0 1 0,0-1-1,0 1 1,0 0 0,1 0 0,-1 0-1,1-1 1,0 2 0,0-1-1,0 0 1,0 0 0,0 0 0,1 0-1,0 0 1,-1 1 0,1 4 0,1 40 1,8 76 1,-4-85-53,-1 1 0,-3-1 0,-3 47 0,1-83 13,1 1 0,-1-1 0,0 0-1,-1 0 1,1 1 0,0-1 0,-1 0 0,0 0 0,1 0-1,-1-1 1,0 1 0,-1 0 0,1-1 0,0 1 0,-1-1-1,0 0 1,1 0 0,-1 0 0,0 0 0,0 0 0,0 0-1,0-1 1,0 0 0,-1 1 0,1-1 0,0 0 0,-1-1-1,1 1 1,0-1 0,-1 1 0,1-1 0,-1 0 0,1 0-1,0-1 1,-5 0 0,6 0-23,0-1 1,0 1-1,0-1 0,1 1 1,-1-1-1,0 0 0,1 0 1,0 0-1,-1 0 0,1 0 1,0 0-1,0 0 0,0 0 1,0-1-1,1 1 0,-1 0 1,1 0-1,-1-1 0,1 1 1,0 0-1,0-1 0,0 1 1,0-5-1,0-4-155,0 0-1,1 0 1,5-22-1,-2 19 127,2 1 0,-1-1 0,2 1 0,0 0 0,0 1 0,1-1 0,14-15 0,77-78-164,-73 81 180,14-14-74,36-37-315,-68 68 354,-1-1-1,-1 1 1,0-1 0,0 0 0,-1-1-1,0 0 1,4-11 0,-8 20 33,0 0 0,-1 0 0,0 0-1,1 0 1,-1 0 0,0 0 0,1 0 0,-1 0 0,0 0 0,0 0 0,0 0-1,0 0 1,0 0 0,0 0 0,0 0 0,0 0 0,-1-1 0,1 1 0,0 0-1,0 0 1,-1 0 0,1 0 0,-2-1 0,1 1-1,0 1 1,0 0-1,1 0 1,-1-1-1,0 1 1,0 0-1,0 0 1,0 0-1,0 0 1,0 0-1,0 0 1,0 0-1,0 0 1,0 1-1,0-1 1,0 0-1,0 1 1,0-1-1,1 0 1,-2 1-1,-5 3 10,0 0 0,0 0-1,1 0 1,0 1 0,-7 6 0,1 2 10,1-1 1,1 2-1,1-1 0,-13 24 1,19-32-18,0 0 0,1 0 0,0 1 1,0-1-1,0 0 0,0 1 0,1 0 1,0-1-1,0 1 0,1 0 0,0-1 0,0 1 1,0 0-1,0 0 0,1-1 0,0 1 1,2 6-1,-2-10 20,1 0-1,-1 0 1,1 0 0,0 0 0,0 0 0,0 0 0,0 0-1,0 0 1,0-1 0,1 1 0,-1-1 0,0 0 0,1 0-1,-1 1 1,1-2 0,-1 1 0,1 0 0,0 0 0,-1-1 0,1 1-1,4-1 1,4 1 49,0 0 0,1-1 0,21-2-1,-21-1-11,-1 0 0,1 0 0,-1-1 0,0 0 0,0-1 0,0 0 0,11-8 0,-16 10 17,-1-1-1,0 1 0,0-1 1,0 0-1,0 0 1,-1-1-1,1 1 1,-1-1-1,0 0 0,-1 0 1,1 0-1,-1-1 1,0 1-1,0-1 1,2-7-1,-5 12-55,0 1 0,0 0 0,0 0 0,1 0 0,-1-1-1,0 1 1,0 0 0,0 0 0,0-1 0,0 1 0,0 0 0,0 0 0,0-1 0,0 1 0,-1 0 0,1 0-1,0 0 1,0-1 0,0 1 0,0 0 0,0 0 0,0-1 0,0 1 0,0 0 0,-1 0 0,1 0-1,0 0 1,0-1 0,0 1 0,0 0 0,-1 0 0,1 0 0,0 0 0,0 0 0,0 0 0,-1-1 0,1 1-1,0 0 1,0 0 0,-1 0 0,1 0 0,-14 2 7,-12 12 48,22-9-15,1 0 1,-1 0-1,1 1 1,0-1-1,1 1 1,-3 6-1,1 15 94,4-26-136,0-1 1,0 1 0,0 0 0,0-1-1,1 1 1,-1 0 0,0-1 0,0 1-1,1 0 1,-1-1 0,0 1 0,1-1-1,-1 1 1,1-1 0,-1 1 0,1-1-1,-1 1 1,1-1 0,-1 1 0,1-1-1,-1 1 1,1-1 0,0 0 0,-1 0-1,1 1 1,0-1 0,-1 0 0,2 1-1,3 0 32,0-1-1,1 1 0,-1-1 0,0 0 0,0 0 0,1 0 0,-1-1 0,0 0 0,0 0 0,0 0 0,0-1 0,0 1 0,0-1 0,9-5 0,-5 1-15,0 0-1,0-1 1,0 0-1,-1 0 1,0-1 0,7-9-1,-32 57 105,15-37-93,1 0 0,0 0 0,0 1 0,1-1 1,-1 0-1,1 0 0,-1 1 0,1-1 0,0 0 0,0 0 0,1 1 0,-1-1 0,2 6 1,-1-8-140,-1-1 0,1 1 0,-1-1 1,1 1-1,0-1 0,-1 0 1,1 1-1,0-1 0,0 1 0,-1-1 1,1 0-1,0 0 0,0 1 1,-1-1-1,1 0 0,0 0 0,0 0 1,0 0-1,1 0 0,16-2-5964,-3-5-4182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27 11659,'1'-2'359,"-1"1"1,0 0-1,0 0 0,0 0 0,0 0 1,0 0-1,0 0 0,-1-1 1,1 1-1,0 0 0,-1 0 0,1 0 1,0 0-1,-1 0 0,1 0 1,-1 0-1,0 0 0,1 0 0,-1 0 1,0 0-1,1 0 0,-1 1 1,-2-2-1,2 2-196,0 1 0,0-1-1,0 1 1,0 0 0,1-1 0,-1 1-1,0 0 1,0 0 0,0 0 0,1 0 0,-1 0-1,0 0 1,1 0 0,-1 0 0,1 0 0,-1 0-1,0 2 1,-20 56 776,19-50-717,-2 1-91,1-1 1,1 1-1,0 0 0,0 0 0,1 0 0,0 0 1,0 0-1,1 0 0,1 0 0,2 12 0,-2-20-120,0 0-1,0-1 0,0 1 0,0-1 0,1 1 0,-1-1 0,1 1 0,-1-1 0,1 0 1,-1 1-1,1-1 0,0 0 0,0 0 0,0 0 0,-1-1 0,1 1 0,0 0 1,0-1-1,0 1 0,0-1 0,4 1 0,50 2 285,-36-3-247,-5 1-358,0 1 0,0 0 0,26 8 0,-39-9 249,1 0 0,-1 0 0,1 0 0,0 1-1,-1-1 1,0 0 0,1 1 0,-1 0-1,0-1 1,0 1 0,0 0 0,4 4-1,-6-4 54,1-1-1,-1 0 0,1 1 1,-1-1-1,0 1 0,1-1 0,-1 0 1,0 1-1,0-1 0,0 1 1,0-1-1,0 1 0,0-1 1,-1 0-1,1 1 0,0-1 0,-1 1 1,1-1-1,-1 0 0,1 1 1,-1-1-1,0 0 0,0 0 1,1 1-1,-1-1 0,0 0 0,-1 1 1,-2 1 168,1 0 0,0 0 0,-1-1 0,0 1 1,0-1-1,0 0 0,0 0 0,0-1 0,0 1 0,0-1 1,0 0-1,-1 0 0,1 0 0,-1 0 0,-4-1 0,-67 1 1132,75-1-1420,-1 0 0,0 0 0,1-1 0,-1 1-1,0-1 1,1 1 0,-1-1 0,1 0 0,-1 0 0,1 0 0,-1 0-1,1 0 1,0 0 0,-1 0 0,1 0 0,0 0 0,0-1 0,0 1-1,0 0 1,0-1 0,0 1 0,0-1 0,1 1 0,-1-1 0,-1-2-1,-3-26-8395,5 16 2160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11243,'0'0'2381,"11"0"677,7-2-2089,0 1-1,0-2 0,0-1 0,25-7 0,-35 8-757,0 0 0,-1 0-1,1-1 1,0 0-1,-1-1 1,8-5-1,-12 7-156,-1 1 0,1 0 0,-1-1-1,1 0 1,-1 1 0,0-1 0,0 0-1,0 0 1,0 0 0,-1-1 0,1 1-1,-1 0 1,0-1 0,0 1-1,1-7 1,-2 9-46,1 0 0,-1 0 0,0 0 0,0 0 0,0 0 0,0 0-1,-1 0 1,1 0 0,0 0 0,0-1 0,-1 1 0,1 0 0,0 0 0,-1 0 0,1 0-1,-1 0 1,1 0 0,-1 1 0,0-1 0,1 0 0,-1 0 0,0 0 0,0 0-1,1 1 1,-1-1 0,-2-1 0,0 1 3,1 0 1,-1 0-1,0 0 0,1 1 1,-1-1-1,0 0 1,0 1-1,0 0 0,1 0 1,-6 0-1,2 0-4,-1 1 1,0 0-1,1 0 0,-1 1 1,1 0-1,0 0 0,0 0 1,-1 1-1,-5 3 0,6 0-231,0-1-1,0 1 1,0 0-1,1 1 1,0-1 0,0 1-1,1 0 1,0 1-1,0-1 1,-4 12-1,7-17 101,0 1-1,0-1 1,0 0 0,0 1-1,0-1 1,1 1-1,-1 0 1,1-1 0,0 1-1,0-1 1,0 1 0,0 0-1,0-1 1,1 1-1,-1-1 1,1 1 0,-1-1-1,1 1 1,0-1-1,0 0 1,0 1 0,1-1-1,-1 0 1,0 1-1,1-1 1,-1 0 0,1 0-1,0 0 1,0-1-1,0 1 1,0 0 0,0-1-1,0 1 1,0-1-1,0 0 1,1 1 0,2 0-1,15 3-4904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4965,'0'0'14552,"-3"12"-13863,-64 231 2482,65-239-3157,1 0 1,0 0-1,0 0 1,0 0-1,1 0 0,0 0 1,-1 0-1,1 0 1,1 1-1,-1-1 1,2 7-1,-1-10-34,0 1 0,0-1 0,0 1 0,0-1 0,1 1 0,-1-1 0,0 0 0,1 0-1,-1 0 1,1 1 0,-1-1 0,1-1 0,0 1 0,-1 0 0,1 0 0,0-1 0,-1 1 0,1-1 0,0 1 0,0-1 0,0 0 0,0 0 0,-1 0 0,1 0 0,0 0 0,3 0-1,0 0-196,0 0 109,-1 0-1,0 1 1,1-2-1,-1 1 1,0 0-1,1-1 1,-1 0-1,0 0 0,0 0 1,1 0-1,-1-1 1,0 1-1,0-1 1,-1 0-1,6-4 1,-9 6 6,7 33-336,-4-31 512,-1 0 0,0-1 0,1 1 0,-1-1 0,1 0 0,-1 1 0,1-1 0,-1 0 0,1 0 0,0-1 0,0 1 1,-1-1-1,1 1 0,0-1 0,0 0 0,0 0 0,0 0 0,0 0 0,-1-1 0,5 0 0,1 0 27,0-1 0,0 0 1,0 0-1,0 0 0,14-8 0,33-31 71,-15 10 153,-39 31-328,1 1 0,-1 0 1,0 0-1,1 0 0,-1 0 1,0 0-1,1 0 0,-1 0 0,0 0 1,0 0-1,0 1 0,0-1 0,0 0 1,0 1-1,-1-1 0,1 1 0,0-1 1,0 3-1,4 4 108,0-2-73,0-1-1,1 1 1,0-1-1,0-1 1,1 1-1,-1-1 1,1 0-1,0 0 1,0-1-1,0 0 1,0 0-1,0-1 1,1 0-1,-1 0 1,1-1-1,0 0 1,0 0-1,-1 0 1,1-1-1,0-1 1,10-1-1,-10 2-60,1-1 1,-1-1-1,0 1 0,0-1 0,1-1 1,-1 1-1,-1-2 0,1 1 0,0-1 0,-1 0 1,0 0-1,0-1 0,0 0 0,0 0 1,-1-1-1,0 0 0,0 0 0,-1 0 1,8-11-1,-13 17 0,-1 1 1,1 0 0,0 0 0,-1-1-1,1 1 1,0 0 0,0 0 0,0 0-1,0-1 1,0 1 0,0 0-1,0 0 1,0 0 0,0 0 0,0-1-1,0 1 1,0 0 0,0 0 0,1 0-1,-1-1 1,0 1 0,1 0-1,-1 0 1,1-1 0,-1 1 0,1 0-1,-1-1 1,1 1 0,-1 0 0,2 0-1,27 19 55,-26-19-138,0 1-1,0-1 1,0 1-1,0 0 1,-1 0-1,1 0 1,0 1 0,-1-1-1,3 4 1,5 16 106,-2 0 0,0 0 0,-1 1 0,-2 0 0,0 0 0,-1 0 0,-2 1 1,0-1-1,-2 31 0,-1-47 46,0 0 1,-1 0-1,0 0 1,0-1-1,0 1 1,-1-1-1,1 0 1,-7 10 0,7-13 33,0 1 0,0 0 0,-1-1 1,1 0-1,-1 1 0,0-1 0,0 0 1,0 0-1,0-1 0,-1 1 0,1-1 1,-1 1-1,1-1 0,-8 3 1,10-5-67,1 0 0,-1 0 1,1 0-1,-1 0 1,1 0-1,-1-1 0,1 1 1,-1 0-1,1 0 0,-1 0 1,1-1-1,-1 1 1,1 0-1,0 0 0,-1-1 1,1 1-1,0 0 1,-1-1-1,1 1 0,0 0 1,-1-1-1,1 1 0,0-1 1,-1 1-1,1-1 1,0 1-1,0 0 0,0-1 1,0 1-1,-1-1 1,1 1-1,0-1 0,0 1 1,0-1-1,0 1 1,0-1-1,0 1 0,0-1 1,0 0-1,1-30-443,-1 22 177,0-1 100,1 1 1,0 0-1,1-1 0,0 1 1,0 0-1,1 0 1,0 0-1,1 0 0,0 0 1,0 1-1,1 0 1,0 0-1,0 0 0,1 0 1,9-9-1,10-7 147,0 1 0,58-39-1,-53 41-594,46-42-1,-54 38 574,-21 23 90,0 1-1,0 0 1,0 0 0,0 0 0,-1-1 0,1 1 0,0 0-1,-1-1 1,1 1 0,-1-1 0,0 1 0,1 0-1,-1-1 1,0 1 0,0-1 0,0 1 0,0-1-1,0-2 1,-1 4-40,1-1-1,0 1 0,-1-1 0,1 1 0,-1 0 1,1-1-1,-1 1 0,1 0 0,-1-1 1,1 1-1,-1 0 0,1 0 0,-1 0 1,1-1-1,-1 1 0,1 0 0,-1 0 1,1 0-1,-1 0 0,1 0 0,-1 0 0,0 0 1,1 0-1,-1 0 0,1 0 0,-1 1 1,1-1-1,-1 0 0,1 0 0,-1 0 1,1 1-1,-1-1 0,1 0 0,-1 0 0,1 1 1,-1-1-1,1 1 0,0-1 0,-1 0 1,1 1-1,0-1 0,-1 1 0,1-1 1,0 1-1,-1 0 0,-17 20 156,17-20-156,0 1 1,0-1 0,0 1 0,0-1 0,1 1 0,-1 0 0,1-1 0,-1 1-1,1 0 1,0 0 0,0-1 0,-1 1 0,1 0 0,0 0 0,1-1 0,-1 1-1,0 0 1,0-1 0,1 1 0,-1 0 0,1 0 0,-1-1 0,1 1 0,1 1 0,0 0 10,0-1 0,1 1 0,-1-1 0,1 0 0,-1 0 0,1 0 0,0 0 0,0 0 0,0-1 0,0 1 0,0-1 0,3 1 0,12 4 76,1-2 0,-1 0 1,31 2-1,-46-6-94,25 3 443,0-1-1,0-2 0,41-5 0,-7-11-6414,-53 12-43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4612,'0'-5'9609,"0"-4"-6662,8 2 192,14 1-1729,6 1-610,2 5-255,6 0-513,1 0 0,4 0-865,4 5-2146,3-1-2594,-1-4-3716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3107,'0'0'15246,"65"36"-13836,-40-6-1,3 11-288,-8 8-448,-5 8-353,-7 3-224,-8 5-96,-8-2 64,-20-2 0,-9-2 0,-10-3-288,-5-7-1986,-2-7-1922,-4-10-3299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14286,'0'0'1505,"-19"71"-800,8-35-289,0 4-320,-1-4-64,5-1-1025,1-8-1505,6-6-833,-3-11 96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17200,'0'0'7495,"-6"17"-10762,23-7 673,4-3-1378,-3 1-608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8968,'0'0'14339,"-9"0"-13452,6 0-783,-6 0 6,1 0 0,-1 1 0,1 0 0,-1 0 0,-12 4 0,20-5-116,-1 1 0,1-1 0,-1 1 0,1-1 0,0 1 0,0 0 1,-1 0-1,1 0 0,0 0 0,0 0 0,0 0 0,0 0 0,0 0 0,0 0 0,0 0 0,0 0 1,0 1-1,0 1 0,0-2-24,1 1 1,0 0 0,0 0-1,0 0 1,0 0-1,0 0 1,0 0 0,1 0-1,-1-1 1,0 1-1,1 0 1,0 0-1,-1 0 1,1-1 0,0 1-1,0 0 1,0-1-1,0 1 1,1 1 0,3 3-15,0-1 0,0 1 1,1-1-1,0 0 1,0-1-1,0 1 1,0-1-1,1 0 1,0-1-1,-1 1 1,1-1-1,10 2 0,-7-1 46,-1 0 0,1 0 0,-1 1 0,0 0 0,14 11-1,-22-15 11,-1-1 0,1 0-1,-1 1 1,1-1 0,-1 1-1,0-1 1,1 1-1,-1-1 1,0 1 0,1-1-1,-1 1 1,0-1-1,0 1 1,1-1 0,-1 1-1,0-1 1,0 1 0,0-1-1,0 1 1,0-1-1,0 1 1,0 0 0,0-1-1,0 1 1,0-1 0,0 1-1,0-1 1,0 1-1,0 0 1,-1-1 0,1 1-1,0-1 1,0 1 0,-1-1-1,1 1 1,0-1-1,-1 1 1,1-1 0,0 1-1,-1-1 1,1 0-1,-1 1 1,1-1 0,-1 0-1,1 1 1,0-1 0,-1 0-1,0 1 1,1-1-1,-1 0 1,1 0 0,-1 0-1,1 0 1,-1 1 0,1-1-1,-1 0 1,-1 0-1,-39 10 1193,37-9-1133,-37 4 586,-82 1-1,138-7-6095,7-3 1992,-15 2 1993,18-4-3159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0 13901,'0'0'9577,"-8"5"-9545,2-2-15,1 1-1,0 0 0,0 0 1,0 0-1,0 0 0,1 1 1,-1 0-1,1 0 0,0 0 1,1 0-1,0 1 0,-1-1 1,2 1-1,-1 0 0,1 0 1,-3 9-1,-4 18 159,2 0 0,1 0 0,2 0 0,0 68 0,4-98-274,0-1 1,1 0-1,-2 0 0,1 0 0,0 0 0,0 0 0,-1 1 0,1-1 0,-1 0 0,1 0 0,-1 0 0,0 0 1,-2 3-1,3-5-106,-1 0 1,1 1-1,0-1 1,-1 0 0,1 0-1,-1 0 1,1 1-1,-1-1 1,0 0 0,1 0-1,-1 0 1,1 0-1,-1 0 1,1 0 0,-1 0-1,1 0 1,-1 0-1,1 0 1,-1-1 0,1 1-1,-1 0 1,1 0-1,-1 0 1,1-1 0,-1 1-1,1 0 1,0-1-1,-1 1 1,1 0 0,-1-1-1,1 1 1,0 0-1,-1-1 1,-23-28-8770,9 7 6422,8 11 3899,-90-127 11294,96 138-12552,1-1 0,0 1 0,-1 0 0,1 0-1,0-1 1,0 1 0,0 0 0,-1 0 0,1-1 0,0 1 0,0 0 0,0-1-1,-1 1 1,1 0 0,0-1 0,0 1 0,0 0 0,0-1 0,0 1 0,0 0-1,0-1 1,0 1 0,0 0 0,0-1 0,0 1 0,0 0 0,0-1 0,0 1-1,0 0 1,0-1 0,1 1 0,-1 0 0,0-1 0,0 1 0,0 0 0,0-1-1,1 1 1,-1 0 0,0 0 0,0-1 0,1 1 0,-1 0 0,0 0 0,0-1-1,1 1 1,0 0 0,23-5 832,30 9-606,30 11 295,6 0-1361,-28-11-3784,-15-4-4391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71 13036,'0'0'15257,"-8"-7"-15363,1 1 16,-1 1 0,1 1 1,-1-1-1,0 1 1,0 1-1,-11-4 0,18 6 62,-1 0-1,0 1 0,0-1 1,1 1-1,-1-1 0,0 1 0,0 0 1,0 0-1,0-1 0,1 1 1,-1 1-1,0-1 0,0 0 0,0 0 1,1 1-1,-1-1 0,0 1 0,0-1 1,1 1-1,-1 0 0,0 0 1,1 0-1,-1 0 0,1 0 0,-1 0 1,1 0-1,-1 0 0,1 0 0,0 1 1,0-1-1,-1 1 0,1-1 1,0 1-1,0-1 0,1 1 0,-1 0 1,0-1-1,1 1 0,-1 0 1,0 0-1,1-1 0,0 1 0,0 0 1,-1 0-1,1 3 0,1-4 7,-1-1 0,1 1 0,-1 0 0,1 0 0,-1-1 0,1 1 0,0 0 0,-1-1 1,1 1-1,0 0 0,0-1 0,0 1 0,-1-1 0,1 0 0,0 1 0,0-1 0,0 1 0,0-1 0,0 0 0,0 0 0,-1 0 0,1 0 0,0 1 0,0-1 0,0 0 0,0-1 0,0 1 0,2 0 0,40 0-49,-33-1 96,-8 1-52,0 0 0,0 0 0,0 0 0,0 0 0,0 0 1,-1 1-1,1-1 0,0 0 0,0 1 0,0-1 0,-1 1 0,1 0 0,0 0 0,0 0 1,-1 0-1,1 0 0,-1 0 0,1 0 0,-1 0 0,0 0 0,3 3 0,-2 1-53,0-1 0,0 1 0,-1-1 0,1 1-1,-1 0 1,0-1 0,0 9 0,5 25 12,-2 0 1,-1 0 0,-3 0 0,-5 56-1,3-86 171,0 0 0,-1-1 0,0 1 0,0-1 0,-1 0 0,0 0 0,0 0 0,-7 8-1,9-12 5,0-1-1,0 0 0,-1 1 0,1-1 0,0 0 1,-1-1-1,1 1 0,-1 0 0,0-1 0,1 1 1,-5 0-1,6-1-78,-1-1-1,0 0 1,1 1 0,-1-1 0,1 0 0,-1 0-1,1 0 1,-1 0 0,0-1 0,1 1 0,-1 0 0,1-1-1,-1 1 1,1-1 0,-1 1 0,1-1 0,-1 0-1,1 0 1,0 0 0,-1 0 0,1 0 0,-2-2-1,0 0-34,0 0-1,1-1 0,-1 1 0,1-1 1,0 0-1,0 0 0,1 0 1,-1 1-1,1-2 0,0 1 0,0 0 1,0 0-1,0-7 0,-2-60-250,4 53 213,-2 11-21,1 1-1,1-1 0,-1 1 0,1-1 1,0 1-1,1-1 0,0 1 1,0 0-1,0 0 0,0 0 1,1 0-1,4-7 0,-3 9-32,-1 0 0,0 1-1,1-1 1,0 1 0,-1 0 0,1 0 0,0 1-1,1-1 1,-1 1 0,0 0 0,1 0-1,-1 0 1,1 1 0,0-1 0,-1 1 0,1 0-1,5 0 1,31-4-1146,-14 2 519,0 0 0,0-2 0,0-1 0,32-12 0,-54 16 809,0 0-1,0 0 1,0 0-1,-1-1 0,1 0 1,0 0-1,-1 0 0,0 0 1,0-1-1,0 0 1,0 0-1,0 0 0,-1 0 1,1 0-1,-1-1 1,-1 0-1,1 1 0,-1-1 1,1 0-1,-1 0 1,-1 0-1,1-1 0,-1 1 1,0 0-1,0-1 1,0 1-1,-1-7 0,0 11-44,0 0-1,0-1 1,0 1-1,0 0 1,0-1-1,0 1 0,-1 0 1,1-1-1,-1 1 1,1 0-1,-1 0 0,1-1 1,-1 1-1,0 0 1,1 0-1,-1 0 1,0 0-1,0 0 0,0 0 1,0 0-1,0 0 1,0 0-1,0 0 1,0 1-1,0-1 0,-1 0 1,1 1-1,0-1 1,0 1-1,-1-1 1,1 1-1,0-1 0,-1 1 1,1 0-1,0 0 1,-1 0-1,1 0 1,0 0-1,-1 0 0,1 0 1,-3 1-1,-1-1-28,0 1 0,1 0-1,-1 1 1,0-1 0,1 1-1,-1-1 1,1 1 0,0 1 0,0-1-1,0 1 1,-5 3 0,-1 3 44,1 0 0,0 0 1,-10 15-1,17-22-46,1 0 0,-1 0-1,1 1 1,-1-1 0,1 0-1,0 1 1,0-1 0,0 1-1,0-1 1,0 1 0,1-1-1,-1 1 1,1 0 0,0-1-1,0 1 1,0 0 0,0-1-1,0 1 1,0-1 0,1 1-1,-1 0 1,1-1 0,2 6-1,-2-7-81,1 1 0,-1-1 0,1 1 0,-1-1 0,1 0-1,0 1 1,0-1 0,0 0 0,0 0 0,0-1 0,0 1 0,0 0-1,0 0 1,0-1 0,0 0 0,0 1 0,0-1 0,4 0 0,42 0-3753,-43 0 3062,26-4-4541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1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44 210 13389,'0'0'4703,"-6"11"-4607,3-8-78,-22 38 98,23-39-110,1 1 0,0-1 0,0 0 0,0 1 1,0-1-1,1 1 0,-1-1 0,1 1 0,-1-1 0,1 1 0,0-1 0,0 1 0,0 0 0,0-1 1,1 1-1,-1-1 0,1 1 0,-1-1 0,2 4 0,-1-5 27,1 1-1,-1-1 1,0 0 0,0 0-1,1 0 1,-1 0 0,1 0-1,-1 0 1,1 0 0,-1-1-1,1 1 1,0 0 0,-1-1-1,1 1 1,0-1 0,-1 0-1,1 0 1,0 1-1,-1-1 1,1 0 0,0 0-1,0-1 1,-1 1 0,1 0-1,0-1 1,2 0 0,2 0 152,0-1 0,-1 0 0,1 0 1,-1 0-1,1 0 0,6-6 0,0-1-132,0 0 1,-1-1-1,0-1 0,-1 0 1,0 0-1,-1-1 0,0 0 1,9-18-1,-13 20-65,0 0 1,0-1-1,-1 1 1,0-1-1,-1 0 1,0 0-1,-1 0 1,0 0-1,-1-1 1,0 1-1,-2-18 1,1 27-8,0 0 0,0 0 0,-1 0 0,1 0 0,0 0 0,-1 0 1,0 0-1,1 0 0,-1 0 0,0 0 0,0 0 0,0 0 0,0 1 0,0-1 0,-1 0 0,1 1 0,0-1 1,-1 1-1,0 0 0,1-1 0,-1 1 0,0 0 0,1 0 0,-1 0 0,0 0 0,0 0 0,0 0 1,0 0-1,0 1 0,0-1 0,0 1 0,0 0 0,0-1 0,0 1 0,0 0 0,0 0 0,0 0 0,0 0 1,0 1-1,0-1 0,0 1 0,0-1 0,-4 2 0,-1 0 106,0 1 0,0-1 0,0 1 0,0 1 1,0-1-1,1 1 0,-1 0 0,1 1 0,0-1 0,0 1 0,-5 6 0,7-5-14,0-1 0,0 1 0,0 0 0,1 0-1,0 1 1,0-1 0,0 0 0,1 1 0,0 0-1,-1 7 1,3-11-151,-1 0 1,1 1-1,0-1 0,0 0 1,0 0-1,0 0 0,1 0 0,-1 1 1,1-1-1,0 0 0,0 0 0,0 0 1,0 0-1,0 0 0,1-1 1,-1 1-1,1 0 0,0-1 0,0 1 1,0-1-1,0 1 0,0-1 0,1 0 1,2 2-1,98 58-12723,-83-51 9891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12268,'0'0'1217,"-8"2"395,3-1-1428,1 0 1,-1 0-1,1 1 0,-1 0 1,1 0-1,0 0 1,0 0-1,0 0 0,0 1 1,0 0-1,0 0 1,1 0-1,-1 0 0,1 0 1,0 1-1,0-1 0,0 1 1,1 0-1,-1 0 1,1 0-1,0 0 0,0 1 1,0-1-1,1 0 0,-2 7 1,1 4-184,1 0 1,1 0 0,0 0-1,1 1 1,0-1 0,2-1-1,-1 1 1,2 0-1,8 23 1,-6-19-172,-1 0 0,0 1 1,-2-1-1,3 31 0,-6-39 80,0-4 121,0 1 1,0-1 0,0 1-1,-1-1 1,0 0 0,-4 13-1,4-18 74,0 0-1,-1 0 0,1 0 0,0 0 0,-1 0 0,1 0 1,-1-1-1,0 1 0,1 0 0,-1-1 0,0 0 1,0 1-1,0-1 0,0 0 0,0 0 0,0 0 0,-1 0 1,1 0-1,0-1 0,0 1 0,-1 0 0,1-1 1,0 0-1,-1 0 0,-2 0 0,3 1-51,0-1 0,-1 0-1,1 0 1,0 0 0,0 0 0,0 0 0,-1-1-1,1 1 1,0 0 0,0-1 0,0 0 0,0 0-1,0 1 1,0-1 0,0 0 0,0-1-1,0 1 1,1 0 0,-1 0 0,0-1 0,1 1-1,-2-3 1,1 1-69,0 0 0,1 0 0,-1 0 0,1 0 0,0 0 0,0 0 0,0-1 0,0 1 0,1 0-1,0-1 1,-1 1 0,1-7 0,2-3-352,-1 0 1,1 0-1,1 0 0,0 1 0,1-1 0,8-18 1,-4 17 148,0 0 1,0 0 0,1 1 0,1 0 0,0 1-1,15-15 1,75-57 530,-23 22-79,-75 61-207,-1 0 0,0 0-1,1 0 1,-1-1 0,0 1-1,0 0 1,0 0 0,0-1 0,0 1-1,0-1 1,0 1 0,-1-1-1,2-2 1,-2 4-15,0-1 1,0 1-1,0 0 0,-1-1 0,1 1 1,0 0-1,0-1 0,0 1 0,0 0 1,-1-1-1,1 1 0,0 0 1,0 0-1,-1-1 0,1 1 0,0 0 1,0 0-1,-1-1 0,1 1 1,0 0-1,-1 0 0,1 0 0,0 0 1,-1 0-1,1-1 0,0 1 1,-1 0-1,1 0 0,0 0 0,-1 0 1,1 0-1,-1 0 0,1 0 1,0 0-1,-1 0 0,0 1 0,-2-1 8,0 0 0,-1 1-1,1 0 1,0 0 0,-1 0-1,1 0 1,0 0 0,0 1-1,0-1 1,0 1 0,0 0-1,-4 3 1,5-2-13,-38 40 233,38-40-229,0-1-1,1 1 1,-1-1-1,1 1 1,0 0-1,0 0 1,0 0-1,0 0 1,0-1-1,1 1 1,-1 0-1,1 0 1,0 0-1,0 0 1,0 0-1,0 1 1,1 2-1,0-5 2,0 0-1,0 0 1,0 1 0,0-1-1,0 0 1,0 0-1,1 0 1,-1 0-1,0-1 1,1 1 0,-1 0-1,1-1 1,-1 1-1,1 0 1,-1-1-1,1 0 1,-1 1-1,1-1 1,0 0 0,-1 0-1,1 0 1,-1 0-1,1 0 1,2 0-1,42-3 415,-28-1-373,0 0 0,-1-1 1,0-1-1,0-1 0,-1 0 0,18-11 0,5-1 15,-38 18-73,-1 1 0,1-1 0,0 0 1,0 1-1,0-1 0,0 0 0,0 1 0,0-1 0,0 1 0,0 0 0,0-1 0,0 1 0,1 0 0,-1 0 0,0 0 0,0-1 0,0 1 0,0 0 0,0 1 0,0-1 0,1 0 0,-1 0 0,0 0 0,0 1 0,0-1 0,0 0 0,0 1 0,0-1 0,0 1 0,2 1 0,-2 0 79,-1 0 0,1 1 1,-1-1-1,0 1 0,1-1 0,-1 1 0,0-1 0,-1 1 0,1-1 0,-1 5 1,0 25 882,2-31-934,-1 0 0,0 0 0,0-1 0,1 1 0,-1 0 0,0 0 0,1-1 0,-1 1 0,1 0 0,-1 0 0,1-1 0,-1 1 0,1 0 0,-1-1 0,1 1 0,0-1 0,-1 1 0,1-1 0,0 1 0,0-1 0,-1 0 0,1 1 0,0-1 0,0 0 0,0 1 0,-1-1 0,1 0 0,0 0 0,0 0 0,0 0 0,1 0 0,3 1-194,17-1-204,-9-4-5285,-8-2-1647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8040,'0'0'11675,"-6"12"-10939,1-3-686,-24 56 1574,27-58-1380,0-1 1,0 1-1,0-1 0,1 1 0,0 0 0,0 0 1,1-1-1,0 1 0,1 11 0,0-16-231,0-1-1,0 1 1,0-1-1,0 0 1,1 1 0,-1-1-1,0 0 1,1 0-1,-1 0 1,0 0-1,1 0 1,0 0 0,-1 0-1,1-1 1,-1 1-1,1 0 1,0-1-1,0 1 1,-1-1 0,1 0-1,0 0 1,0 0-1,-1 0 1,1 0-1,0 0 1,0 0 0,-1 0-1,1-1 1,2 1-1,5-1 68,1-1-1,-1 1 0,1-1 1,11-5-1,-7 1-76,-1-1-1,0-1 0,0 0 0,0-1 1,-1 0-1,0-1 0,-1 0 0,10-13 1,17-28-2800,-41 56 1842,-30 58-267,31-58 1124,0-1 1,0 1 0,0 0-1,1 0 1,-1 0 0,1 0-1,0 0 1,1 0 0,-1 0-1,1 1 1,0-1-1,2 9 1,-1-13-299,0 0 0,0 0 0,1 0 0,-1-1 0,0 1-1,1 0 1,-1-1 0,1 1 0,-1-1 0,1 1 0,-1-1 0,1 0 0,-1 0 0,1 1-1,-1-1 1,1 0 0,-1-1 0,1 1 0,-1 0 0,1 0 0,-1-1 0,1 1 0,-1 0-1,3-2 1,18-11-7670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13389,'0'0'6059,"-10"11"-5734,6-7-365,-17 19 1110,-31 44 0,47-59-907,-1 0 0,1 1 1,1-1-1,0 1 0,0 0 0,0 1 0,1-1 0,1 1 0,0-1 0,0 1 0,0 10 1,2-18-169,0 0 1,1-1 0,-1 0 0,1 1-1,-1-1 1,1 1 0,0-1-1,-1 0 1,1 1 0,0-1 0,0 0-1,0 0 1,0 1 0,0-1 0,0 0-1,1 0 1,-1 0 0,0-1 0,0 1-1,1 0 1,-1 0 0,0-1 0,1 1-1,-1 0 1,1-1 0,-1 0 0,1 1-1,-1-1 1,1 0 0,-1 0 0,3 0-1,63 3-1749,-41-3 404,-24 0 1325,1 0 0,-1 0 1,0 1-1,0-1 0,0 1 0,1-1 0,-1 1 0,0 0 0,0 0 0,0 0 1,0 0-1,0 0 0,0 0 0,3 3 0,-4-3 55,-1 0 0,1 0 0,0 0 0,-1 0 0,1 0 0,-1 1 0,1-1 0,-1 0 0,1 0 0,-1 0 0,0 0 0,0 1 0,0-1 0,1 0 0,-1 0 0,0 0 0,-1 1 0,1-1 0,0 0 0,0 2 0,-2 1 131,1 0-1,-1 0 1,0-1-1,0 1 1,0 0-1,0-1 1,-1 1-1,1-1 1,-1 0-1,0 0 0,0 0 1,0 0-1,-7 4 1,4-3 85,0-1 0,0 1 1,0-2-1,0 1 0,-1-1 1,1 0-1,-1 0 0,0-1 1,1 1-1,-1-2 0,0 1 1,0-1-1,-7 0 0,13 0-294,0 0-1,0-1 0,0 1 0,0 0 0,0 0 0,0 0 1,0-1-1,0 1 0,0-1 0,0 1 0,0-1 1,0 1-1,0-1 0,1 1 0,-1-1 0,0 0 0,0 1 1,1-1-1,-1 0 0,0 0 0,1 1 0,-1-1 0,1 0 1,-1 0-1,0-1 0,-4-27-5942,5 12 162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2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9641,'0'0'3262,"12"0"549,-4 1-3381,0-1 232,1 1-1,0-1 1,0 0 0,-1-1 0,1 0 0,0 0-1,-1-1 1,1 0 0,-1-1 0,1 0-1,-1 0 1,11-6 0,17-19 887,-34 26-1478,0 1 0,0-1 0,0 0 0,-1 0 0,1 0 0,-1 0 0,1 0 0,-1 0 0,0-1 0,0 1 0,0 0 0,0-1 0,0 1 0,-1-1 0,2-4 0,-3 6-85,0 0 0,0 1 0,1-1 0,-1 0 0,0 1 0,0-1 0,0 0-1,0 1 1,0-1 0,0 1 0,0 0 0,0-1 0,0 1 0,0 0 0,0 0 0,0-1 0,0 1-1,0 0 1,0 0 0,-1 0 0,1 0 0,0 0 0,0 1 0,0-1 0,0 0 0,-2 1 0,-33 5-246,30-4 254,1 1 1,-1 0-1,1 0 1,-1 0-1,1 1 0,0-1 1,-6 7-1,9-8 3,0 0 0,0 0 0,0 0 0,1 0 0,-1 0 0,1 0 1,-1 0-1,1 0 0,0 0 0,0 1 0,0-1 0,0 1 0,0-1 0,0 1 0,1-1 0,-1 1 0,1-1 0,0 1 0,0-1 0,0 4 0,0-5 2,1 0 1,0 0-1,-1 0 0,1 0 1,0 0-1,-1 0 1,1-1-1,0 1 0,0 0 1,0 0-1,0-1 1,0 1-1,0 0 0,0-1 1,0 1-1,0-1 1,0 1-1,0-1 0,0 0 1,0 1-1,0-1 0,0 0 1,0 0-1,3 0 1,32 2 107,-31-2-82,1 0 1,5 1-7,-1-1 0,1 0 0,-1-1 1,1 0-1,0 0 0,-1-1 0,0-1 1,1 1-1,-1-2 0,0 0 0,10-5 1,-9-5 69,-11 13-91,0 0 0,1 0 0,-1 1 0,1-1 0,-1 0 0,1 0 0,0 0 0,-1 0 0,1 1 1,0-1-1,0 0 0,-1 1 0,1-1 0,0 1 0,0-1 0,0 1 0,0-1 0,0 1 0,0-1 0,0 1 0,-1 0 0,1-1 0,0 1 0,0 0 0,0 0 0,0 0 0,1 0 0,-1 0 0,0 0 0,0 0 0,1 0 0,95 6 66,-14-1-2792,-68-7-1271,-10-6-1803,-4-6-5270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15503,'0'0'7078,"50"-13"-4707,-25 8-1346,6 4-929,-5 1-64,2 0-897,-1 0-2690,-1 0-4485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7 9737,'0'0'178,"0"0"0,0-1 0,0 1 0,0 0-1,0 0 1,0-1 0,-1 1 0,1 0 0,0 0-1,0-1 1,0 1 0,0 0 0,0 0 0,0-1 0,0 1-1,0 0 1,-1 0 0,1 0 0,0-1 0,0 1-1,0 0 1,-1 0 0,1 0 0,0 0 0,0-1 0,0 1-1,-1 0 1,1 0 0,0 0 0,0 0 0,-1 0 0,1 0-1,0 0 1,0 0 0,-1 0 0,1 0 0,0-1-1,-14 5 1562,-12 10-1683,7 3 327,1 1 0,1 0 0,1 2 0,1 0 0,-25 42 0,18-22 289,2 1 0,-20 61 0,38-96-665,0-1 0,0 1 0,0 0 0,1 0 0,0 0 0,1 0 0,-1 0 0,1 0 0,0 0 0,1 0 0,1 9 0,-2-13-189,1 0-1,0 0 1,-1 0 0,1 0-1,0-1 1,0 1-1,1 0 1,-1-1 0,0 1-1,0-1 1,1 1 0,-1-1-1,1 1 1,2 1-1,-1-2-473,0 1-1,0-1 0,0 0 0,1 0 1,-1 0-1,0 0 0,0 0 0,1-1 0,-1 1 1,0-1-1,4 0 0,21 0-8018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15951,'0'0'5648,"-8"13"-5349,-76 121 1382,71-112-1367,2 0 0,0 1 1,2 0-1,0 1 0,-5 26 0,13-49-309,1 0 0,-1 0-1,1 0 1,0 0 0,0 0 0,0 0 0,-1 0-1,1 0 1,0 0 0,0 1 0,1-1 0,-1 0-1,0 0 1,0 0 0,0 0 0,1 0 0,-1 0 0,0 0-1,1 0 1,-1 0 0,1 0 0,-1-1 0,1 1-1,0 0 1,-1 0 0,1 0 0,0 0 0,0-1-1,-1 1 1,1 0 0,0-1 0,0 1 0,0-1-1,0 1 1,0-1 0,1 1 0,3 0 9,0-1 0,0 1 0,0-1 0,0-1 1,0 1-1,9-2 0,-9 1-13,36-8-664,-32 6 478,-1 1 1,1 0-1,-1 0 0,1 1 1,0 0-1,-1 1 1,1 0-1,0 0 0,15 3 1,-23-3 177,-1 1 0,1-1 1,0 1-1,0-1 0,0 1 1,0 0-1,0-1 0,-1 1 0,1 0 1,0-1-1,0 1 0,-1 0 1,1 0-1,-1 0 0,1 0 1,-1 0-1,1-1 0,-1 1 1,1 0-1,-1 0 0,0 0 0,1 0 1,-1 0-1,0 0 0,0 1 1,0-1-1,0 0 0,0 0 1,0 0-1,0 0 0,0 0 1,-1 0-1,1 0 0,0 0 0,0 0 1,-1 0-1,1 0 0,-1 0 1,0 1-1,-1 2 97,1 0-1,-1 0 1,0 0 0,-1-1-1,1 1 1,-1-1 0,1 1-1,-5 3 1,-5 1 266,0 0 1,-1-1-1,0-1 1,0 0-1,0-1 0,-1 0 1,1-1-1,-1-1 1,0 0-1,-1-1 1,1 0-1,-21-1 1,34-1-483,1 1 1,-1-1 0,1 0 0,0 0 0,-1 0 0,1 0 0,-1 0 0,1-1 0,-1 1 0,1 0 0,0 0-1,-1 0 1,1 0 0,-1 0 0,1-1 0,0 1 0,-1 0 0,1 0 0,-1 0 0,1-1 0,0 1 0,0 0-1,-1-1 1,1 1 0,0 0 0,-1-1 0,1 1 0,0 0 0,0-1 0,0 1 0,-1-1 0,1 1 0,0 0-1,0-1 1,0 1 0,0-1 0,0 1 0,0 0 0,0-1 0,0 1 0,0-1 0,6-20-8122,3 5-412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12139,'0'0'7170,"12"2"-4309,-4 1-2678,0-2 1,0 1-1,1-1 0,-1 0 0,1-1 0,-1 0 0,0 0 0,1-1 0,-1 0 0,0 0 0,1-1 1,-1 0-1,0 0 0,0-1 0,0 0 0,-1-1 0,1 0 0,-1 0 0,10-7 0,-15 10-148,0-1 0,0 1-1,-1-1 1,1 0-1,0 1 1,-1-1-1,1 0 1,-1 0 0,0 0-1,0 0 1,1 0-1,-1-1 1,-1 1-1,1 0 1,0 0-1,0-1 1,-1 1 0,0 0-1,1-1 1,-1 1-1,0 0 1,0-1-1,0 1 1,0 0 0,-1-3-1,0 4-17,1 0-1,-1 0 0,1 0 1,-1 0-1,0 0 0,1 0 1,-1 0-1,0 0 1,0 1-1,1-1 0,-1 0 1,0 1-1,0-1 1,0 0-1,0 1 0,0-1 1,0 1-1,0-1 1,0 1-1,-2-1 0,0 1-37,0 0 0,1-1 0,-1 1-1,0 0 1,0 1 0,0-1-1,0 0 1,0 1 0,0 0 0,1-1-1,-4 2 1,-2 2-36,1 0-1,0 1 1,-1 0 0,2 0-1,-1 0 1,0 1 0,1 0-1,0 0 1,1 0 0,-1 1-1,1 0 1,1 0 0,-1 0-1,1 1 1,0 0 0,1-1-1,0 1 1,0 1 0,1-1-1,0 0 1,0 0 0,0 13-1,2-20-120,0 0 0,0 0 0,0 1 0,0-1 0,0 0 0,0 0 0,0 1 0,1-1 0,-1 0 0,0 0-1,1 1 1,0-1 0,-1 0 0,1 0 0,-1 0 0,1 0 0,0 0 0,0 0 0,0 0 0,0 0 0,-1 0-1,1 0 1,0-1 0,0 1 0,1 0 0,-1-1 0,2 2 0,0-1-894,1 0 1,0 0-1,0-1 0,0 1 1,0-1-1,0 0 1,7 0-1,13-3-9941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10602,'0'0'9769,"-6"8"-9294,-5 10-439,0 0-1,1 0 0,1 1 0,0 0 1,2 1-1,0 0 0,1 0 0,1 0 0,-4 40 1,9-59-160,1 1 0,-1 0 1,1 0-1,-1 0 0,1-1 1,0 1-1,0 0 0,0-1 1,-1 1-1,2 0 0,-1-1 0,0 1 1,0-1-1,0 0 0,1 1 1,-1-1-1,1 0 0,-1 0 1,3 1-1,-3-1 72,0 0 0,0-1 0,0 1 0,1 0 0,-1-1 0,0 1 0,0 0 0,0 0 0,0 0 0,-1 0 0,1 0 0,0 0 0,0 0 0,-1 0 0,1 1 0,0-1 0,-1 0 0,1 0 0,-1 0 0,0 1 0,1-1 0,-1 0 0,0 1 0,0-1 0,0 0 0,1 1 0,-2-1 0,1 0 0,0 1 0,0-1 0,0 0 0,-1 1 0,1-1 0,0 0 0,-2 2 0,-8 12 974,8-13-862,0 0 0,0 1-1,1-1 1,-1 0 0,1 1 0,-1-1-1,1 1 1,0 0 0,0-1 0,0 1-1,-1 5 1,5-7 20,0 0 0,0 0-1,0-1 1,-1 1 0,1-1-1,0 1 1,0-1 0,0 0-1,0 0 1,0-1 0,0 1-1,0-1 1,4-1 0,4-1 90,0-2 0,-1 1 1,1-1-1,-1-1 0,0 0 1,-1 0-1,0-1 0,10-9 0,34-23 278,-51 39-436,0-1 0,0 1 0,0 0 0,0 0-1,0 0 1,0 0 0,0 0 0,0 1-1,0-1 1,0 0 0,0 1 0,0 0-1,3 1 1,18 3 117,-14-5-143,0 0 0,0-1-1,1 0 1,-1-1 0,0 0 0,0 0-1,0-1 1,-1 0 0,1-1 0,-1 1-1,1-2 1,-1 1 0,-1-1 0,9-7 0,-17 13-20,1-1 0,0 1 1,0-1-1,0 0 0,-1 1 1,1-1-1,0 1 0,0-1 1,0 1-1,0-1 0,0 1 1,0-1-1,0 1 0,-1-1 1,2 1-1,-1-1 0,0 0 1,0 1-1,0-1 0,0 1 1,0-1-1,0 1 0,0-1 1,1 1-1,-1-1 0,0 1 1,0-1-1,0 0 0,1 1 1,-1-1-1,0 0 0,1 1 1,-1-1-1,0 0 1,1 1-1,20 20-2037,-2 0 1168,-16-5 1171,-1 0 0,0 1-1,-1-1 1,-1 1 0,-1-1-1,-1 1 1,-5 28 0,5-37-128,0 0 0,-1-1 0,0 1 0,0-1 1,-1 0-1,1 0 0,-1 0 0,-1-1 0,0 1 0,1-1 1,-2 0-1,1 0 0,-1-1 0,0 0 0,0 0 0,0 0 0,-1-1 1,-7 5-1,13-9-118,1 1 0,-1-1 0,1 0 1,-1 1-1,0-1 0,1 0 0,-1 1 0,1-1 1,-1 0-1,0 0 0,1 1 0,-1-1 1,0 0-1,1 0 0,-1 0 0,0 0 0,1 0 1,-1 0-1,0 0 0,1 0 0,-1 0 0,1 0 1,-1-1-1,0 1 0,1 0 0,-1 0 0,0-1 1,1 1-1,-1 0 0,1-1 0,-1 1 1,0-1-1,0-21 214,20-27-591,9 8 224,1 1 0,2 1 0,2 1 1,1 2-1,51-41 0,-85 77 145,-1 1 1,1-1-1,0 1 1,0-1-1,0 1 1,0-1-1,-1 1 1,1-1-1,0 0 0,0 1 1,0-1-1,0 1 1,0-1-1,0 1 1,0-1-1,0 1 1,0-1-1,1 1 0,-1-1 1,0 0-1,0 1 1,0-1-1,0 1 1,1-1-1,-1 0 1,0 1-1,0-1 0,1 1 1,-1-1-1,0 0 1,1 1-1,-1-1 1,0 0-1,1 0 1,-1 1-1,1-1 1,-1 0-1,0 0 0,1 0 1,-1 1-1,1-1 1,-1 0-1,1 0 1,-1 0-1,1 0 1,22 9 73,-6-7 6,-7-2-25,1 0 0,-1 1 0,0 0 0,0 1 0,1 0 1,-1 1-1,0 0 0,-1 0 0,1 1 0,-1 0 0,1 1 1,-1 0-1,13 10 0,-20-13-92,0-1 0,0 1 0,0-1 0,0 1 0,0-1 1,1 0-1,-1 0 0,1 0 0,-1 0 0,0 0 0,1-1 0,4 1 0,17 0-4359,-19-1 2779,14 0-4739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9065,'-5'15'2946,"-4"4"-479,5 4-321,-2 3-801,1 1-416,-7 2 128,7-3-641,1-3-320,2-4-320,2-9-2947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1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0 769,'0'0'2786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18866,'0'0'3641,"-9"10"-3225,0-1-376,-43 52 445,48-56-454,1 1 1,-1-1-1,1 1 1,0 0-1,0-1 1,1 2-1,0-1 0,0 0 1,0 0-1,1 0 1,-1 11-1,3-16-33,-1 0 1,1 0-1,0 1 0,0-1 0,0 0 1,0 0-1,0 0 0,0 0 1,1 0-1,-1 0 0,0 0 0,0 0 1,1-1-1,-1 1 0,0 0 0,1-1 1,-1 1-1,2-1 0,40 16-495,-26-10-238,-9-3 350,-1 1 0,0 0 0,0 1 0,-1 0 1,1 0-1,-1 0 0,10 12 0,-15-16 416,1 0 0,-1 0 0,0 0 0,0 0-1,0 1 1,0-1 0,0 0 0,0 1 0,0-1 0,-1 1 0,1-1 0,0 1 0,-1 0 0,1-1 0,-1 1 0,0-1-1,0 1 1,1 0 0,-1-1 0,0 1 0,0 0 0,0-1 0,-1 1 0,1 0 0,0-1 0,-1 1 0,1-1-1,-1 1 1,1-1 0,-1 1 0,0-1 0,0 1 0,1-1 0,-1 1 0,0-1 0,0 0 0,-1 1 0,1-1 0,0 0-1,0 0 1,0 0 0,-1 0 0,-1 1 0,-4 2 450,0-1 0,1 0 1,-1 0-1,0 0 0,0-1 0,0 0 0,-1-1 0,1 1 0,0-1 1,-9 0-1,13-1-475,1 0 1,-1 0-1,1 0 1,-1 0-1,1-1 1,0 1 0,-1-1-1,1 1 1,0-1-1,-1 0 1,1 0-1,0 0 1,0 0 0,0 0-1,-1 0 1,1-1-1,1 1 1,-1-1-1,0 1 1,0-1 0,0 0-1,1 0 1,-1 1-1,1-1 1,0 0-1,-1-1 1,1 1-1,0 0 1,0 0 0,0 0-1,1-1 1,-2-4-1,1 2-586,-1-19-3511,7 9-1519,5 5-1843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87 12204,'0'0'3005,"9"0"305,-5 0-2970,2 1 227,1-1 1,-1-1-1,0 1 1,0-1-1,0 0 1,9-2 0,-14 2-516,1 1 1,-1-1 0,0 1 0,0-1 0,1 0 0,-1 1 0,0-1 0,0 0 0,0 0-1,0 0 1,0 0 0,0 0 0,0 0 0,-1 0 0,1 0 0,0-1 0,0 1 0,-1 0 0,1 0-1,-1-1 1,1 1 0,-1 0 0,0-1 0,1 1 0,-1 0 0,0-1 0,0 1 0,0 0-1,0-1 1,0 1 0,0-1 0,0 1 0,-1 0 0,1-1 0,0 1 0,-1 0 0,1-1-1,-1 1 1,1 0 0,-1 0 0,-1-2 0,0 0-15,0 1-1,0-1 1,0 1 0,-1 0-1,1-1 1,-1 1 0,1 0-1,-1 1 1,0-1 0,0 0-1,0 1 1,0 0 0,0-1-1,0 1 1,0 0 0,0 1-1,0-1 1,0 1 0,-1-1-1,1 1 1,0 0 0,-4 0-1,0 0-48,1 0 0,-1 0-1,1 0 1,-1 1 0,1 0 0,-1 0-1,1 1 1,0 0 0,-1 0-1,-5 3 1,7-2-4,1 1 0,0-1 1,0 1-1,0 0 0,1 0 0,-1 0 0,1 1 0,0-1 0,0 1 0,0-1 1,1 1-1,0 0 0,0 0 0,-3 10 0,5-13-89,-1 0 0,1 0 0,-1 1 0,1-1-1,0 0 1,0 1 0,0-1 0,0 0 0,0 1 0,1-1 0,-1 0 0,1 0-1,-1 1 1,1-1 0,0 0 0,0 0 0,0 0 0,0 0 0,0 0-1,1 0 1,-1 0 0,0 0 0,1 0 0,0-1 0,-1 1 0,1-1 0,0 1-1,0-1 1,0 0 0,0 1 0,0-1 0,0 0 0,0 0 0,0 0-1,4 0 1,3 1-1529,-1 0-1,0-1 1,0 0-1,15-1 1,9 0-7923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12876,'0'0'2248,"-6"13"346,-6 12-1688,-20 45 3067,-31 94-1,61-159-3927,1 0 0,0 1 0,0-1-1,0 0 1,1 1 0,0-1 0,0 1-1,0-1 1,1 0 0,1 9 0,-1-13-49,-1 0-1,0 0 1,1 0 0,-1 0-1,1 0 1,-1 0 0,1-1-1,-1 1 1,1 0 0,0 0 0,-1-1-1,1 1 1,0 0 0,0-1-1,0 1 1,-1-1 0,1 1 0,0-1-1,0 1 1,0-1 0,0 0-1,2 1 1,-1-1-69,0 0 0,1 0 0,-1 0 0,1 0-1,-1-1 1,0 1 0,1-1 0,-1 0 0,0 0 0,1 1 0,-1-2-1,0 1 1,3-2 0,15-11-654,-17 11 654,1 0 0,0 0-1,-1 0 1,1 1 0,0 0-1,0-1 1,0 1 0,0 1-1,1-1 1,-1 1 0,6-2-1,-3 55-363,-6-50 448,1-1-1,-1 0 1,1 0 0,0 1 0,-1-1 0,1 0 0,0 0 0,0 0 0,0-1 0,0 1 0,0 0 0,-1-1 0,1 1 0,0-1 0,0 0 0,1 0-1,-1 0 1,0 0 0,0 0 0,0 0 0,0 0 0,0 0 0,0-1 0,0 1 0,3-2 0,49-18 201,-44 15-238,-1-1 0,1 0 0,-1 0 0,0-1 0,-1 0-1,0-1 1,0 1 0,8-12 0,-17 20 59,1-1 0,0 0-1,-1 1 1,1-1 0,0 1-1,-1-1 1,1 1 0,0-1-1,-1 1 1,1-1 0,0 1 0,0-1-1,0 1 1,-1-1 0,1 1-1,0-1 1,0 1 0,0-1-1,0 1 1,0 0 0,0-1-1,0 1 1,0-1 0,0 1 0,0-1-1,0 1 1,1-1 0,-1 1-1,0 0 1,0-1 0,1 1-1,-1-1 1,0 1 0,0-1-1,1 1 1,22 7 337,30-8-176,-42-2-219,0 0 1,0-1 0,-1-1 0,1 0 0,9-5 0,-11 5-443,0 0 1,-1 1 0,1-1-1,0 2 1,0-1 0,1 2-1,10-2 1,-5 24 72,-4-3 403,-8-16-301,0 0-1,1 0 0,-1 0 1,0-1-1,1 1 0,-1-1 1,1 0-1,-1 0 0,1 0 1,-1-1-1,1 1 0,0-1 0,-1 0 1,1 0-1,0 0 0,-1-1 1,1 1-1,0-1 0,-1 0 1,1 0-1,-1 0 0,7-3 0,18-3-2205,-28 7 1756,-2 31 1797,-2-1-1,-1 1 1,-17 51-1,13-50-1092,5-17 23,-2 1 0,1-1 0,-2 0 0,-13 22 1,18-33 334,-1 1 0,0-1 0,0 1 0,0-1 0,0 0 0,-1 0 0,0-1 0,0 1 0,0-1 0,0 0 0,0 0 0,-1 0 0,1 0 0,-1-1 0,0 1 0,0-1 0,-9 2 0,14-4-300,-1-1-1,1 1 1,0-1 0,-1 1 0,1 0 0,-1-1-1,1 1 1,0-1 0,-1 1 0,1-1 0,0 1-1,0-1 1,-1 1 0,1-1 0,0 1 0,0-1-1,0 1 1,-1-1 0,1 1 0,0-1 0,0 0-1,0 1 1,0-1 0,0 1 0,0-1 0,0 1-1,1-1 1,-1 0 0,0 1 0,0-1 0,0 1 0,0-1-1,1 1 1,-1-1 0,7-23-254,6-6-417,2 0 1,1 2 0,29-39-1,67-73 242,-93 119 452,-4 1-387,1 1 0,2 1 0,-1 1 1,33-24-1,-55 45 676,1 1 0,-1 0 0,1 1 0,0-1 0,0 1 1,0 0-1,-2 7 0,3-9-154,1 0 1,0 1-1,0-1 1,0 1-1,0 0 1,1-1-1,0 1 1,0 0-1,0 0 1,1 0-1,-1 8 1,2-12-155,0 0 0,-1 0 0,1-1 0,0 1 0,0 0 0,-1 0 0,1 0 1,0-1-1,0 1 0,0 0 0,0-1 0,0 1 0,0-1 0,0 1 0,0-1 0,0 1 0,0-1 0,1 0 0,-1 1 1,0-1-1,0 0 0,0 0 0,0 0 0,2 0 0,33 0 240,-28 0-239,40 0 29,-2 23-188,-39-22-399,-1 0 1,1 0-1,-1-1 0,1 0 0,-1 0 0,1-1 0,-1 0 0,1 0 1,-1 0-1,9-4 0,6-7-4763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12908,'-5'9'7075,"4"12"-4594,2 16-1253,10 45 688,-5-46-1381,2 71 1,-9-95-540,0 0 0,0 0 0,-1 0-1,0-1 1,-1 1 0,0 0 0,-1-1 0,-1 0 0,1 0-1,-8 11 1,2-6-532,0-1-1,-1 0 1,-22 22 0,21-26-833,0-1 0,0 0 0,-1 0 0,-22 11 0,-6-1-3974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12236,'0'0'8893,"12"7"-8193,-8-4-635,0 0-17,-1 0 0,1-1 0,0 0 0,0 1 0,0-1 0,0-1 0,0 1 0,1 0 0,-1-1 0,0 0 0,1 0 0,-1 0 0,1-1 0,-1 0 0,1 0 0,-1 0 0,1 0 0,-1 0 0,1-1 0,-1 0 0,7-2 0,16-8 30,-1-1 0,0-1 0,-1-1 0,43-33 0,-53 35 43,0-1 0,-1 0 0,0-1 0,-1-1 0,-1 0 0,0-1-1,-1 0 1,9-19 0,-18 32-104,-1 0 1,1-1-1,-1 1 0,0-1 0,1 1 0,-2-1 0,1 1 0,0-1 0,-1 0 0,0 0 0,1 1 0,-2-1 0,1 0 0,0 0 0,-1 1 0,-1-6 0,2 7-17,-1 1 0,1 0 0,-1 0 0,0 0-1,1 0 1,-1 0 0,0 1 0,0-1 0,0 0-1,1 0 1,-1 0 0,0 1 0,0-1 0,0 0-1,0 1 1,0-1 0,0 1 0,-1-1 0,1 1-1,-2-1 1,0 1-10,1 0-1,-1 0 1,0 0-1,0 0 1,0 0-1,0 0 1,0 1-1,1 0 1,-1 0-1,0-1 1,0 1-1,-2 2 1,-8 4 22,-1 0 1,2 1 0,-1 1-1,1 0 1,0 1-1,-18 19 1,24-22 30,-1 0 0,1 0 0,0 1 0,0 0 0,1 1 0,0-1-1,0 1 1,1 0 0,1 0 0,-1 0 0,-2 15 0,5-22-40,1-1 0,0 0 1,0 0-1,0 0 0,0 1 0,0-1 0,0 0 0,0 0 0,0 1 0,1-1 0,-1 0 1,0 0-1,1 0 0,-1 0 0,1 0 0,-1 1 0,1-1 0,0 0 0,-1 0 0,1 0 1,0 0-1,0-1 0,0 1 0,0 0 0,0 0 0,-1 0 0,2-1 0,-1 1 1,1 0-1,2 1 9,-1-1 0,1 0 0,0 0 1,0-1-1,0 1 0,0-1 1,0 0-1,-1 0 0,8 0 0,2-2 21,1 0 0,-1-1-1,0 0 1,23-10-1,-9 1-90,-1-2 0,0 0 0,0-2 0,-2-1 0,0-1 0,-1 0 0,35-38 0,-73 73-143,11-13 246,0 0 1,0 1-1,0 0 0,0-1 0,1 1 0,0 0 1,0 0-1,0 1 0,1-1 0,0 1 1,0-1-1,0 1 0,1 0 0,-1-1 1,1 10-1,1-13-41,0 0 1,1-1-1,-1 1 0,1 0 1,0-1-1,0 1 0,-1-1 1,1 1-1,0-1 0,0 1 1,0-1-1,1 0 0,-1 0 1,0 1-1,0-1 0,1 0 1,-1 0-1,1 0 1,-1 0-1,1-1 0,-1 1 1,1 0-1,-1-1 0,1 1 1,0-1-1,-1 1 0,1-1 1,0 0-1,0 0 0,2 1 1,63 2 123,-57-3-108,122-2-175,-127 7 77,-4-3 80,0-1-1,0 1 0,0-1 1,0 1-1,0-1 1,0 0-1,1 1 1,-1-1-1,0 0 1,1 0-1,0 0 0,-1 0 1,1 0-1,-1 0 1,1-1-1,2 2 1,16-2-73,0-1 0,0 0 0,0-2 0,0 0 0,0-1 0,0-1 0,-1-1 0,0-1 0,36-18 0,-54 24 12,-24 33 27,23-31-288,-9 8 247,3-7-3199,3-15-14016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8712,'0'0'7495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49 101 13229,'0'0'10052,"5"5"-9620,-4-3-381,1 0-1,0 0 1,-1 0 0,1 0-1,0 0 1,0-1 0,0 1-1,0-1 1,1 0 0,-1 1-1,0-1 1,1 0 0,-1 0-1,0 0 1,1-1-1,-1 1 1,1-1 0,0 1-1,-1-1 1,1 0 0,-1 0-1,1 0 1,-1 0 0,1 0-1,0-1 1,-1 1 0,1-1-1,-1 0 1,1 1 0,-1-1-1,0 0 1,1-1-1,-1 1 1,0 0 0,0-1-1,0 1 1,0-1 0,3-2-1,-3 1-12,1-1-1,0 1 1,-1-1-1,1 0 1,-1 0-1,0 0 1,0 0-1,-1 0 1,1 0-1,-1-1 1,0 1-1,0 0 1,-1-1-1,1 1 1,-1-1-1,0-5 1,0 8-47,0 0-1,-1 0 1,1 1 0,-1-1 0,1 0 0,-1 1 0,0-1 0,1 1-1,-1-1 1,0 0 0,0 1 0,0 0 0,0-1 0,0 1 0,-1 0-1,1-1 1,0 1 0,-1 0 0,1 0 0,0 0 0,-1 0-1,1 0 1,-1 1 0,0-1 0,1 0 0,-1 1 0,0-1 0,1 1-1,-1-1 1,0 1 0,0 0 0,1 0 0,-1 0 0,0 0 0,0 0-1,1 0 1,-1 0 0,0 1 0,0-1 0,1 0 0,-1 1-1,0 0 1,-1 0 0,-4 2 15,0 0 0,0 0 0,1 1 0,-1 0 0,1 0 0,0 1 0,0-1 0,1 1 0,-1 0 0,1 1 0,0-1 0,1 1 0,-1 0 0,1 1 0,0-1 0,1 1 0,0-1 0,0 1 0,0 0 0,0 0 0,1 0 0,1 1 0,-3 13 0,4-20-3,1 0 0,-1 1 0,0-1 0,0 1 0,0-1 0,1 0 0,-1 1 0,1-1 0,-1 0-1,1 1 1,0-1 0,-1 0 0,1 0 0,0 1 0,0-1 0,0 0 0,0 0 0,0 0 0,0 0 0,0 0 0,0 0-1,3 1 1,-1 0 15,1-1-1,0 1 0,1 0 0,-1-1 0,0 0 0,0 0 0,8 1 1,2-1 31,1-1 0,0 0 0,24-4 0,-30 2-56,-1 0 1,1-1-1,-1-1 0,0 1 1,9-6-1,-11 5-4,0 1 0,0 0 0,0 0 0,1 0 0,-1 1 0,1 0 0,-1 1 0,11-2 0,8 29 48,-17-22 21,0-1-1,1 0 0,-1 0 0,1-1 1,-1 0-1,1 0 0,0-1 0,17 0 1,-7-1-267,0-1 0,0-1 0,21-4 0,-34 6-1737,-5 3-3847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65 11627,'8'-8'2536,"2"-2"-1377,17-17 1116,-2 8 2811,-49 55-3319,-35 26-1323,-2-1 1,-2-4-1,-128 89 0,173-131-617,31-19-667,32-21-4,-3-9 373,-2-1 1,53-60 0,59-90-447,-174 218 1327,2 0-1,1 1 1,-26 65-1,-40 140 799,65-310-1160,8 26-459,9 36 346,0-1 0,0 0-1,1 1 1,0-1 0,1-1-1,0 1 1,0 0 0,2-15-1,2 24 75,1 0 0,0 1 0,-1 0 0,1-1 0,0 1 0,-1 0 0,1 1-1,5 0 1,19 4-28,-1 1-1,48 18 1,-9-3 19,-62-20-1,1 0 0,-1 0 0,0 1-1,0 0 1,0-1 0,0 1 0,0 0 0,0 1 0,-1-1 0,1 1 0,-1 0 0,0 0 0,1 0 0,-1 0 0,0 0 0,-1 1 0,3 3 0,-3-4 0,-1 1 1,0-1-1,-1 1 0,1-1 1,-1 1-1,1-1 1,-1 1-1,0-1 0,0 1 1,-1-1-1,1 1 1,-1-1-1,0 1 0,0-1 1,0 1-1,0-1 1,0 0-1,-1 0 0,1 0 1,-1 0-1,-4 5 1,-12 16 807,17-23-202,4-4-107,2-2-321,21-28-622,-1-1-1,-1-1 1,-2-1 0,22-50 0,-44 93 417,1-1 1,-1 0-1,1-1 0,1 1 1,-1 0-1,1 0 0,0 0 1,0-1-1,1 1 0,3 6 1,-2-9 78,-1-1-1,0 1 1,0-1 0,1 0 0,-1 0 0,1-1 0,0 1 0,-1-1 0,1 1 0,0-1 0,0 0 0,0-1 0,0 1 0,0-1 0,0 0 0,0 0 0,0 0 0,0 0 0,0-1 0,-1 1 0,1-1 0,0 0 0,5-2 0,0 0-6,1-1 0,-1 0 0,0-1 0,0 1 0,0-2 0,0 1 0,-1-1 0,8-8 0,-9 8-32,-3 3-7,1-1 1,-1 1-1,0-1 1,0 0 0,-1 0-1,1 0 1,-1-1 0,0 1-1,0-1 1,0 0-1,-1 0 1,0 0 0,0 0-1,2-6 1,-18 15-317,4 3 298,1 1 0,0 1 0,0-1 0,1 1 0,0 1 0,-7 11 0,11-15 13,-1 1-1,1 0 0,1 0 1,-1 0-1,1 0 0,0 0 1,1 1-1,-1-1 0,2 1 1,-3 13-1,4-20 2,0 0 0,1 0-1,-1 0 1,0-1 0,0 1 0,0 0 0,0 0-1,1 0 1,-1 0 0,0 0 0,1 0-1,-1-1 1,1 1 0,-1 0 0,1 0-1,0-1 1,-1 1 0,1 0 0,-1-1 0,1 1-1,0 0 1,0-1 0,-1 1 0,1-1-1,0 1 1,0-1 0,0 0 0,0 1-1,1-1 1,36 2 117,-27-4-79,1-1-1,-1 1 0,1-2 0,13-5 1,-4-3-49,-1 0 1,0-1 0,0-1-1,-1-1 1,-1-1 0,-1 0-1,0-2 1,16-21 0,-49 60-103,2 1 1,-14 27-1,23-38 124,0-1 1,1 1-1,0 0 0,1 0 0,0 0 0,1 1 0,0-1 0,0 16 0,2-26-87,0 0-1,0 0 0,0 0 0,0 0 1,0-1-1,0 1 0,0 0 1,1 0-1,-1 0 0,0-1 1,1 1-1,-1 0 0,0 0 1,1-1-1,-1 1 0,1 0 0,-1-1 1,1 1-1,0-1 0,-1 1 1,1 0-1,0-1 0,-1 1 1,1-1-1,0 0 0,-1 1 0,1-1 1,0 0-1,0 1 0,0-1 1,1 0-1,18-2-7085,-6-6-2086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3395,'0'-4'-2338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9641,'0'0'14296,"-8"8"-13527,-214 273 2007,205-256-2696,17-25-70,0 0 0,0 0 1,0 0-1,0 0 0,0 1 0,0-1 0,0 0 0,0 0 0,0 0 0,0 0 0,0 0 0,0 1 0,1-1 0,-1 0 0,0 0 0,0 0 0,0 0 0,0 0 0,0 0 0,0 0 1,1 0-1,-1 1 0,0-1 0,0 0 0,0 0 0,0 0 0,1 0 0,-1 0 0,0 0 0,0 0 0,0 0 0,0 0 0,1 0 0,-1 0 0,0 0 0,0 0 0,0 0 1,0 0-1,1 0 0,-1 0 0,0 0 0,0-1 0,0 1 0,0 0 0,0 0 0,1 0 0,-1 0 0,0 0 0,0 0 0,0 0 0,0 0 0,0-1 0,0 1 0,0 0 0,1 0 1,-1 0-1,0 0 0,0 0 0,0-1 0,0 1 0,0 0 0,0 0 0,0-1 0,46-32 1184,-35 24-1270,91-73 380,-66 49-310,2 3 1,1 0 0,2 3 0,57-30-1,-96 56 0,-1 0 0,1 0 0,0 1 0,-1-1 0,1 0 0,0 1 0,0-1 0,0 1 0,0 0 0,-1-1 0,1 1 0,0 0 0,0 0 0,0 0 0,0 0 0,2 1 0,-3 0-2,0-1 0,-1 1 0,1-1 0,-1 1 0,0-1-1,1 1 1,-1-1 0,1 1 0,-1 0 0,0-1 0,1 1 0,-1 0 0,0-1 0,0 1-1,0 0 1,1-1 0,-1 1 0,0 0 0,0 0 0,0-1 0,0 1 0,0 0 0,0-1 0,0 1-1,-1 0 1,1-1 0,0 2 0,-3 7-8,0-1-1,0 0 1,-1 1 0,0-2 0,-6 10-1,-12 13 52,-1 0 1,-49 47-1,32-35 276,34-33-143,12-7-1123,4-5-3249,-1-2-5374,-4 0 578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2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530 44 12364,'0'0'7778,"-6"11"-7330,0 1-280,0 1 0,0 0 1,1 0-1,1 0 0,0 0 0,1 1 0,-3 24 0,4 50 166,0-1-238,1-61 84,-1-21-21,1-7 60,-8-18-487,-1 1-1,0 0 1,-18-23 0,-18-37-618,45 79 923,1 0 0,0-1 0,0 1 0,0 0 0,0 0 0,0 0 0,-1-1 0,1 1 0,0 0 0,0 0 0,0-1 0,0 1 0,0 0 0,0-1 0,0 1 0,0 0 0,0 0 0,0-1 0,0 1 1,0 0-1,0 0 0,0-1 0,0 1 0,0 0 0,1 0 0,-1-1 0,0 1 0,0 0 0,0 0 0,0-1 0,0 1 0,1 0 0,-1 0 0,0 0 0,0-1 0,0 1 0,1 0 0,-1 0 0,0 0 0,0 0 0,0 0 0,1-1 0,-1 1 0,0 0 0,18 0 395,26 13-698,-38-11 436,14 4-462,33 9 705,-18-9-4800</inkml:trace>
  <inkml:trace contextRef="#ctx0" brushRef="#br0" timeOffset="1">0 0 15246,'0'0'6663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44 8392,'0'0'14195,"-1"10"-13645,-4 13 85,0-1 1,-2 0-1,0 0 1,-17 33 0,9-20 92,-12 43-1,82-181 1259,-33 47-2034,-15 35-291,2 0 0,0 0 0,15-21 0,-24 41 350,0 24-534,0-19 531,0 0 0,0 0 0,1 0 0,-1 0 0,1 0 0,0 0 0,0 0 0,0 0 0,0 0 0,1-1 1,0 1-1,-1 0 0,1-1 0,1 1 0,-1-1 0,0 0 0,1 0 0,0 0 0,-1 0 0,1 0 0,0-1 0,1 1 0,-1-1 1,0 0-1,1 0 0,-1 0 0,1 0 0,0-1 0,-1 1 0,1-1 0,0 0 0,0 0 0,0 0 0,0-1 0,0 0 0,0 1 1,5-2-1,2 1 29,0-1 1,0-1-1,1 0 1,-1-1 0,-1 0-1,1 0 1,0-1-1,-1-1 1,0 1-1,0-2 1,0 0 0,11-8-1,28-33 77,-46 44-114,0-1 1,0 0 0,0 0 0,0 0-1,-1 0 1,1-1 0,-1 1 0,0-1 0,-1 1-1,1-1 1,1-6 0,-3 11-7,0-1 1,0 1-1,0 0 1,0-1-1,0 1 1,0 0-1,0-1 1,0 1-1,0 0 1,0 0-1,0-1 1,-1 1-1,1 0 1,0-1-1,0 1 1,0 0-1,0-1 1,0 1-1,-1 0 1,1 0-1,0-1 1,0 1-1,0 0 1,-1 0-1,1-1 1,0 1-1,0 0 1,-1 0-1,1 0 1,0 0 0,0-1-1,-1 1 1,1 0-1,0 0 1,-1 0-1,1 0 1,-1 0-1,-15 3-145,-12 11-12,17-4 146,1-1 1,0 2-1,1-1 1,0 1-1,-11 19 1,16-24 24,1 0 0,0 0-1,0 0 1,0 0 0,1 1 0,-1-1 0,2 1-1,-1-1 1,1 1 0,0 0 0,0 0 0,1 0 0,0 10-1,1-16-2,0 1 0,0 0 0,0 0 0,0-1-1,0 1 1,0-1 0,1 1 0,-1-1-1,0 0 1,1 1 0,-1-1 0,1 0 0,-1 0-1,1 0 1,0 0 0,-1 0 0,1-1-1,0 1 1,0 0 0,0-1 0,0 1 0,-1-1-1,1 0 1,0 1 0,0-1 0,0 0-1,0 0 1,3-1 0,5 1 25,-1 0 0,0-1 0,0 0 0,18-4 0,-7-4-37,-1 0-1,-1-1 1,1-1 0,-1-1 0,-1 0 0,-1-2 0,1 0 0,25-29 0,-51 55-44,0 1 1,1 0 0,1 1-1,0-1 1,1 1 0,-5 18-1,5-13 92,0 0 1,-4 33-1,7-13-2749,3-39 2543,0 0 0,0 1 0,0-1-1,0 0 1,0 0 0,0 1-1,0-1 1,0 0 0,0 1 0,0-1-1,0 0 1,0 0 0,0 1 0,0-1-1,0 0 1,0 0 0,0 1-1,0-1 1,0 0 0,0 0 0,0 1-1,1-1 1,-1 0 0,0 0-1,0 0 1,0 1 0,0-1 0,1 0-1,-1 0 1,0 0 0,0 1-1,1-1 1,-1 0 0,0 0 0,0 0-1,1 0 1,-1 0 0,0 0-1,0 0 1,1 0 0,-1 0 0,0 0-1,0 0 1,1 1 0,-1-1-1,0-1 1,0 1 0,1 0 0,-1 0-1,0 0 1,1 0 0,8 0-7229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10602,'0'0'15823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60 12075,'0'0'5040,"9"-8"-2286,-5 5-2610,5-4 596,1-1 1,0 1-1,15-8 1,-23 13-653,1 1 1,0-1-1,0 1 0,-1 0 1,1 0-1,0 0 1,0 0-1,0 0 0,0 1 1,0-1-1,0 1 0,0 0 1,0 0-1,0 0 0,0 0 1,0 1-1,0-1 1,0 1-1,0 0 0,0 0 1,0 0-1,0 0 0,3 2 1,-5-2-88,1 1 0,0-1 0,0 1 0,-1 0 0,1-1 1,-1 1-1,0 0 0,1 0 0,-1 0 0,0 0 0,0 0 0,0 0 1,0 0-1,-1 1 0,1-1 0,0 0 0,-1 0 0,0 1 0,1-1 1,-1 0-1,0 1 0,0-1 0,-1 0 0,1 0 0,0 1 0,-1-1 1,1 0-1,-1 1 0,0-1 0,0 0 0,-1 4 0,-3 2 20,1 0 0,-1 0-1,0 0 1,0 0 0,-1-1 0,-10 11-1,-48 41 535,-34 38 844,97-97-1393,0 1-1,1-1 1,-1 1-1,0-1 1,1 1-1,-1-1 1,0 1-1,1 0 1,-1-1-1,1 1 1,0 0-1,-1-1 1,1 1-1,-1 0 1,1 0-1,0 0 0,0-1 1,-1 1-1,1 0 1,0 0-1,0 0 1,0 0-1,0-1 1,0 1-1,0 0 1,0 0-1,0 0 1,0 0-1,1-1 1,-1 1-1,0 0 1,0 0-1,1 0 1,-1-1-1,0 1 1,1 0-1,-1 0 1,1-1-1,-1 1 1,1 0-1,0-1 1,-1 1-1,1-1 1,-1 1-1,1-1 1,0 1-1,0-1 1,-1 1-1,1-1 1,0 0-1,0 1 1,-1-1-1,1 0 1,0 0-1,0 1 1,0-1-1,0 0 1,1 0-1,62 7 515,-50-7-435,131 6-53,-84-5-2450,-45-5-1019,-12-13-4598,-4 1-181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12684,'0'0'10154,"52"-8"-8681,-22 8-352,7 0-416,-1 0-609,8 4-96,-3 2-1185,-3-3-2371,3-3-5604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21588,'0'0'257,"-36"64"511,25-34-351,5 2-257,1-1-64,5 4-128,0-5-1826,7-3-1825,4-7-1826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187 196 13837,'0'0'1564,"-2"-10"1239,-6-31-470,7 40-2263,0 0 1,1-1 0,-1 1-1,0-1 1,0 1-1,0 0 1,0 0 0,0 0-1,0-1 1,0 1-1,0 0 1,-1 0 0,1 1-1,0-1 1,-1 0-1,1 0 1,-1 1 0,1-1-1,0 0 1,-1 1-1,1 0 1,-1-1 0,0 1-1,1 0 1,-1 0-1,1 0 1,-1 0 0,1 0-1,-1 0 1,1 0-1,-1 0 1,0 1 0,1-1-1,-1 1 1,-1 0-1,-4 1-41,1 0 0,0 1 0,0-1 0,1 1 0,-1 1 0,-8 5 0,7-3 28,-1 0 1,1 1 0,0 0 0,0 1-1,0-1 1,1 1 0,1 1 0,-1-1-1,1 1 1,-7 17 0,12-25-55,0-1 1,0 0-1,0 0 0,0 1 0,0-1 1,0 0-1,0 1 0,0-1 0,0 0 1,0 1-1,0-1 0,0 0 1,0 1-1,0-1 0,0 0 0,1 0 1,-1 1-1,0-1 0,0 0 1,0 0-1,0 1 0,1-1 0,-1 0 1,0 0-1,0 1 0,1-1 0,-1 0 1,0 0-1,0 0 0,1 0 1,-1 1-1,0-1 0,0 0 0,1 0 1,-1 0-1,0 0 0,1 0 0,0 0 1,19 1 192,19-9 297,-15-3-424,1 0 1,-2-2-1,1-1 0,-2 0 1,0-2-1,-1 0 1,0-2-1,-2 0 0,0-1 1,-1-1-1,18-27 1,-18 14 73,-18 33-143,0 0 0,0 0 0,-1 0 0,1 0 1,0 0-1,0 0 0,0 0 0,0 0 0,0 0 0,0 0 0,0 0 0,0 0 1,0 0-1,-1 0 0,1 0 0,0 0 0,0 0 0,0 0 0,0 0 0,0 0 1,0 0-1,0 0 0,0-1 0,0 1 0,0 0 0,-1 0 0,1 0 0,0 0 1,0 0-1,0 0 0,0 0 0,0 0 0,0 0 0,0 0 0,0 0 0,0 0 1,0-1-1,0 1 0,0 0 0,0 0 0,0 0 0,0 0 0,0 0 0,0 0 1,0 0-1,0 0 0,0 0 0,0 0 0,0-1 0,0 1 0,0 0 0,0 0 1,0 0-1,0 0 0,0 0 0,0 0 0,0 0 0,0 0 0,0 0 0,0-1 1,0 1-1,0 0 0,0 0 0,0 0 0,0 0 0,-14 16-119,-8 15 60,0 1 0,-31 63 0,45-78 44,1 1-1,1 0 1,0 0 0,1 0-1,1 0 1,1 1 0,-1 35 0,4-53-79,0 1 1,0 0 0,0-1 0,0 1 0,0-1-1,1 1 1,-1-1 0,1 1 0,-1-1-1,1 1 1,0-1 0,-1 0 0,1 1 0,0-1-1,0 0 1,0 1 0,0-1 0,0 0-1,0 0 1,0 0 0,0 0 0,1 0 0,-1 0-1,0 0 1,1 0 0,-1-1 0,0 1 0,1 0-1,-1-1 1,1 1 0,-1-1 0,1 0-1,0 1 1,-1-1 0,1 0 0,-1 0 0,3 0-1,1 0-965,1 0 1,0-1-1,0 0 0,-1 0 0,1 0 0,0 0 0,-1-1 1,1 0-1,8-5 0,24-16-10109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139 143 13805,'0'0'1511,"-9"7"592,-51 38 1082,56-41-2871,-1 1 0,1 0 1,-1 0-1,1 0 0,1 0 0,-1 0 1,1 1-1,0 0 0,0 0 0,0 0 1,-2 10-1,6-16-307,-1 1 1,0 0-1,1-1 0,-1 1 1,1-1-1,-1 1 0,1-1 0,-1 1 1,1-1-1,-1 1 0,1-1 1,-1 1-1,1-1 0,0 0 0,-1 1 1,1-1-1,0 0 0,0 1 1,-1-1-1,1 0 0,0 0 1,-1 0-1,1 0 0,0 0 0,0 0 1,-1 0-1,1 0 0,0 0 1,0 0-1,-1 0 0,1 0 0,1-1 1,29-1 119,-20-2-160,1-1-1,-1 0 0,1 0 1,-1-1-1,-1-1 0,1 0 0,-1 0 1,-1-1-1,1 0 0,11-14 1,40-30-2084,-121 152 2079,56-92 13,0-1-1,1 1 0,0 0 0,1 1 0,0-1 0,-1 11 1,-13 38-537,-9-10 994,-2-1-1,-2-1 1,-46 53-1,62-81-272,38-64 2291,70-89-2328,139-185-3634,-225 309 3491,48-53-34,-54 62 102,1-1-1,-1 1 1,1 0 0,0 1-1,0-1 1,0 0 0,0 1 0,0 0-1,1 0 1,-1 0 0,1 1 0,-1-1-1,1 1 1,7-1 0,-11 3-48,-1-1-1,1 0 1,-1 1 0,1-1 0,-1 1-1,1-1 1,-1 1 0,1-1 0,-1 1-1,0-1 1,1 1 0,-1 0 0,0-1-1,0 1 1,1-1 0,-1 1 0,0 0-1,0-1 1,0 1 0,0 0 0,1-1-1,-1 1 1,0 0 0,0-1 0,-1 1-1,1 0 1,0-1 0,0 1 0,0-1-1,0 1 1,0 0 0,-1-1 0,1 1-1,0-1 1,-1 1 0,1 0 0,0-1 0,-1 1-1,0 0 1,-12 27 67,1-14-164,5-5 209,0 0 0,0 0 1,1 0-1,0 1 0,-7 15 0,12-22-188,0-1 0,1 1 0,-1-1 0,0 1 0,1-1 0,0 1 0,0-1 0,0 1 1,0-1-1,0 1 0,0-1 0,0 1 0,1-1 0,0 1 0,-1-1 0,1 1 0,0-1 0,0 1 1,0-1-1,0 0 0,1 0 0,-1 0 0,1 1 0,-1-1 0,1-1 0,0 1 0,0 0 0,0 0 1,0-1-1,2 3 0,-3-4 14,8 7-36,0 0-1,0 0 1,-1 1-1,0 0 0,7 10 1,-14-17 185,0 1 0,0-1 0,0 1 0,0-1 0,0 1 0,0 0 0,-1-1 0,1 1 0,0 0 0,-1-1 0,0 1 0,1 0 0,-1 0 0,0 0 0,0-1 0,0 1 0,0 0 0,0 0 0,0 0 0,0 0 0,-1-1 0,1 1 0,-1 0 0,1 0 0,-1-1 0,0 1 0,1 0 0,-1-1 0,0 1 0,0-1 0,0 1 0,-1-1 0,1 0 0,0 1 0,0-1 0,-1 0 0,1 0 0,-1 0 0,1 0 0,-4 2 0,-4 2 499,-1 0 0,0 0 0,0-1 0,0 0 0,-1-1 0,0 0 0,1 0 0,-1-2-1,-11 2 1,5-2-1815,0-1-1,-32-3 0,30-2-3958,3-3-3432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5 207 12172,'0'0'6555,"11"2"-5012,-5-1-1395,0 0-1,0 0 1,0-1 0,-1 0 0,1 0 0,0 0-1,0 0 1,0-1 0,0 0 0,-1-1 0,1 1-1,0-1 1,-1 0 0,0 0 0,1-1-1,-1 0 1,0 0 0,6-4 0,-4 2-88,0 0 0,-1 0 0,1 0 0,-1-1 0,-1 0 0,1 0 0,-1-1 0,0 1 0,0-1 0,-1 0 0,0 0 1,0-1-1,-1 1 0,0-1 0,0 0 0,-1 0 0,0 0 0,0 0 0,0-10 0,-1 16-134,-1 1 1,0-1-1,-1 1 0,1-1 1,0 1-1,0-1 0,-1 1 1,1-1-1,0 1 0,-1-1 0,0 1 1,1 0-1,-1-1 0,0 1 1,0 0-1,1-1 0,-1 1 1,0 0-1,0 0 0,0 0 1,-1 0-1,1 0 0,-2-2 1,0 2-87,0 0 1,1 0-1,-1 1 1,0-1-1,1 0 1,-1 1-1,0 0 1,0 0 0,0 0-1,1 0 1,-1 0-1,-4 1 1,1 0 14,-1 0 1,1 1 0,-1 0-1,1 0 1,0 0 0,0 1-1,0 0 1,0 0 0,0 1-1,-8 7 1,5-2 135,1 0 0,0 1 1,1 0-1,0 1 0,0 0 1,1 0-1,1 0 0,-1 1 1,2-1-1,0 1 0,0 0 1,1 1-1,1-1 0,0 0 1,0 26-1,2-36 3,-1-1-1,1 1 1,0 0-1,1 0 1,-1 0-1,0-1 1,0 1-1,1 0 1,-1 0-1,1-1 1,0 1-1,-1 0 1,1-1-1,0 1 1,0-1-1,0 1 1,0-1-1,0 1 1,0-1-1,1 0 0,-1 1 1,0-1-1,1 0 1,1 1-1,0-1 18,0 0 0,0 0-1,0 0 1,0-1-1,0 1 1,0-1 0,0 0-1,0 1 1,0-2-1,0 1 1,0 0 0,0-1-1,3 0 1,6-2-107,-1-1-1,0 0 1,0 0-1,0-1 1,-1 0 0,14-10-1,23-26-1674,-36 30 1747,0 1-1,1 0 1,13-8 0,-25 18 51,1 0-1,-1 0 1,0 0-1,1 0 1,-1 0 0,0 0-1,1 0 1,-1 0 0,0 0-1,1 0 1,-1 0-1,0 0 1,1 0 0,-1 0-1,0 0 1,1 0 0,-1 0-1,0 0 1,1 0-1,-1 0 1,0 0 0,1 1-1,-1-1 1,0 0 0,1 0-1,-1 0 1,0 1-1,0-1 1,1 0 0,-1 0-1,0 1 1,0-1 0,0 0-1,1 1 1,-1-1-1,0 0 1,0 1 0,0-1-1,0 0 1,0 1 0,0-1-1,1 0 1,-1 1-1,7 25 972,2 3-92,-6-27-826,0 0 1,1 0-1,-1 0 1,1 0-1,-1 0 0,1-1 1,0 1-1,-1-1 1,1 0-1,0 0 0,0-1 1,0 1-1,0-1 1,0 0-1,0 0 0,0 0 1,6-1-1,2-1-49,1 0 0,0 0 0,0-1 0,11-5-1,5-4-589,-19 7 5,1 1-1,0 0 0,0 0 1,1 1-1,-1 1 0,22-3 1,-32 6 595,0 0-1,-1 0 1,1-1 0,0 1-1,-1 0 1,1 0 0,-1 0-1,1 0 1,-1 0 0,1 0 0,-1 0-1,0 0 1,1 0 0,-1 0-1,0 0 1,0 0 0,0 0-1,0 1 1,0-1 0,0 0 0,0 0-1,0 1 1,-1 38 1810,1-31-1718,0-8-105,0-1 0,0 1 0,0 0 1,0 0-1,0 0 0,0 0 0,1-1 0,-1 1 1,0 0-1,0 0 0,1 0 0,-1-1 0,0 1 0,1 0 1,-1-1-1,1 1 0,-1 0 0,1-1 0,-1 1 1,1 0-1,0-1 0,-1 1 0,1-1 0,0 1 1,-1-1-1,1 1 0,0-1 0,0 0 0,0 1 0,29-1 512,-20-3-704,0 1 1,-1-2-1,1 1 0,8-6 0,26-16-4641,-22 12 113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19122,'0'0'3011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119 130 8776,'7'-17'2879,"0"2"5597,-8 20-1973,-4 15-7128,-74 305 1869,55-211-1111,17-92-88,5-18-34,1 1-1,-1-1 0,1 0 1,0 1-1,0-1 1,0 1-1,1-1 1,-1 1-1,1 5 0,-2-23-14,0 0 0,1 0-1,0-1 1,1 1 0,0 0-1,1-1 1,5-23 0,31-95-163,-22 83 43,-13 41 54,48-145-763,-41 130 762,1 0-1,1 1 1,1 0-1,20-28 1,-31 49 53,0-1 0,0 1-1,0-1 1,0 1 0,0 0 0,0-1 0,0 1 0,1 0 0,-1 0 0,0 0-1,1 0 1,-1 0 0,1 0 0,-1 1 0,1-1 0,0 0 0,-1 1-1,1-1 1,0 1 0,-1 0 0,1-1 0,0 1 0,-1 0 0,1 0 0,2 0-1,-2 1-38,0 0-1,0 0 1,0 0-1,0 0 0,0 0 1,0 1-1,0-1 1,0 1-1,0 0 0,-1-1 1,1 1-1,0 0 0,-1 0 1,0 0-1,3 3 1,0 4-94,0-1 0,0 0 1,-1 1-1,0 0 0,0 0 1,-1 0-1,0 0 0,1 13 1,-4-16 146,0 0 0,0-1 1,0 1-1,-1 0 0,1-1 1,-1 1-1,-1-1 0,1 0 1,-1 1-1,0-1 0,0 0 1,0-1-1,-1 1 0,0-1 1,0 1-1,0-1 0,0 0 1,-1-1-1,-7 6 0,4-4 36,1 0-1,-2 0 1,1 0-1,0-1 1,-1-1-1,0 0 1,0 0-1,0 0 1,0-1-1,0 0 0,-17 0 1,26-2-151,-1 0 1,1 0-1,-1 0 0,0 0 1,1 0-1,-1-1 1,0 1-1,1 0 0,-1 0 1,1-1-1,-1 1 0,1 0 1,-1-1-1,1 1 0,-1 0 1,1-1-1,-1 1 1,1-1-1,-1 1 0,1-1 1,0 1-1,-1-1 0,1 1 1,0-1-1,-1 1 1,1-1-1,0 1 0,0-1 1,0 0-1,-1 0 0,0-12-6544,1 5-1536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2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19 16496,'0'0'8344,"-8"-5"-8035,5 4-312,0-1 0,1 0 0,-1 1-1,0-1 1,0 1 0,-1 0 0,1 0-1,0 0 1,0 0 0,0 1 0,-1 0 0,1-1-1,0 1 1,-1 0 0,1 0 0,0 1 0,-1-1-1,1 1 1,0 0 0,0-1 0,0 1 0,-1 1-1,1-1 1,0 0 0,1 1 0,-1 0 0,0-1-1,0 1 1,-3 4 0,4-5-11,-2 2-12,0-1 0,0 1 0,1 0 0,-1 0 0,1 0 1,-1 1-1,1 0 0,0-1 0,1 1 0,-1 0 0,1 0 1,-1 0-1,1 1 0,0-1 0,1 0 0,-2 7 0,3-10-39,1 0 0,0 0 0,-1 0 0,1 0 0,0 0 0,0 0 0,0 0 0,0 0 0,0 0 0,0 0-1,0-1 1,0 1 0,0-1 0,0 1 0,0 0 0,1-1 0,-1 0 0,0 1 0,0-1 0,0 0 0,1 1 0,-1-1 0,2 0 0,42 7-306,-31-5 323,-12-2 53,-1 0 1,0 0 0,1 0 0,-1 0-1,1 0 1,-1 0 0,0 1-1,1-1 1,-1 1 0,0-1-1,1 1 1,-1-1 0,0 1-1,0 0 1,1-1 0,-1 1 0,0 0-1,0 0 1,0 0 0,0 0-1,0 0 1,0 0 0,0 0-1,-1 0 1,1 1 0,0-1-1,-1 0 1,1 0 0,-1 1 0,1 1-1,-1-2 49,-1 1 0,0 0 0,0-1-1,0 1 1,0-1 0,0 1 0,0-1 0,0 0 0,-1 1-1,1-1 1,0 0 0,-1 0 0,1 0 0,-1 0-1,1 0 1,-1 0 0,0 0 0,1 0 0,-1-1 0,0 1-1,0-1 1,1 1 0,-4-1 0,-7 4-49,1-2 0,-1 1 1,0-2-1,-1 0 0,-12 0 1,25-1-124,-1 0 0,1 0 0,0 0 0,0 0 0,-1 0 0,1 0 0,0 0 0,0 0 0,0-1 0,-1 1 0,1 0 1,0 0-1,0 0 0,0 0 0,-1 0 0,1-1 0,0 1 0,0 0 0,0 0 0,-1 0 0,1-1 0,0 1 0,0 0 0,0 0 0,0 0 0,0-1 0,0 1 1,0 0-1,0 0 0,-1-1 0,1 1 0,0 0 0,0 0 0,0-1 0,0 1 0,0 0 0,0 0 0,0-1 0,1 1 0,-1 0 0,0 0 0,0-1 0,0-1-1227,0-8-5403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4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215 187 6854,'0'0'17494,"-9"-5"-17237,-28-15-1,35 19-217,0 1 1,0-1-1,-1 1 1,1 0-1,0 0 1,0-1-1,0 1 0,-1 1 1,1-1-1,0 0 1,0 1-1,0-1 1,-1 1-1,1-1 1,0 1-1,0 0 0,0 0 1,0 0-1,0 0 1,0 1-1,-1 0 1,-37 33 439,35-30-422,-44 50 267,46-51-319,0 0 0,0 0-1,0 0 1,1 1-1,0-1 1,0 1-1,0 0 1,0 0-1,1 0 1,0 0-1,-2 8 1,7-12 5,1-1 0,-1 1 0,0-1 0,0 0 1,0 0-1,0 0 0,1-1 0,-1 1 0,4-2 0,1-3-14,0 1 1,-1-1-1,1 0 0,-1-1 0,8-7 0,35-21-210,-48 32 190,0 0-1,0 1 1,0 0-1,0 0 1,0 0 0,0 0-1,0 0 1,1 1-1,-1-1 1,0 1 0,0 0-1,1 0 1,-1 0-1,6 2 1,-8-1 4,1 0 0,-1 0 0,0 1 0,0-1 0,0 1 0,0-1 0,0 1 0,0-1 0,0 1 0,0 0 0,0-1 0,-1 1 0,1 0 0,-1-1 0,0 1 0,1 0 0,-1 0 0,0 0 0,0-1 0,0 1 0,0 0 0,0 2 0,-5 42 26,5-46-1,0 0-1,0 0 1,-1 0-1,1 0 0,0 0 1,0-1-1,0 1 1,0 0-1,0 0 0,0 0 1,-1 0-1,1 0 1,0 0-1,0 0 0,0 0 1,0 0-1,-1 0 1,1 0-1,0 0 1,0 0-1,0 0 0,0 0 1,0 0-1,-1 0 1,1 0-1,0 0 0,0 0 1,0 0-1,0 0 1,0 0-1,-1 0 0,1 0 1,0 0-1,0 1 1,0-1-1,0 0 1,0 0-1,-1 0 0,1 0 1,0 0-1,0 0 1,0 0-1,0 1 0,0-1 1,0 0-1,0 0 1,0 0-1,0 0 0,0 0 1,0 1-1,0-1 1,0 0-1,-1 0 1,0-26 51,5-37 2,-2 50 32,7-17-278,-9 29 173,1 1 0,0-1 1,0 1-1,0-1 0,0 1 0,0-1 0,0 1 1,0 0-1,0 0 0,0 0 0,0-1 0,0 1 1,0 0-1,0 0 0,0 0 0,0 0 0,0 0 1,0 1-1,0-1 0,0 0 0,0 0 0,0 1 1,0-1-1,0 1 0,0-1 0,-1 1 0,1-1 1,0 1-1,0-1 0,0 1 0,0 0 0,10 5 12,0-2 0,0 1 0,1-2 0,-1 1 0,1-2 0,0 1 0,0-2 0,16 1 0,-22-1 6,-1-1-1,1 0 1,-1 0 0,1 0 0,-1-1 0,1 0 0,-1 0-1,1 0 1,-1-1 0,0 0 0,0 0 0,0 0 0,0-1 0,0 0-1,0 0 1,-1 0 0,1 0 0,-1-1 0,0 1 0,5-6-1,-8 5 26,1 0 0,-1 1-1,0-1 1,0 0 0,0 0-1,0 0 1,-1 0 0,0 1-1,0-1 1,0 0-1,0 0 1,-1-4 0,0-8 45,1 16-78,0 0-1,0-1 1,0 1-1,-1 0 1,1-1 0,0 1-1,0 0 1,-1 0 0,1-1-1,0 1 1,0 0 0,-1 0-1,1-1 1,0 1 0,-1 0-1,1 0 1,0 0-1,-1 0 1,1-1 0,0 1-1,-1 0 1,1 0 0,-1 0-1,1 0 1,0 0 0,-1 0-1,1 0 1,-1 0 0,1 0-1,0 0 1,-1 0-1,1 0 1,0 0 0,-1 1-1,1-1 1,0 0 0,-1 0-1,1 0 1,0 0 0,-1 1-1,1-1 1,0 0 0,-1 0-1,1 1 1,0-1-1,0 0 1,-1 1 0,-18 11-128,13-5 127,0 0 0,0 0 0,0 0-1,1 1 1,0 0 0,0 0 0,1 0 0,0 1 0,1-1-1,0 1 1,0 0 0,0 0 0,2 0 0,-1 0-1,1 1 1,0-1 0,1 0 0,1 14 0,-1-21-6,1 0 1,0 0-1,0 0 1,0 0 0,0 0-1,0 0 1,0 0-1,0 0 1,1-1 0,-1 1-1,1 0 1,-1-1-1,1 0 1,0 1 0,-1-1-1,1 0 1,0 0-1,0 1 1,0-2 0,0 1-1,0 0 1,0 0-1,0-1 1,0 1-1,1-1 1,-1 1 0,0-1-1,0 0 1,0 0-1,1 0 1,-1 0 0,0 0-1,0-1 1,0 1-1,3-1 1,2-1-151,1 1 0,0-1 0,-1 0 0,1-1 0,-1 0 0,0 0 0,0 0 0,12-8 0,8-12-1411,-1-1-1,-1-1 1,-2-2-1,0 0 1,-1-1-1,-2-1 1,28-53-1,-27 37-2221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4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7175,'0'0'8354,"-5"9"-7553,-15 30 144,3 0 0,1 0 0,2 2 0,2 0 0,1 0-1,2 1 1,3 1 0,1-1 0,0 62 0,5-120-1233,-2 0-1,0 1 1,-1 0-1,0-1 1,-1 1-1,-1 0 1,-9-20 0,-2 2 224,-1 1 0,-23-30 1,75 78 276,-21-9-522,1-1-1,0 0 0,0-1 1,1 0-1,15 2 0,44 1-7105,-45-8 1810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4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47 1537,'1'-16'11629,"-4"4"-5088,2 11-6182,0-1 1,1 1-1,-1 0 1,0 0-1,0 0 1,1 0-1,-1 0 1,0 0-1,0 0 1,0 0 0,0 0-1,-1 1 1,1-1-1,0 0 1,-1 0-1,-1 0-325,1 1 0,-1-1 0,1 1 0,0-1 0,-1 1 0,1 0 0,-1 0 1,1 0-1,-1 0 0,1 1 0,0-1 0,-1 1 0,1-1 0,0 1 0,-1 0 0,1 0 0,0 0 0,0 0 0,0 0 0,-4 3 0,0 0-24,1 1 0,0 0 1,0 0-1,0 0 0,0 1 0,1-1 0,0 1 0,-6 12 1,8-15-3,1 1 0,-1-1 0,1 1 1,-1-1-1,1 1 0,0 0 0,0 0 1,1 0-1,-1-1 0,1 1 1,0 0-1,0 0 0,0 0 0,0 0 1,1 0-1,0-1 0,2 8 0,-2-9-1,0 0 0,0-1 0,0 1 0,0-1-1,0 1 1,1-1 0,-1 1 0,0-1 0,1 0 0,-1 0-1,1 0 1,0 0 0,-1 0 0,1 0 0,0 0 0,0 0-1,-1-1 1,1 1 0,0-1 0,0 1 0,0-1 0,0 0-1,0 0 1,0 0 0,0 0 0,-1 0 0,1 0 0,0 0-1,0-1 1,0 1 0,0-1 0,0 1 0,3-2 0,0 0 28,0 0 0,1 0 0,-1-1 0,0 0 1,0 0-1,-1 0 0,1 0 0,0-1 0,-1 1 0,5-6 1,19-36 59,-26 42-55,-1 0-1,0 1 1,0-1-1,0 0 0,0 0 1,0 0-1,-1 0 1,1 0-1,-1 0 0,0 0 1,0 0-1,0 0 0,0 0 1,-1 0-1,0-4 1,0 5-35,0 1 1,0 0 0,0 0 0,0 0 0,-1-1 0,1 1 0,0 0-1,-1 1 1,1-1 0,0 0 0,-1 0 0,1 0 0,-1 1 0,1-1-1,-1 1 1,0-1 0,1 1 0,-1 0 0,1 0 0,-1-1-1,0 1 1,1 0 0,-1 1 0,0-1 0,1 0 0,-1 0 0,-2 1-1,-23 6-1561,9 2-3927,12-3-1051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4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 15214,'0'0'8408,"-4"9"-8114,-23 61 154,25-64-425,0 1-1,1-1 1,-1 1 0,1 0 0,1-1-1,-1 1 1,1 0 0,0 0-1,1-1 1,0 1 0,1 7 0,-2-13-14,1-1-1,-1 1 1,1 0 0,0 0 0,-1-1 0,1 1 0,-1 0-1,1-1 1,0 1 0,0 0 0,-1-1 0,1 1 0,0-1 0,0 1-1,0-1 1,0 0 0,0 1 0,-1-1 0,1 0 0,0 0 0,0 1-1,0-1 1,0 0 0,0 0 0,0 0 0,0 0 0,0 0 0,0 0-1,0-1 1,0 1 0,0 0 0,-1 0 0,1-1 0,0 1 0,0 0-1,0-1 1,0 1 0,-1-1 0,1 1 0,0-1 0,0 0 0,-1 1-1,1-1 1,0 0 0,33-29 223,10-47-900,-44 80 667,1 0-1,1 0 1,-1 0-1,0 0 0,1 0 1,-1 0-1,1 0 1,0-1-1,0 1 1,0 0-1,0-1 0,0 0 1,1 1-1,-1-1 1,1 0-1,-1 0 1,1-1-1,0 1 0,0-1 1,0 1-1,0-1 1,0 0-1,0 0 1,0 0-1,0 0 0,1-1 1,-1 1-1,0-1 1,0 0-1,1 0 1,-1 0-1,4-1 0,0 2 20,1-2 0,0 1 0,0-1 0,-1-1 0,1 1 0,-1-1 0,1-1 0,-1 1 0,0-1 0,0 0 0,0-1 0,11-7 0,-16 9-24,1 0 1,-1 0 0,0 0-1,0 0 1,0 0 0,0 0-1,0-1 1,0 1 0,-1-1-1,1 1 1,-1-1 0,1 0-1,-1 1 1,0-1 0,0 0-1,-1 0 1,1 0 0,0-5-1,-1 8-5,-1 0 1,1-1-1,-1 1 0,1-1 0,-1 1 0,1 0 0,-1-1 0,0 1 0,1 0 0,-1 0 1,1 0-1,-1-1 0,0 1 0,1 0 0,-1 0 0,1 0 0,-1 0 0,0 0 0,1 0 1,-1 0-1,0 0 0,1 0 0,-1 1 0,0-1 0,1 0 0,-1 0 0,1 0 0,-1 1 0,1-1 1,-2 1-1,-21 7-287,13-1 292,-27 21-73,35-27 72,0 1-1,0 0 1,1-1-1,-1 1 1,1 0-1,-1 0 0,1 0 1,0 0-1,0 0 1,0 0-1,0 0 0,0 1 1,0-1-1,0 0 1,1 1-1,-1 2 1,2-4-87,-1 1 0,1-1-1,0 0 1,0 1 0,0-1 0,0 0 0,0 0 0,0 0 0,0 0 0,0 0 0,1 0 0,-1 0 0,0 0 0,1-1 0,-1 1 0,0 0 0,1-1 0,-1 1 0,1-1 0,-1 0 0,1 1 0,1-1 0,37 9-1496,-37-8 1677,0 0 0,0-1 1,0 1-1,1-1 1,-1 1-1,0-1 0,0 0 1,0-1-1,0 1 1,1 0-1,-1-1 1,0 0-1,0 0 0,0 0 1,0 0-1,0 0 1,0 0-1,-1-1 0,5-2 1,-4 1 33,-1-1 0,0 1 1,-1 0-1,1-1 0,0 1 1,-1-1-1,0 1 0,0-1 0,0 0 1,0 1-1,-1-1 0,1 0 1,-1 0-1,0 0 0,-1-6 1,1-48-453,0 58 245,36 0-458,-11-2 543,-19 1-2,0 1 1,0-1-1,1 1 1,-1 1-1,0-1 0,0 1 1,8 1-1,-13 3 31,0-1 1,0 1-1,0-1 0,0 1 0,-1-1 0,0 1 0,0-1 0,0 1 1,0-1-1,-2 7 0,-1 1 167,-1 1 0,-1-1 0,0 1 0,-1-1 1,0-1-1,0 1 0,-2-1 0,-10 14 0,24-65 739,0 22-910,-1 0 0,-1 0-1,0-1 1,-1 1 0,-1-1-1,0-22 1,36 40-126,-14 1-271,5 0-2874,-8-1-3537,-1-1-4688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4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14029,'-40'83'7541,"24"-47"-5610,-18 57 0,34-92-1928,-1 0 1,0 0-1,1 1 1,0-1-1,-1 0 0,1 0 1,0 0-1,0 0 0,-1 0 1,1 1-1,0-1 1,0 0-1,0 0 0,0 0 1,1 0-1,-1 0 0,0 1 1,0-1-1,1 0 1,-1 0-1,0 0 0,1 0 1,0 0-1,-1 0 0,1 0 1,-1 0-1,1 0 1,0 0-1,0 0 0,-1 0 1,1-1-1,0 1 0,0 0 1,0-1-1,0 1 1,0 0-1,1 0 0,4 0-170,-1 0-1,0-1 0,1 1 0,-1-1 0,1 0 1,9-1-1,-1 0-468,21-4-964,-28 4 1380,0-1 0,0 1 0,1 1-1,-1-1 1,1 1 0,-1 1 0,0-1 0,12 3-1,-18-2 219,0 0-1,0-1 1,0 1-1,0 0 0,0 0 1,0 0-1,0-1 0,0 1 1,0 0-1,-1 0 1,1 0-1,0 1 0,-1-1 1,1 0-1,-1 0 1,1 0-1,-1 0 0,0 0 1,1 1-1,-1-1 0,0 0 1,0 0-1,0 1 1,0-1-1,0 0 0,0 0 1,0 1-1,0-1 1,-1 0-1,1 2 0,-1 0 153,0 1 0,1-1-1,-1 1 1,-1-1-1,1 1 1,0-1-1,-1 1 1,-4 5 0,1-2 190,-1 0 0,-1-1 1,1 0-1,-1 0 0,0 0 1,-1-1-1,1 0 0,-1-1 1,0 1-1,0-2 0,0 1 0,-1-1 1,1 0-1,-1-1 0,0 0 1,0 0-1,0-1 0,0 0 1,-9 0-1,17-1-440,1 0 0,-1 0 0,0-1 1,0 1-1,1 0 0,-1 0 0,0 0 0,1 0 0,-1-1 0,0 1 0,1 0 1,-1-1-1,0 1 0,1-1 0,-1 1 0,1-1 0,-1 1 0,0-1 0,1 1 1,0-1-1,-1 1 0,1-1 0,-1 1 0,1-1 0,0 0 0,-1 1 1,1-1-1,0 0 0,-1 1 0,1-1 0,0-1 0,0-24-9577,0 21 6925,1-9-6468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4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80 15855,'0'0'4335,"10"-2"-2323,33-5-396,55-10 318,-88 14-1863,1 1 1,-1-1 0,0-1 0,0 0 0,0 0-1,12-8 1,-22 12-41,1 0-1,-1 0 1,1 0-1,-1-1 1,1 1-1,-1 0 1,0 0-1,1-1 1,-1 1-1,1 0 1,-1 0-1,0-1 1,1 1-1,-1-1 1,0 1-1,1 0 1,-1-1-1,0 1 1,1-1-1,-1 1 1,0-1-1,0 1 1,0-1-1,1 1 1,-1-1-1,0 1 1,0-1-1,0 1 1,0-1-1,0 1 1,0-1-1,0 1 1,0-1-1,0 1 1,0-1-1,0 1 1,-1-1-1,-19-6 218,-29 9-416,35 2 195,1 2 1,0-1-1,0 2 0,0-1 1,1 2-1,0 0 1,0 0-1,1 1 1,0 1-1,0-1 1,1 2-1,1 0 1,-15 20-1,23-30-38,0 0 1,1 0-1,-1 1 0,0-1 1,1 0-1,-1 0 0,1 0 1,-1 1-1,1-1 1,-1 0-1,1 0 0,0 1 1,0-1-1,0 0 0,-1 1 1,1-1-1,1 0 0,-1 1 1,0-1-1,0 0 0,0 1 1,1-1-1,-1 0 0,1 1 1,-1-1-1,1 0 0,-1 0 1,1 0-1,0 0 1,0 1-1,-1-1 0,1 0 1,0 0-1,0 0 0,0-1 1,2 3-1,1-1-620,0-1 0,1 1 0,-1-1 0,1 1 0,-1-1-1,1-1 1,-1 1 0,1-1 0,7 1 0,17-1-6416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4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17969,'0'0'4148,"-9"0"-3507,9 0-639,-6 0 28,1 0 0,0 0 0,0 1 0,0 0 0,0 0 0,0 0 0,-6 2-1,10-2-41,-1 0-1,0 0 0,1 0 1,-1 0-1,0 0 1,1 0-1,-1 1 0,1-1 1,0 0-1,-1 1 0,1-1 1,0 1-1,0 0 0,0-1 1,0 1-1,0 0 1,0 0-1,1 0 0,-1-1 1,1 1-1,-1 0 0,1 0 1,0 0-1,-1 0 0,1 0 1,0 0-1,1 2 0,-1-3-70,0 0 0,1 0 0,-1 0-1,1 0 1,0 0 0,-1-1 0,1 1 0,0 0-1,-1 0 1,1 0 0,0-1 0,0 1-1,0 0 1,-1-1 0,1 1 0,0-1-1,0 1 1,0-1 0,0 1 0,0-1 0,0 0-1,1 1 1,30 8-1024,-23-7 616,8 3-347,43 15-472,-57-20 1336,-1 1 1,0 0-1,0 0 0,0 0 0,0 1 1,0-1-1,0 0 0,0 1 1,0-1-1,0 1 0,-1 0 0,1-1 1,-1 1-1,1 0 0,-1 0 1,0 0-1,0 0 0,1 0 0,-2 0 1,1 1-1,1 1 0,-2-2 184,-1 0-1,1-1 1,-1 1-1,0 0 1,1-1-1,-1 1 1,0-1-1,0 1 1,0-1-1,0 0 1,0 1-1,0-1 1,0 0-1,0 0 1,-1 1-1,1-1 1,0 0-1,-1 0 1,1-1-1,-1 1 0,1 0 1,-1 0-1,0-1 1,1 1-1,-1-1 1,1 1-1,-4-1 1,-52 13 1697,52-13-1587,-17 4 159,-1-2-1,0 0 0,0-2 1,-38-3-1,51-1-2202,12 0-3421,19-2-2453,1 6 2249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4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69 12556,'0'0'7554,"2"-9"-4922,7-29-1074,-9 37-1542,0 0-1,0 0 1,0 0-1,0 0 0,-1 0 1,1 1-1,0-1 0,0 0 1,-1 0-1,1 0 1,-1 0-1,1 1 0,-1-1 1,1 0-1,-1 0 1,1 1-1,-1-1 0,0 0 1,1 1-1,-1-1 1,0 1-1,0-1 0,1 1 1,-1-1-1,0 1 1,0-1-1,0 1 0,0 0 1,1-1-1,-1 1 1,0 0-1,0 0 0,0 0 1,0 0-1,0 0 1,0 0-1,0 0 0,0 0 1,0 0-1,0 0 0,1 0 1,-3 1-1,-38 6 135,35-4-183,1-1 0,1 1-1,-1 0 1,0 0 0,1 1 0,0-1 0,-1 1 0,1 0 0,-4 5 0,8-8 20,-1 1 1,0-1 0,0 0 0,1 0-1,-1 1 1,0-1 0,1 0 0,-1 1-1,1-1 1,0 0 0,-1 1-1,1-1 1,0 1 0,0-1 0,0 0-1,0 1 1,0-1 0,0 1-1,0-1 1,1 0 0,-1 1 0,0-1-1,1 1 1,-1-1 0,1 0 0,0 1-1,-1-1 1,1 0 0,0 0-1,0 0 1,-1 0 0,1 1 0,0-1-1,0 0 1,1 0 0,-1-1-1,0 1 1,0 0 0,2 1 0,23 14-637,24 17 356,-48-31 291,0-1-1,0 1 1,0 0-1,-1 0 0,1 0 1,0 0-1,-1 1 1,1-1-1,-1 0 1,0 1-1,0-1 0,0 0 1,0 1-1,0 0 1,0-1-1,-1 1 1,1 4-1,-1-5 91,-1 0 1,0 1-1,0-1 1,0 0-1,0 0 0,0 0 1,-1 0-1,1 0 1,0 0-1,-1-1 0,0 1 1,1 0-1,-1-1 0,0 1 1,0-1-1,0 0 1,0 0-1,0 1 0,0-1 1,0 0-1,0-1 0,0 1 1,0 0-1,-1-1 1,1 1-1,0-1 0,-4 1 1,-65 8 1862,64-9-2113,0 1 393,0-1-1,0 0 1,0 0 0,0-1-1,-11-2 1,17 2-370,0 1 0,0 0 0,0-1 1,0 1-1,0-1 0,0 1 0,0-1 0,0 0 0,0 1 1,0-1-1,0 0 0,1 0 0,-1 1 0,0-1 0,1 0 0,-1 0 1,-1-2-1,2 2-360,0-1 1,-1 1 0,1-1 0,0 1-1,0-1 1,0 0 0,0 1-1,0-1 1,0 1 0,1-1-1,-1 1 1,0-1 0,1 1 0,-1-1-1,1 1 1,1-3 0,9-13-10531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2:5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94 10634,'0'0'226,"-1"0"1,0 0-1,1 0 1,-1 0-1,1 0 0,-1 0 1,0 0-1,1 1 0,-1-1 1,1 0-1,-1 0 1,1 1-1,-1-1 0,0 0 1,1 1-1,-1-1 0,1 1 1,0-1-1,-1 0 0,1 1 1,-1-1-1,1 1 1,0-1-1,-1 1 0,1-1 1,0 1-1,0 0 0,-1-1 1,1 1-1,0-1 1,0 1-1,0 0 0,0-1 1,0 1-1,0-1 0,0 1 1,0 0-1,0-1 1,0 1-1,0 0 0,0-1 1,0 1-1,0-1 0,1 2 1,-1-1-105,0 0 0,1 0 0,-1 1 0,1-1 0,-1 0 0,1 0 0,-1 0 0,1 0 0,0 1 0,-1-1 0,1 0 0,0 0 0,0 0 0,0-1 0,0 1 0,0 0 0,0 0 0,0 0 1,0-1-1,0 1 0,0 0 0,2 0 0,4 0 56,-1-1 0,0 1 0,1-1 0,-1 0-1,0-1 1,1 1 0,-1-1 0,0-1 0,0 1 0,1-1 0,-1 0 0,-1 0 0,1-1 0,0 0 0,7-4 0,-5 2-152,-1 0 0,0-1 0,0 0 0,0 0 0,0 0 0,-1-1 0,0 0 0,-1-1 0,1 1 0,4-10 0,-9 16-25,-1-1 0,1 1 1,0 0-1,-1 0 0,1-1 0,-1 1 0,1 0 0,-1-1 0,0 1 0,0-1 0,0 1 0,1 0 0,-1-1 0,-1 1 0,1-1 0,0-1 1,0 2-15,-1 1 1,1-1 0,0 0 0,-1 1 0,1-1-1,-1 1 1,1-1 0,-1 1 0,1-1 0,-1 1-1,1 0 1,-1-1 0,1 1 0,-1 0-1,0-1 1,1 1 0,-1 0 0,1-1 0,-1 1-1,0 0 1,1 0 0,-1 0 0,-1 0 0,-1 0-9,0 0 0,0 0 0,0 0 0,0 1 0,0-1 1,0 1-1,1 0 0,-1 0 0,0 0 0,0 0 0,1 0 1,-1 1-1,0-1 0,-2 3 0,-39 38 19,42-39-1,-1 0 0,1 0 0,0 0 0,0 0 0,0 1 0,0-1 0,1 1 1,-1-1-1,1 1 0,0 0 0,0-1 0,1 1 0,-2 5 0,3-7-3,0-1 0,-1 0 0,1 0 0,-1 0 0,1 0 0,0 0-1,0 0 1,0 0 0,0 0 0,-1-1 0,1 1 0,0 0 0,0 0 0,1-1-1,-1 1 1,0 0 0,0-1 0,0 0 0,0 1 0,0-1 0,1 1 0,-1-1-1,2 0 1,41 10-148,-27-7 44,77 25-212,-55-15 555,60 12 0,-96-36 3209,-2-21-3409,-1 27 219,0-14-242,1 8-37,-1 0 1,0-1-1,-1 1 0,0 0 1,-1 0-1,0-1 0,-5-11 1,90 48-3476,-63-21 3179,0-1 1,1-1-1,-1 0 0,1-2 1,34-3-1,-48 2 351,1 1 0,0-1-1,0-1 1,0 0 0,-1 0-1,1 0 1,-1-1 0,0 0-1,1 0 1,-1-1 0,-1 1-1,1-2 1,8-5 0,-21 16 98,2-2-31,0 1 0,0-1 0,0 1 0,1-1 0,0 1 0,0 0 0,0 0 0,0 1 0,1-1 0,0 0 0,0 1 0,0-1 0,1 1 0,0 0 0,0 0 0,0-1 0,1 13 0,1-17-83,0 1 1,0-1-1,0 1 1,0-1-1,0 1 0,1-1 1,-1 0-1,1 0 0,-1 1 1,1-1-1,-1 0 0,1 0 1,-1-1-1,1 1 0,0 0 1,-1 0-1,1-1 1,0 1-1,0-1 0,0 0 1,-1 1-1,1-1 0,0 0 1,0 0-1,0 0 0,2 0 1,55-2 26,-56 1-76,11-1-224,0-1 0,0-1 0,0-1 0,-1 0 0,1 0 0,-1-2-1,18-10 1,-15 8 48,1 0 0,0 1 0,25-8 0,-41 16 224,0 0 0,1-1-1,-1 1 1,0 0 0,0 0 0,1 0 0,-1 0-1,0 0 1,0 0 0,1 0 0,-1 1 0,0-1-1,0 0 1,0 1 0,1-1 0,-1 1 0,0-1-1,0 1 1,0-1 0,0 1 0,0 0 0,0 0-1,0 0 1,0-1 0,0 1 0,-1 0 0,1 0-1,0 0 1,0 0 0,-1 0 0,1 0 0,0 2-1,0-1 27,1 0-1,-1 0 0,1 0 0,-1 0 1,1 0-1,-1-1 0,1 1 0,0 0 0,0-1 1,0 0-1,0 1 0,3 0 0,3 1-83,0-1 0,0 0-1,0 0 1,0-1-1,10 1 1,78-5-6056,-32-1 4659,-62 4 1489,-1 1 0,0-1 0,0 1 1,0-1-1,0 1 0,0 0 0,0-1 0,0 1 0,0 0 0,0 0 0,0 0 1,0-1-1,0 1 0,0 0 0,-1 0 0,1 0 0,0 0 0,-1 1 1,1-1-1,-1 0 0,1 0 0,-1 0 0,0 0 0,1 3 0,9 39 170,-6-27-106,5 11 22,2 0 1,0-1-1,2 0 1,21 31-1,-21-38 119,-2 1 0,0 0 1,0 1-1,-2 0 0,-1 1 0,-1 0 0,8 36 1,-14-54-45,-1 1 0,0-1 1,0 1-1,0-1 0,-1 1 1,1-1-1,-1 1 0,0-1 1,0 0-1,-1 1 0,1-1 1,-1 0-1,0 0 0,0 0 1,0 0-1,-1 0 0,1 0 1,-1-1-1,0 1 0,0-1 1,0 0-1,-1 0 0,1 0 1,-1 0-1,1-1 0,-1 1 1,0-1-1,0 0 0,-5 2 1,-5 1 171,1-1 1,0 0 0,-1-1-1,0 0 1,0-1 0,0 0 0,0-2-1,-17 0 1,27 0-378,1-1-1,-1 1 1,1-1-1,-1 0 1,1 0-1,0 0 1,-1-1-1,1 1 1,0-1-1,0 0 1,0 0-1,0 0 1,0 0 0,1 0-1,-1 0 1,0-1-1,1 0 1,0 1-1,0-1 1,0 0-1,0 0 1,0 0-1,0 0 1,1-1-1,-1 1 1,1 0-1,0-1 1,-1-3 0,-1-9-383,-1 0 1,2 0 0,0 0 0,1-28 0,1 33 193,1 0-1,0 1 1,0-1-1,1 1 1,0-1-1,1 1 1,0 0-1,1 0 1,0 0-1,1 0 1,0 1-1,0 0 0,1 0 1,0 0-1,0 1 1,1 0-1,13-12 1,-7 9 199,1 1 0,0 0 0,1 1 0,0 0 0,0 1 0,1 1 0,0 1 0,0 0 0,1 1 0,20-4 0,17-1-333,-4 1-1455,-1-3-3400,-2-3-4715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3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65 7783,'0'0'1324,"-9"0"822,-48 3 2643,58-3-4723,-1 0-1,0 0 1,0 0 0,0 1 0,0-1 0,0 0-1,0 0 1,0 0 0,0 0 0,0 0 0,1 0-1,-1 1 1,0-1 0,0 0 0,0 0 0,0 0-1,0 0 1,0 0 0,0 0 0,0 1 0,0-1 0,0 0-1,0 0 1,0 0 0,0 0 0,0 0 0,0 1-1,0-1 1,0 0 0,0 0 0,0 0 0,-1 0-1,1 0 1,0 1 0,0-1 0,0 0 0,0 0-1,0 0 1,0 0 0,0 0 0,0 0 0,0 0-1,-1 0 1,1 1 0,16 2-64,71 1 625,0-5 1,163-21 0,26-31-4855,-264 49 830,-29 4 2047,-32 5 764,-60 23-295,44-10-3288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3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76 14318,'0'0'7473,"8"-2"-6474,-3 1-926,-2 1-26,0-1 1,-1 1-1,1-1 1,0 1-1,0-1 1,0 0 0,-1 0-1,1 0 1,0 0-1,-1-1 1,1 1 0,-1-1-1,0 1 1,1-1-1,-1 0 1,0 0 0,0 0-1,0 0 1,0 0-1,-1-1 1,1 1-1,-1 0 1,1-1 0,-1 0-1,0 1 1,0-1-1,0 1 1,0-1 0,0 0-1,0-5 1,-1 7-46,0 1 0,0-1 0,0 1 1,0-1-1,0 1 0,0-1 1,-1 0-1,1 1 0,0-1 0,0 1 1,-1-1-1,1 1 0,0-1 0,-1 1 1,1-1-1,0 1 0,-1 0 0,1-1 1,-1 1-1,1-1 0,0 1 0,-1 0 1,1-1-1,-1 1 0,1 0 1,-1 0-1,0-1 0,1 1 0,-1 0 1,0 0-1,-25-1-463,21 2 362,0 0 0,0 0 1,0 1-1,0-1 1,0 1-1,0 0 1,-6 4-1,6-1 65,0 0 0,0 1 0,0-1 0,1 1 0,0 0 0,0 0 0,0 1 0,1-1 0,0 1 0,0 0 0,1 0 0,0-1 0,0 2 0,-1 7 0,3-12 32,-1 0 1,1-1-1,0 1 1,0 0 0,0-1-1,0 1 1,1-1-1,-1 1 1,1 0-1,0-1 1,-1 1-1,1-1 1,0 0-1,1 1 1,-1-1 0,0 0-1,1 1 1,-1-1-1,1 0 1,0 0-1,-1 0 1,1-1-1,0 1 1,0 0-1,0-1 1,1 1 0,-1-1-1,0 1 1,0-1-1,1 0 1,-1 0-1,1 0 1,-1-1-1,1 1 1,-1 0-1,1-1 1,0 0 0,-1 0-1,1 1 1,-1-2-1,4 1 1,2 0 12,0 0 0,1-1 0,-1 0 0,0 0 1,0-1-1,0 0 0,0 0 0,0-1 0,0 0 1,7-4-1,5-5-4,-1 0 0,23-20 0,-32 25-2,-10 7-11,0 0 0,-1 0 0,1 1 1,0-1-1,0 0 0,0 0 0,0 0 0,0 1 0,0-1 0,0 0 0,0 0 0,-1 0 1,1 1-1,0-1 0,0 0 0,0 0 0,0 0 0,0 1 0,0-1 0,0 0 0,0 0 0,0 1 1,0-1-1,1 0 0,-1 0 0,0 0 0,0 1 0,0-1 0,0 0 0,0 0 0,0 0 1,0 1-1,0-1 0,1 0 0,-1 0 0,0 0 0,0 0 0,0 0 0,0 1 0,1-1 1,-1 0-1,0 0 0,0 0 0,0 0 0,0 0 0,1 0 0,-1 0 0,0 0 0,0 0 0,1 1 1,-1-1-1,0 0 0,0 0 0,0 0 0,1 0 0,-1 0 0,0 0 0,0-1 0,0 1 1,1 0-1,-1 0 0,0 0 0,0 0 0,0 0 0,1 0 0,-1 0 0,-6 30 616,1-8 392,5-21-988,1 0 0,-1 0 0,0 0 0,1 0 0,-1 0 0,1 0 0,-1 0 0,1 0 0,0-1 0,-1 1 0,1 0 0,0 0 0,-1-1 0,1 1 0,0 0 0,0-1 0,0 1 0,0 0 0,0-1 0,-1 1 0,1-1 0,0 0 0,0 1 0,0-1 0,0 0 0,0 1 0,1-1 0,-1 0 0,0 0 0,0 0 0,0 0 0,1 0 0,44-1 65,-38 0-38,13-2-212,0-1-1,0-1 1,0 0-1,36-17 0,-17 7-1100,-37 14 1224,-19 40 1975,14-17-1492,7-18-8055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3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1409,'-54'14'2649,"-9"0"851,1 3 0,-80 34 0,146-48-1348,17 0-1315,29-2 274,48-7-675,141-26 1,-168 20-1748,-11 1-2901,-13-1-2845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3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12492,'0'0'491,"14"-8"454,-1-1-729,1 0 0,0 1 0,1 1-1,0 1 1,0 0 0,0 1 0,1 0 0,26-3 0,-12 5-189,0 2 0,1 0 0,52 8 0,-73-6-114,0 1 0,-1 0 1,1 0-1,-1 1 0,1 1 0,-1-1 0,0 1 0,-1 1 1,1 0-1,-1 0 0,0 1 0,0 0 0,0 0 0,-1 1 1,11 11-1,-16-15 66,1 1-1,-1-1 1,0 1 0,-1-1 0,1 1-1,0 0 1,-1 0 0,0 0 0,0 0-1,0 0 1,0 0 0,-1 0 0,0 0 0,1 0-1,-1 0 1,-1 0 0,1 0 0,-1 0-1,1 0 1,-1 0 0,0 0 0,-1 0-1,1 0 1,-1-1 0,1 1 0,-1 0-1,-3 3 1,-6 8 295,0 1 0,-1-2 0,-1 0 0,-22 20 0,17-17 163,-33 30 608,-68 71 541,108-105-1596,-1 1-1,2 0 0,0 1 1,0 0-1,1 1 0,-12 31 1,17-21-2350,9-14-1628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3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73 8232,'0'0'6886,"2"-9"-4622,7-28-300,-9 36-1902,0 0 1,0 0-1,0 0 0,0 0 0,0 0 0,0 1 0,0-1 0,0 0 0,0 0 1,0 0-1,0 0 0,0 0 0,-1 1 0,1-1 0,0 0 0,-1 0 0,1 0 1,-1 1-1,1-1 0,-1 0 0,1 1 0,-1-1 0,1 0 0,-1 1 0,1-1 1,-1 1-1,0-1 0,0 1 0,1-1 0,-1 1 0,0-1 0,0 1 0,1 0 1,-1-1-1,0 1 0,0 0 0,0 0 0,0-1 0,-1 1 0,-38 0 112,31 0-3,0 1-136,0 0-1,0 0 1,0 1 0,0 0 0,-12 4 0,17-5-34,1 0 0,0 1 0,-1-1 0,1 0 1,0 1-1,0 0 0,0 0 0,0 0 0,0 0 0,1 1 0,-1-1 0,1 0 1,-1 1-1,1 0 0,0 0 0,0 0 0,-2 3 0,4-5-9,0 0 0,0 1 1,0-1-1,0 0 0,0 0 0,0 0 0,0 0 0,0 1 0,0-1 0,1 0 1,-1 0-1,1 0 0,-1 0 0,0 0 0,1 0 0,0 0 0,-1 0 0,1 0 1,0 0-1,-1 0 0,1 0 0,0 0 0,0 0 0,0-1 0,0 1 1,0 0-1,0-1 0,1 2 0,37 19 58,-26-15-48,-2 0-70,-1 1-1,0 0 0,0 1 1,0 0-1,-1 0 1,10 12-1,-18-19 65,1 1 1,-1-1-1,1 1 0,-1-1 0,0 1 0,0 0 0,0-1 0,0 1 0,0 0 1,0 0-1,0 0 0,0 0 0,-1 0 0,1 0 0,-1 0 0,1 0 0,-1 0 1,0 0-1,0 0 0,0 0 0,0 0 0,0 0 0,-1 0 0,1 0 0,0 0 1,-1 0-1,0 0 0,1 0 0,-1 0 0,0 0 0,0-1 0,0 1 0,0 0 0,0 0 1,-1-1-1,1 1 0,0-1 0,-1 1 0,1-1 0,-1 0 0,0 1 0,1-1 1,-1 0-1,0 0 0,0 0 0,-2 1 0,-11 5 360,0 0 1,-1-1-1,0-1 0,-24 5 0,31-8-292,0 0-1,0-1 0,-1 0 0,1-1 0,0 0 0,0 0 1,-1-1-1,1 0 0,-17-5 0,23 5-168,0 0 0,1-1 1,-1 1-1,0-1 0,1 1 0,-1-1 0,1 0 1,0 0-1,-1 0 0,1 0 0,0-1 0,0 1 1,-2-4-1,3 4-309,0 0 1,0 0-1,0-1 0,0 1 1,0-1-1,0 1 0,1-1 1,-1 1-1,1-1 1,-1 1-1,1-1 0,0 1 1,0-1-1,0 0 1,1 1-1,0-4 0,8-17-4817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3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187 341 9001,'0'0'5936,"-3"-9"-4628,-9-26-278,11 34-983,1 0 0,-1 0-1,1 0 1,-1 0 0,0 0 0,0 1-1,1-1 1,-1 0 0,0 0 0,0 1-1,0-1 1,0 0 0,1 1 0,-1-1-1,0 1 1,0-1 0,0 1 0,0 0-1,-1-1 1,1 1 0,0 0 0,0 0-1,0 0 1,0 0 0,0 0 0,0 0 0,0 0-1,0 0 1,0 0 0,0 0 0,0 0-1,-2 1 1,-27 12 300,21-7-194,1 0 1,-1 1-1,1 0 1,0 0 0,1 0-1,0 1 1,0 0-1,1 1 1,0 0-1,0 0 1,1 0-1,0 0 1,1 1 0,0 0-1,0 0 1,-2 12-1,6-21-153,0 0 0,0 0 0,1 0-1,-1 0 1,0 0 0,1 0 0,-1 0-1,1-1 1,-1 1 0,1 0 0,-1 0-1,1 0 1,0 0 0,-1-1 0,1 1-1,0 0 1,-1 0 0,1-1 0,0 1-1,0-1 1,0 1 0,0-1 0,0 1-1,0-1 1,0 0 0,0 1 0,0-1-1,0 0 1,0 0 0,0 1 0,0-1-1,0 0 1,0 0 0,0 0 0,0 0-1,0 0 1,1-1 0,46-2 169,-35 0-121,1 0 0,-1-1-1,0 0 1,0-1 0,0-1-1,16-9 1,69-52 25,-6 2-111,-104 111 193,11-43-134,0 0 0,0 1 0,0-1 1,1 0-1,-1 1 0,1-1 1,-1 1-1,1-1 0,0 1 0,1-1 1,0 5-1,-1-6-16,1-1 0,0 0 0,-1 0-1,1 0 1,0 1 0,0-1 0,0 0 0,0 0-1,0 0 1,0 0 0,0-1 0,0 1 0,0 0-1,0 0 1,1-1 0,-1 1 0,0 0 0,0-1 0,1 1-1,-1-1 1,0 0 0,1 0 0,-1 1 0,0-1-1,1 0 1,-1 0 0,1 0 0,1 0 0,5-1 31,0 0 1,0 0 0,0 0 0,0-1-1,0 0 1,0-1 0,0 1-1,-1-1 1,0-1 0,1 0 0,7-5-1,0-1-237,-1-1 0,0 0 1,23-25-1,-40 40 196,1 0 1,-1 0 0,1 0 0,-1 1 0,1-1-1,1 1 1,-1 0 0,1-1 0,-1 1 0,1 7-1,0-11 14,1 1-1,0-1 1,-1 1-1,1-1 0,0 1 1,0-1-1,0 1 0,0-1 1,0 1-1,1-1 0,-1 1 1,0-1-1,1 1 1,-1-1-1,1 1 0,0-1 1,-1 1-1,1-1 0,0 0 1,0 0-1,0 1 0,0-1 1,0 0-1,0 0 0,0 0 1,0 0-1,0 0 1,1 0-1,-1 0 0,0 0 1,1-1-1,-1 1 0,0 0 1,1-1-1,-1 1 0,1-1 1,-1 0-1,1 1 1,2-1-1,5 0-12,1 0 1,-1-1 0,0 0-1,0-1 1,0 0-1,0 0 1,0-1 0,0 0-1,0-1 1,-1 0 0,1 0-1,-1-1 1,-1 0-1,1 0 1,0-1 0,-1 0-1,0 0 1,-1-1-1,0 1 1,0-2 0,10-14-1,-24 23 141,-5 6-162,11-5 46,1 0 0,-1 0-1,0 0 1,1 0 0,-1 0-1,1 0 1,0 1 0,-1-1-1,1 0 1,0 1 0,1-1-1,-1 1 1,0-1 0,1 1 0,-1-1-1,1 1 1,0 0 0,0-1-1,0 5 1,1-5-18,0-1 0,0 1 0,0-1 0,0 1 0,0-1 0,0 0 0,1 1 0,-1-1 0,0 0 0,1 0 0,-1 0 0,1 0 0,-1 0 1,1 0-1,0 0 0,-1-1 0,1 1 0,0 0 0,-1-1 0,1 0 0,0 1 0,0-1 0,0 0 0,-1 0 0,1 0 0,0 0 0,0 0 0,2-1 0,6 1-105,0-1 0,0 0 0,-1-1 0,1 0 0,0-1-1,-1 1 1,15-8 0,-23 10 73,-1 0 0,0 0 0,0 0 1,1-1-1,-1 1 0,0 0 0,1 0 0,-1 0 0,0 0 0,1 0 0,-1 0 0,0 0 0,0 0 0,1 0 0,-1 0 0,0 0 0,1 1 1,-1-1-1,0 0 0,0 0 0,1 0 0,-1 0 0,0 0 0,0 0 0,1 1 0,-1-1 0,0 0 0,0 0 0,0 0 0,1 1 0,-1-1 0,0 0 1,0 0-1,0 1 0,0-1 0,1 0 0,-1 0 0,0 1 0,0-1 0,0 0 0,0 1 0,4 19-108,-4-18 157,0 0 0,0 1-1,0-1 1,0 0 0,1 0 0,-1 0-1,0 0 1,1 0 0,0 0 0,0 0-1,-1 0 1,1 0 0,0 0 0,1 0-1,-1 0 1,0-1 0,0 1 0,3 2-1,0-3 41,-1 0-1,0 0 0,1-1 1,-1 1-1,0-1 0,1 1 0,-1-1 1,1 0-1,-1-1 0,0 1 1,1-1-1,-1 1 0,0-1 1,1 0-1,-1 0 0,0 0 0,0-1 1,0 1-1,0-1 0,6-3 1,5-5 260,-1-1 1,24-22 0,-25 22-372,10-9 55,-1-1 0,0-1 0,-2-1 0,0-1-1,-2 0 1,-1-1 0,-1-1 0,-1 0 0,-1-1 0,13-41 0,-24 30 27,-9 30 80,-9 19-227,8 1 112,1 0-1,-1 0 1,2 1-1,0-1 1,0 1 0,2 1-1,-1-1 1,2 1-1,0 0 1,-2 20-1,-1 21 16,3 68 1,3-123-12,-2 34-23,1-25 9,0 0 0,0-1 1,1 1-1,1 0 0,-1 0 0,1 0 0,3 11 0,-3-19-44,-15-30-188,-26-29-2590,-34-55-818,68 102 4054,0-1 0,1 0 0,0-1 0,-4-17 0,9 29-368,0 1 0,0 0 0,0 0 0,0 0 0,0-1 0,0 1 0,0 0-1,0 0 1,0 0 0,0 0 0,0-1 0,0 1 0,0 0 0,0 0 0,0 0-1,0-1 1,0 1 0,0 0 0,1 0 0,-1 0 0,0 0 0,0-1 0,0 1-1,0 0 1,0 0 0,0 0 0,0 0 0,1-1 0,-1 1 0,0 0 0,0 0-1,0 0 1,0 0 0,1 0 0,-1 0 0,0 0 0,0 0 0,0 0 0,1 0-1,-1-1 1,0 1 0,0 0 0,0 0 0,0 0 0,1 0 0,-1 0 0,14 4 146,12 8-338,-14-4-70,54 29 735,-62-35-1004,1 0 0,0-1 0,0 1 0,0-1 0,1 0 1,-1 0-1,5-1 0,-5-2-3083,-3-8-3027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3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 5669,'-9'-11'7367,"2"7"-192,9 9-7303,12 8 160,1 2 64,6 1-32,-2-8-3683,-1-7-4581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3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268 336 15535,'0'0'2322,"-2"-8"-1484,2 8-827,-10-33 692,10 32-683,0 0 0,-1 0 1,1 0-1,0 0 0,-1 0 1,1 0-1,0 0 0,-1 0 1,0 1-1,1-1 0,-1 0 0,1 0 1,-1 0-1,0 1 0,0-1 1,1 0-1,-1 1 0,0-1 1,0 0-1,0 1 0,0-1 0,0 1 1,0 0-1,0-1 0,0 1 1,0 0-1,0-1 0,0 1 0,0 0 1,0 0-1,0 0 0,0 0 1,0 0-1,0 0 0,0 0 1,0 0-1,0 0 0,-2 1 0,-2 4-31,1 0-1,-1 1 1,1-1-1,0 1 0,0 0 1,0 0-1,1 0 0,0 1 1,0-1-1,1 1 1,-3 11-1,2-9 55,-4 13 3,1 0-1,1 1 0,1-1 1,1 1-1,0 0 1,2 0-1,4 42 0,3-27-5,-4-33-31,-1 0 1,0 1 0,0-1-1,0 0 1,-1 0 0,1 1 0,-1-1-1,0 0 1,-1 1 0,1-1 0,-1 0-1,0 1 1,-1-1 0,1 0 0,-1 0-1,0 0 1,0 0 0,-6 8 0,4-7 95,0-1 0,0 0 1,0 0-1,-1-1 0,0 1 1,0-1-1,0 0 0,-1 0 1,1-1-1,-1 1 1,0-1-1,0-1 0,0 1 1,0-1-1,-1 0 0,1 0 1,0-1-1,-8 1 0,13-2-60,-1 0 0,1 0 0,0-1 0,-1 1 0,1-1 0,0 1 0,0-1 0,-1 1 0,1-1 0,0 0 0,0 1 0,0-1 0,0 0 0,0 0 0,0 0 0,0 0 0,0 0 0,0 0 0,1 0 0,-1 0 0,0 0 0,0 0 0,1-1 0,-1 1 0,1 0 0,-1 0 0,1-1 0,0 1 0,0 0 0,-1-2 0,-2-45 131,3 41-156,0-6-165,1 0-1,1 0 0,0 0 0,1 0 0,0 1 0,1 0 1,1-1-1,0 1 0,0 1 0,1-1 0,0 1 0,1 0 1,1 0-1,0 1 0,0 0 0,14-13 0,15-10-100,1 2-1,1 2 0,48-27 1,21-16 444,-114 84-152,0 1 1,1 0-1,0 0 0,1 1 1,0-1-1,1 1 0,1 0 0,-1 23 1,3-37-32,0 1 1,0 0 0,1-1 0,-1 1 0,0-1 0,1 1-1,-1-1 1,0 1 0,1-1 0,-1 1 0,1-1-1,-1 1 1,1-1 0,-1 1 0,1-1 0,-1 0 0,1 1-1,-1-1 1,1 0 0,-1 1 0,1-1 0,0 0-1,-1 0 1,1 0 0,0 1 0,-1-1 0,1 0 0,-1 0-1,1 0 1,0 0 0,-1 0 0,1 0 0,0 0-1,-1-1 1,1 1 0,0 0 0,-1 0 0,2-1 0,28-8 979,-16 0-864,-1 0 0,0-2-1,-1 1 1,0-1 0,-1-1 0,0 0 0,18-26 0,-5 1 23,33-66 1,-53 95-139,2-4-25,0 1 0,-1-1-1,0 0 1,0-1-1,-2 1 1,0-1-1,2-14 1,-13 33-32,-1 6-62,-1 4 98,1 1 1,1 1 0,0-1-1,2 1 1,0 1-1,1-1 1,0 1-1,2 0 1,0 0-1,2 0 1,0 34 0,1-50 5,1 0 0,-1 1 0,1-1 0,-1 0 0,1 0 0,0 0 0,0 0 0,0 0 0,1 0 0,-1 0 0,1-1 0,0 1 0,-1 0 0,1-1 0,0 0 0,1 1 0,-1-1 0,0 0 0,1 0 0,-1 0 0,1 0 0,0 0 0,-1-1 0,1 1 0,0-1 0,0 0 0,0 0 0,0 0 0,0 0 0,0 0 0,0-1 0,0 1 0,1-1 0,-1 0 0,0 0 0,0 0 0,0-1 0,0 1 0,1-1 0,-1 1 0,0-1 0,0 0 0,0 0 0,0 0 0,0-1 0,-1 1 0,5-3 0,14-14-14,0 0 0,-1-2 0,-1 0 0,-1-1 0,0-1 1,-2 0-1,-1-1 0,0-1 0,-2-1 0,-1 0 1,-1 0-1,-1-1 0,-1-1 0,7-35 0,-16 56 19,-1 25-87,-2-1 0,0 0 0,-1 1 0,-10 29 0,-10 42-171,20-61 256,1-14 0,0-1 0,2 1 0,0 0 0,0 0 0,1 0 0,3 14 0,-78-139-5011,65 93 4852,5 9 429,1 1-1,0-1 1,0 0-1,0 0 1,1 0 0,0-1-1,-3-15 1,39 22 537,-17 3-695,1 1-1,0 1 1,-1 0-1,18 7 1,16 2-901,1-6-4181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3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36 12844,'-15'-10'2146,"5"-1"1634,5 3-449,5 4-1633,0 2-1282,5 2-544,14 0-128,5 0-1602,4 0-2242,2 0-4324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10282,'0'0'7217,"10"5"-5781,-6-2-1346,1 0 0,0-1 0,0 0 0,0 0 0,0 0-1,0 0 1,0-1 0,1 0 0,-1 0 0,1 0 0,-1-1 0,0 0-1,1 0 1,-1 0 0,1-1 0,-1 1 0,0-1 0,1-1 0,-1 1-1,0-1 1,0 0 0,0 0 0,5-3 0,-1 0-56,0 0 1,-1-1-1,0 0 1,0-1-1,-1 0 1,0 0-1,10-12 1,-14 15-21,0 0 1,-1-1-1,1 1 1,-1-1 0,0 0-1,0 0 1,0 0-1,-1 1 1,0-2-1,0 1 1,0 0-1,0 0 1,-1 0-1,0 0 1,0 0 0,-1-9-1,0 12-17,0 1 0,1-1 0,-1 1 0,0-1 0,0 1 0,0-1 0,0 1 0,0 0 0,0 0 0,-1-1 0,1 1 0,0 0 0,-1 0 0,1 0 0,0 0 0,-1 1 0,1-1 0,-1 0 0,1 1 0,-1-1 0,0 1 0,1-1-1,-1 1 1,0 0 0,1-1 0,-1 1 0,0 0 0,1 0 0,-1 0 0,0 1 0,-2-1 0,-3 1-13,0 0 0,1-1 1,-1 2-1,1-1 0,0 1 0,0 0 0,-10 4 0,6 1 90,-1 0 1,1 1-1,0 0 1,0 0-1,1 1 1,0 0-1,-14 20 1,19-24-50,0 1 1,0-1-1,1 1 1,0 0 0,0 0-1,0 1 1,1-1-1,0 0 1,0 1-1,1 0 1,0-1-1,0 1 1,0 0 0,1-1-1,0 1 1,2 12-1,-1-15-17,1 0-1,0 0 0,0 0 1,0 0-1,1 0 0,-1 0 1,1-1-1,0 1 0,0-1 1,0 0-1,0 0 0,1 0 1,-1 0-1,1-1 0,0 1 1,0-1-1,0 0 1,0 0-1,0-1 0,0 1 1,0-1-1,1 0 0,-1 0 1,7 1-1,53 6-2095,-10-8-4661,-23-4-1542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64 2787,'0'0'12684,"-2"-9"-9625,-5-27-737,6 35-2265,0 0 0,1 0 0,-1-1 0,1 1 0,-1 0 1,0 0-1,0 0 0,0 0 0,0 0 0,0 1 0,0-1 0,0 0 1,0 0-1,0 1 0,0-1 0,0 0 0,0 1 0,0-1 0,-1 1 0,1-1 1,0 1-1,0 0 0,-1 0 0,1-1 0,-2 1 0,-34 1 871,28-1-843,3 1-99,1 0-1,-1 0 0,1 0 1,-1 1-1,1 0 1,0 0-1,0 0 1,-5 4-1,8-6 3,1 1 0,-1 0 0,0 0 0,1-1 0,-1 1 0,1 0 1,0 0-1,-1 1 0,1-1 0,0 0 0,0 0 0,0 1 0,0-1 0,0 1 0,0-1 0,0 1 0,0-1 0,0 1 0,1-1 0,-1 1 0,1 0 0,-1-1 0,1 1 0,0 0 0,0 0 0,-1-1 0,1 1 0,0 0 0,1 0 0,-1 1 0,3 0-123,0 0 0,0 0 0,0 0 0,1-1 0,-1 1 0,1-1 0,-1 0 0,1 0 0,0 0-1,0-1 1,0 1 0,0-1 0,0 0 0,5 1 0,5 3-140,-3-1 125,43 19-766,-52-22 903,-1 0 0,1 1 0,0-1 0,-1 0 0,1 0 1,-1 1-1,1-1 0,-1 1 0,0-1 0,1 1 0,-1 0 0,0 0 1,0-1-1,0 1 0,0 0 0,-1 0 0,1 0 0,0 0 1,-1 0-1,0 0 0,1 0 0,-1 0 0,0 0 0,0 3 0,0-4 88,-1 0 0,0 0-1,1 0 1,-1 0-1,0 0 1,0 0-1,0 0 1,0 0-1,0 0 1,0 0 0,0 0-1,0-1 1,0 1-1,0 0 1,0-1-1,-1 1 1,1-1-1,0 1 1,0-1 0,-1 1-1,-1-1 1,-36 8 1084,30-6-852,-16 2 190,0-1-1,-34 1 1,59-4-577,0-1 0,0 1 0,0 0 0,0 0 0,-1 0 0,1 0 0,0-1 0,0 1 0,0 0 0,0 0 0,0 0 0,0 0 0,0-1 0,0 1 1,0 0-1,0 0 0,0 0 0,0-1 0,0 1 0,0 0 0,0 0 0,0 0 0,0-1 0,0 1 0,0 0 0,0 0 0,0 0 0,0-1 0,0 1 0,0 0 0,0 0 0,0 0 0,1-1 0,-1 1 0,0 0 1,0 0-1,0 0 0,0 0 0,0 0 0,1-1 0,-1 1 0,0 0 0,14-13-5696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180 298 12684,'0'0'5733,"-10"-8"-3576,-31-22-977,39 28-1142,-1 1 0,1 0 0,-1 0 0,1 1 0,0-1 0,-1 0 0,1 1 0,-1-1 0,0 1 0,1 0 0,-1 0 0,1 0 1,-1 0-1,1 1 0,-1-1 0,1 0 0,-1 1 0,1 0 0,-1 0 0,1 0 0,-1 0 0,1 0 0,0 0 0,0 0 0,0 1 0,-4 2 0,0 1-21,0 0-1,1 1 1,-1 0-1,1 0 0,0 0 1,-5 9-1,8-13-12,0 1 0,1-1 0,-1 1 0,1-1 1,-1 1-1,1-1 0,0 1 0,0 0 0,0-1 0,0 1 0,1 0 0,-1 0 0,1 0 0,0 0 0,0 0 0,0-1 0,0 1 0,0 0 0,0 0 0,1 0 0,-1 0 0,3 5 0,-1-6-3,0 0-1,0 0 1,0 0 0,1 0-1,-1-1 1,1 1-1,-1 0 1,1-1 0,-1 0-1,1 0 1,0 0-1,0 0 1,-1 0 0,1 0-1,0-1 1,0 0-1,0 1 1,0-1 0,0 0-1,0 0 1,-1 0-1,4-1 1,4-1-5,0 0-1,0 0 1,0 0-1,-1-2 0,1 1 1,-1-1-1,0 0 1,0-1-1,0 0 1,-1 0-1,0-1 1,11-10-1,1-2-129,0 0-1,-2-2 0,23-30 0,-25 18-417,-16 32 550,0 0 0,1-1 0,-1 1 0,0 0 0,0 0 0,0 0 0,0 0 0,0 0 0,0 0 0,0 0 0,0-1 0,0 1 0,0 0 0,0 0 0,0 0 0,0 0-1,0 0 1,0 0 0,0 0 0,0-1 0,-1 1 0,1 0 0,0 0 0,0 0 0,0 0 0,0 0 0,0 0 0,0 0 0,0 0 0,0 0 0,0-1 0,0 1 0,0 0 0,0 0 0,-1 0 0,1 0 0,0 0 0,0 0 0,0 0 0,0 0-1,0 0 1,0 0 0,0 0 0,-1 0 0,1 0 0,0 0 0,0 0 0,0 0 0,0 0 0,0 0 0,0 0 0,0 0 0,-1 0 0,1 0 0,0 0 0,0 0 0,0 0 0,0 0 0,0 0 0,0 0 0,-1 0 0,-14 14 93,5-5 0,0 1-1,1 1 1,1-1 0,0 1 0,0 1-1,1 0 1,1 0 0,0 0 0,0 1 0,1-1-1,1 1 1,-4 17 0,8-29-88,0 0 0,0 0 0,0 0 0,0 1 0,0-1 0,0 0 0,0 0 0,0 0 0,0 0 0,1 1 0,-1-1 0,0 0 0,1 0 0,-1 0 0,1 0 0,-1 0 0,1 0 0,0 0 1,-1 0-1,1 0 0,0 0 0,0 0 0,0-1 0,0 1 0,-1 0 0,1 0 0,0-1 0,2 1 0,-1 0 13,1 0 1,0 0-1,0 0 0,0-1 0,0 0 1,0 1-1,0-1 0,0 0 1,0 0-1,0-1 0,3 0 1,4-1 41,1 0 1,-1-1-1,1-1 1,-1 1-1,14-9 1,-9 3-17,0-1 0,-1-1 0,23-21 0,-31 26-51,0-1 0,0 1-1,-1-1 1,0 0 0,0 0-1,-1-1 1,0 1-1,0-1 1,5-14 0,-9 22 5,0-1 1,0 1-1,1 0 1,-1 0-1,0-1 1,0 1 0,0 0-1,0-1 1,0 1-1,0 0 1,1 0-1,-1-1 1,0 1-1,0 0 1,0-1-1,0 1 1,0 0-1,0-1 1,0 1-1,0 0 1,0-1 0,0 1-1,-1 0 1,1-1-1,0 1 1,0 0-1,0-1 1,0 1-1,0 0 1,-1 0-1,1-1 1,0 1-1,0 0 1,0 0 0,-1-1-1,1 1 1,0 0-1,-12 7-85,-10 20 48,18-20 97,0 0 0,1 0 0,0 1 0,0-1 0,0 1 0,1-1 0,0 1 0,0 10 0,2-16-51,0 0 0,0 0-1,0 0 1,0 0-1,1 0 1,-1 0-1,1 0 1,-1-1 0,1 1-1,0 0 1,0 0-1,0 0 1,0 0-1,0-1 1,0 1 0,0-1-1,1 1 1,-1-1-1,0 1 1,1-1-1,-1 0 1,1 1 0,0-1-1,-1 0 1,1 0-1,0 0 1,0 0-1,0-1 1,0 1 0,0 0-1,0-1 1,0 0-1,0 1 1,0-1-1,0 0 1,0 0 0,2 0-1,7 1 26,-1-1 1,1 0-1,0-1 0,0 0 0,-1-1 1,1 0-1,0-1 0,-1 0 0,0 0 1,0-1-1,0 0 0,0-1 0,10-7 1,-8 4-43,1-1-1,-1 0 1,-1-1 0,0 0 0,0-1 0,-1 0 0,0-1 0,15-24 0,-18 22-136,-11 16-32,-12 27-36,16-28 218,-1 0 0,1 0 0,0 0 0,-1 0 0,1 0 0,0 0 0,0 0 0,0 1 0,-1-1 0,1 0 0,0 0 0,0 0 0,1 0 0,-1 0 0,0 0 0,0 1 0,1-1 0,-1 0 0,0 0 0,1 0 0,-1 0 0,1 0 0,-1 0 0,1 0 0,0 0 0,-1 0 0,1 0 0,0-1 0,0 1 0,0 0 0,-1 0 0,3 0 0,-1 0 5,0-1 0,0 1 0,1-1-1,-1 0 1,1 0 0,-1 0 0,0 0-1,1 0 1,-1-1 0,0 1 0,1-1-1,-1 1 1,0-1 0,0 0 0,1 0-1,1-1 1,10-6-15,-1 0 0,0-2 1,0 1-1,0-2 0,-2 0 0,1 0 0,-1-1 0,-1 0 0,0-1 0,-1 0 1,0-1-1,-1 0 0,-1 0 0,0 0 0,-1-1 0,-1 0 0,0-1 1,5-26-1,-10 41 9,0 0 0,1 1 0,-1-1 0,0 0 0,0 1-1,0-1 1,0 0 0,0 0 0,0 1 0,0-1 0,0 0 0,0 1 0,0-1 0,0 0 0,0 1 0,0-1 0,-1 0 0,1 1 0,0-1 0,-1 0 0,1 1 0,0-1 0,-1 1 0,1-1 0,0 1 0,-1-1 0,1 1 0,-1-1 0,1 1 0,-2-1 0,-16 9 47,-17 30 274,10 5-56,1 0 0,3 2 0,1 1 0,-25 91 1,28-81-245,-2-1 1,-50 100 0,67-153-14,0 3 13,-1 0 0,0 0 1,-1-1-1,1 1 0,-1-1 1,-5 6-1,15-40 699,3 9-792,0 1 1,1 0 0,2 1-1,0 0 1,1 1-1,24-27 1,-12 18-151,1 1 0,1 2 0,39-27 0,-65 50 210,52-32-178,-50 31 127,1 1 1,-1-1-1,0 1 0,0 0 0,1 0 0,-1 0 1,1 0-1,-1 1 0,1-1 0,-1 1 0,1 0 1,0 0-1,-1 0 0,7 1 0,-10 1 24,1-1 0,-1 0 0,0 1 0,0-1 0,0 0 1,0 1-1,-1-1 0,1 0 0,0 1 0,0-1 0,-1 0 0,1 1 0,-1-1 0,1 0 0,-1 0 0,0 0 0,1 1 0,-2 0 0,-26 24-32,24-23 67,-1 0 0,1 0 0,0 1 0,1-1 0,-1 1-1,1 0 1,-1 0 0,1 1 0,-4 8 0,44-42 201,-17 8-12,0 0 1,-2-1 0,0-1 0,-2 0 0,-1-1 0,24-50-1,-39 74-218,0-1 1,0 1-1,0-1 0,0 0 0,1 1 0,-1-1 0,0 1 0,1-1 0,-1 1 0,0-1 0,1 1 0,-1-1 0,1 1 0,-1-1 0,1 1 0,-1 0 0,1-1 0,-1 1 0,1 0 0,-1-1 0,1 1 0,-1 0 0,1 0 0,-1-1 0,1 1 0,0 0 1,-1 0-1,1 0 0,0 0 0,-1 0 0,1 0 0,-1 0 0,1 0 0,0 0 0,-1 0 0,1 0 0,0 0 0,-1 0 0,1 1 0,-1-1 0,1 0 0,-1 0 0,1 1 0,0-1 0,-1 0 0,1 2 0,26 24-3647,-17-15 1851,14 7-2629,5-2-2110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3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15855,'0'0'5862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103 200 3651,'-1'-1'183,"0"1"0,0-1 1,0 0-1,0 1 0,0-1 0,0 0 0,1 0 0,-1 0 0,0 1 0,0-1 0,1 0 0,-1 0 0,1 0 0,-1 0 0,1 0 0,-1 0 0,1 0 0,0-1 0,-1 1 0,1 0 0,0 0 0,0 0 0,0 0 0,0 0 0,0 0 0,0-1 0,0 1 0,0 0 0,0 0 0,0 0 0,1 0 0,-1 0 0,0 0 0,1 0 0,-1 0 0,1 0 0,-1 0 0,1 0 0,0 0 0,-1 0 0,1 0 0,1-1 0,31-42 2625,-32 43-2553,4-6 568,-1 4-91,-1-1-1,1 0 1,-1 0 0,0 0 0,0 0-1,0 0 1,0-1 0,-1 1 0,0-1 0,0 0-1,2-7 1,-9 10-694,0 1 0,0 1 0,0-1 0,0 1 0,0-1 0,-1 2 0,1-1-1,0 0 1,-7 3 0,4 0-51,-1 0 0,1 1 0,1 0 0,-1 0-1,1 1 1,-1 0 0,-7 8 0,11-10-2,0 0 1,0 1-1,1-1 0,0 1 1,-1 0-1,1 0 0,0 0 0,1 0 1,-1 0-1,1 1 0,0 0 1,0-1-1,0 1 0,0 5 1,2-9 11,0-1 0,0 1 0,0 0 0,1-1 0,-1 1 1,0 0-1,1-1 0,-1 1 0,0-1 0,1 1 0,-1 0 1,1-1-1,-1 1 0,1-1 0,-1 1 0,1-1 0,-1 0 0,1 1 1,0-1-1,-1 0 0,1 1 0,0-1 0,-1 0 0,1 0 1,0 1-1,-1-1 0,1 0 0,0 0 0,-1 0 0,1 0 1,0 0-1,-1 0 0,2 0 0,32 0 55,-26-1-39,64-10-47,-57 8-69,0 0 1,0 1 0,15-1-1,-29 3 77,1 0 0,-1 0 0,1 0 0,-1 1 0,0-1 0,0 0 0,1 1 0,-1-1 0,0 1 0,1-1 0,-1 1 0,0 0 0,0-1 0,0 1 0,0 0 0,0 0 0,0 0 0,0 0 0,0 0 0,0 0 0,0 0 0,0 0 0,-1 0 0,2 2 0,0 1-2,-1 0-1,0 0 1,1 0 0,-1 1-1,-1-1 1,1 0 0,-1 0 0,1 6-1,-1-1 50,-1 1-1,1 0 0,-2-1 1,1 1-1,-1-1 1,-1 0-1,-3 10 0,-1-6 195,1-1-1,-2 1 1,0-1-1,0-1 0,-1 1 1,-1-1-1,0-1 0,0 0 1,-1 0-1,0-1 0,-1-1 1,-13 8-1,24-15-195,0 0 1,0-1-1,0 1 0,0-1 1,0 1-1,0-1 0,0 0 0,0 1 1,0-1-1,0 0 0,0 1 0,0-1 1,-1 0-1,1 0 0,0 0 1,0 0-1,0 0 0,0-1 0,0 1 1,-1 0-1,1 0 0,0-1 1,0 1-1,0-1 0,0 1 0,-1-1 1,1 0-26,0-1 1,0 1 0,1 0-1,-1-1 1,0 1 0,1-1-1,-1 1 1,1-1 0,-1 1-1,1-1 1,-1 1 0,1-1-1,0 1 1,0-1 0,0 1-1,0-3 1,1-6-156,0 1-1,1-1 1,0 0-1,0 1 0,4-10 1,0 7-13,-1 0 0,2 1 0,0 0 0,0 0 0,1 1 0,14-15 0,62-55-579,-59 59 530,131-110-1405,-155 130 1583,0 0 1,-1 1 0,1-1-1,0 1 1,-1-1-1,1 0 1,0 1 0,0 0-1,0-1 1,-1 1 0,1-1-1,0 1 1,0 0-1,0 0 1,0-1 0,0 1-1,0 0 1,-1 0 0,1 0-1,0 0 1,0 0-1,2 0 1,-3 1 25,1 0 1,-1-1-1,0 1 0,1 0 0,-1-1 1,0 1-1,1 0 0,-1 0 0,0-1 1,0 1-1,0 0 0,0 0 1,0 0-1,0-1 0,0 1 0,0 0 1,0 0-1,0 0 0,0-1 0,-1 2 1,-19 59 119,13-43-86,7-16-9,-3 6 30,0 0-1,1-1 0,0 1 0,1 0 1,0 0-1,0 1 0,1 14 1,0-22-15,0 0 0,1-1 0,-1 1 0,0-1 0,1 1 0,-1-1 0,1 1 0,-1-1 0,1 1 0,-1-1 1,1 1-1,-1-1 0,1 0 0,-1 1 0,1-1 0,0 0 0,-1 0 0,1 1 0,0-1 0,-1 0 0,1 0 0,0 0 0,-1 0 1,1 0-1,0 1 0,-1-1 0,1-1 0,0 1 0,-1 0 0,1 0 0,0 0 0,-1 0 0,1 0 0,0-1 0,-1 1 0,1 0 1,-1 0-1,1-1 0,0 0 0,26-13 711,-14 1-628,1-1 1,-2 0-1,0-1 1,-1 0 0,-1-1-1,0 0 1,-1-1 0,-1 0-1,10-26 1,-20 54-90,1 0 0,1 1 0,0-1 0,1 0 0,4 23 1,-4-31-7,0 0 1,0 0 0,1 0 0,-1 0-1,1-1 1,0 1 0,0 0-1,0-1 1,0 1 0,0-1 0,0 0-1,1 0 1,-1 1 0,1-2 0,-1 1-1,1 0 1,0 0 0,0-1 0,0 0-1,0 1 1,0-1 0,0-1 0,0 1-1,0 0 1,0-1 0,1 1-1,-1-1 1,0 0 0,0 0 0,1 0-1,3-1 1,4 1 28,0-2 0,1 1 0,-1-1-1,0-1 1,0 0 0,0 0 0,16-9-1,1-5 17,-23 13-56,0 0 0,0 0 0,1 1 0,-1 0-1,1 0 1,0 0 0,0 1 0,0 0 0,7-2 0,-10 5-187,0 0 0,0 0 0,0 0 1,-1 0-1,1 0 0,0 1 1,-1-1-1,1 1 0,3 3 1,10 5-1209,-3-6-530,0-1 0,0 0 0,0-1 0,1-1 0,-1 0-1,0-1 1,22-2 0,-10-1-1377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96 220 1057,'1'-1'487,"21"-17"4732,-22 18-4933,1-1 0,0 0 0,-1 1 1,1-1-1,-1 0 0,1 1 1,-1-1-1,1 0 0,-1 0 0,1 1 1,-1-1-1,0 0 0,1 0 1,-1 0-1,0 0 0,0 1 0,0-1 1,0 0-1,1 0 0,-1 0 1,-1 0-1,1 0 0,0 0 0,0 1 1,0-1-1,0 0 0,0 0 1,-1-1-1,-3 1-27,0 1 0,1-1 1,-1 1-1,0 0 0,0 0 0,0 1 0,0-1 1,-5 2-1,3 0-58,1 1-1,-1 0 1,0 0 0,1 1 0,0-1-1,0 1 1,0 0 0,0 1 0,-7 8 0,10-11-140,0 0 0,0 0 1,0 0-1,0 1 0,0-1 1,0 1-1,1 0 0,-1-1 1,1 1-1,0 0 1,0 0-1,0 0 0,0-1 1,0 1-1,1 0 0,-1 0 1,1 1-1,0-1 1,0 0-1,0 0 0,1 5 1,0-7-59,0 0-1,0 0 1,0 0 0,0 0 0,0 0 0,0 0 0,1-1 0,-1 1 0,0 0 0,1-1 0,-1 1 0,0-1-1,1 0 1,-1 1 0,0-1 0,1 0 0,-1 0 0,1 0 0,-1 0 0,0 0 0,2 0 0,34-2 57,-35 1-51,13-2 5,-1 0 0,1-1 0,-1-1-1,0 0 1,-1-1 0,1-1 0,-1 0 0,-1-1 0,1 0-1,13-12 1,7-8-34,0-2-1,32-39 1,-57 60 86,-4 6 24,0 0-1,-1 0 1,0-1-1,1 0 0,-1 1 1,-1-1-1,1 0 1,-1-1-1,1 1 1,-1 0-1,0-1 1,-1 1-1,1-1 0,-1 1 1,0-1-1,0 0 1,1-7-1,-3 12-18,0 0-1,0 0 0,0-1 1,0 1-1,0 0 1,1 0-1,-1 0 0,0 0 1,0 0-1,0 0 1,0 0-1,0 0 0,0 0 1,0 0-1,1 1 1,-1-1-1,0 0 1,0 1-1,0-1 0,0 1 1,-4 2-44,1 0 0,0 0 0,0 1 0,0-1 0,0 1 0,1 0 0,0 0 0,-1 0 0,1 0 0,1 1 0,-1-1 0,1 1 0,0 0 0,0 0 0,0 0 0,0 0 0,1 0 0,-1 5 0,0 3 1,0 0 0,0 0 0,2 0 0,-1-1 0,2 1 1,2 18-1,-2-25-125,0 0 0,1-1 1,0 1-1,0-1 0,1 1 0,-1-1 0,1 0 1,0 0-1,0 0 0,7 8 0,-5-9-457,-1 0 0,0 0 0,1 0 0,0 0 0,0-1 0,7 5-1,26 6-5573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37 10954,'0'0'9444,"-8"-6"-8729,4 2-688,-1 1 0,1 0-1,0 0 1,-1 1 0,1-1-1,-1 1 1,0 0 0,0 0 0,0 0-1,0 1 1,0 0 0,0 0-1,0 0 1,-1 1 0,1 0-1,0 0 1,0 0 0,-1 0-1,-8 3 1,-61 22 155,70-23-174,1 0 0,-1 0 0,1 0 0,0 1 0,-1 0 0,1 0 0,0 0 0,1 0 0,-1 1 0,1 0 0,-1-1 0,1 1 0,-3 6 0,5-9-11,1 0-1,0 0 1,-1 1 0,1-1 0,0 0 0,0 0 0,0 0 0,0 0-1,0 1 1,0-1 0,0 0 0,0 0 0,1 0 0,-1 1-1,0-1 1,1 0 0,-1 0 0,1 0 0,-1 0 0,1 0-1,0 0 1,-1 0 0,1 0 0,0 0 0,0 0 0,-1 0 0,1-1-1,0 1 1,0 0 0,0 0 0,0-1 0,0 1 0,0-1-1,0 1 1,2 0 0,47 17-54,-41-15 36,50 13-75,-30-9-6,57 21 1,-85-27 94,0-1 0,-1 0 1,1 0-1,0 0 0,0 1 1,0-1-1,-1 0 0,1 1 1,0-1-1,0 1 0,-1-1 1,1 1-1,0-1 0,-1 1 1,1 0-1,-1-1 0,1 1 1,0 0-1,-1-1 0,0 1 1,1 0-1,-1 0 0,1-1 1,-1 1-1,0 0 0,0 0 0,1 0 1,-1-1-1,0 1 0,0 0 1,0 1-1,-1 0 10,1-1 1,-1 0-1,0 1 0,0-1 1,-1 0-1,1 1 0,0-1 0,0 0 1,0 0-1,-1 0 0,1 0 1,-1 0-1,1-1 0,-3 2 1,-58 20 619,31-15-171,-1-2 1,0-1-1,-52-1 0,83-3-486,0 1 0,-1-1-1,1 0 1,0-1-1,0 1 1,-1 0-1,1 0 1,0 0 0,0-1-1,0 1 1,0-1-1,-1 1 1,1-1-1,0 1 1,0-1-1,0 0 1,0 1 0,0-1-1,0 0 1,1 0-1,-1 0 1,-1-1-1,1 1-212,1 0-1,-1-1 1,1 1-1,0 0 1,0 0 0,0 0-1,0 0 1,0 0-1,0-1 1,0 1-1,0 0 1,0 0-1,1 0 1,-1 0-1,0 0 1,1 0-1,-1 0 1,1-1-1,-1 1 1,1 0-1,-1 0 1,1 1-1,1-3 1,15-14-5369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183 223 11851,'0'0'2061,"-8"-1"-1234,1 1-752,0 1-1,0 0 1,0 0-1,0 0 1,0 1-1,0 0 0,1 0 1,-1 1-1,1 0 1,0 0-1,0 1 1,0-1-1,0 1 1,0 0-1,1 1 1,0 0-1,0-1 1,-5 8-1,3-5 197,0 1 0,0 0-1,1 0 1,-6 12 0,10-18-200,0 1 0,1 0 0,-1-1 0,1 1-1,0 0 1,0 0 0,0 0 0,1 0 0,-1 0 0,1 1 0,-1-1 0,1 0 0,0 0 0,0 0 0,0 0-1,1 0 1,-1 0 0,2 6 0,0-8 22,-1 1-1,1-1 0,0 1 1,-1-1-1,1 1 0,0-1 1,0 0-1,0 0 1,0 0-1,0 0 0,0 0 1,0 0-1,0-1 0,0 1 1,1-1-1,-1 1 1,0-1-1,0 0 0,0 0 1,1 0-1,-1 0 0,0 0 1,0 0-1,1-1 1,1 0-1,5 0 123,-1 0 1,0-1-1,0 0 1,0-1-1,13-5 0,-7 0-142,0-1 1,0 0-1,-1-1 0,0 0 0,-1-1 0,0-1 0,14-18 0,-20 22-50,0 0 0,0-1 0,-1 0 0,0 0 0,-1 0 0,0-1 1,0 1-1,-1-1 0,0 0 0,-1 0 0,0 0 0,-1-1 0,1-10 0,-2 23-39,1 0 1,0 0-1,-1 0 0,1 0 1,0 0-1,0 0 1,0-1-1,0 1 0,0 0 1,1 0-1,-1-1 0,0 1 1,1-1-1,-1 1 1,1-1-1,0 0 0,-1 1 1,1-1-1,0 0 0,0 0 1,0 0-1,0-1 1,0 1-1,3 1 0,49 11 49,-43-13-13,0 0 0,0-1 0,0 0 0,0-1-1,-1 0 1,1 0 0,-1-1 0,1-1 0,-1 1 0,0-2 0,0 0-1,-1 0 1,1 0 0,-1-1 0,0-1 0,-1 1 0,0-2 0,0 1-1,0-1 1,-1 0 0,0 0 0,-1-1 0,1 0 0,6-14 0,-12 20-16,0 1 1,0-1-1,0 1 1,0-1-1,0 0 1,-1 1-1,1-1 1,-1 0-1,0 1 1,0-1-1,0 0 1,0 0-1,0 1 1,-1-4-1,1 5-7,-1 0 1,1-1-1,-1 1 1,1 0-1,-1 0 0,0 0 1,0 0-1,0 0 0,1 0 1,-1 0-1,0 0 0,0 0 1,0 0-1,0 0 0,0 0 1,-1 1-1,1-1 0,0 0 1,0 1-1,-3-1 0,1 0-6,-1 0 0,0 1-1,0-1 1,1 1 0,-1 0-1,0 1 1,0-1 0,0 0-1,1 1 1,-1 0 0,0 0-1,1 0 1,-1 1 0,1-1-1,-1 1 1,1 0 0,0 0 0,-5 3-1,-7 7 95,1 0 0,0 0 1,1 2-1,0 0 0,2 0 0,-1 1 0,-12 22 0,18-27-59,1 0-1,0 0 0,1 0 1,0 1-1,1-1 0,0 1 1,0 0-1,1 0 0,1 0 1,0 0-1,0 0 0,1 0 1,3 20-1,-3-28-86,1 1 0,0-1 0,0 1 0,1-1 0,-1 1 0,1-1 0,-1 0 0,1 1 0,0-1 0,1 0 0,-1 0 0,0-1 0,1 1 0,-1 0 0,1-1 0,0 0 0,0 1 1,5 2-1,-2-2-759,0 0 0,0-1 0,0 0 0,1 0 0,-1 0 0,1-1 0,-1 1 0,1-2 0,10 1 0,18-1-5320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157 233 13325,'0'0'3838,"-12"-3"-2850,9 2-934,-1 0-4,0 0 0,0 0 1,0 0-1,1 0 0,-1 1 0,0 0 1,0-1-1,0 2 0,0-1 0,0 0 1,0 1-1,0-1 0,0 1 1,1 0-1,-1 0 0,0 1 0,0-1 1,1 1-1,-1 0 0,1 0 0,0 0 1,0 0-1,-1 1 0,1-1 1,-3 5-1,1-2 53,1 0 0,0 0 0,0 0 1,1 1-1,-1 0 0,1-1 0,1 1 0,-1 0 1,1 0-1,0 1 0,0-1 0,1 0 1,0 1-1,0-1 0,0 1 0,1-1 0,0 1 1,0-1-1,1 1 0,1 6 0,-1-11-85,0 1 1,0-1-1,1 0 0,-1 0 0,1 0 1,-1 0-1,1 0 0,0 0 0,0 0 0,0-1 1,0 1-1,0 0 0,0-1 0,0 0 1,0 0-1,1 1 0,-1-1 0,1-1 1,-1 1-1,1 0 0,-1-1 0,1 1 0,-1-1 1,1 1-1,-1-1 0,1 0 0,3-1 1,4 1 153,0 0 1,0-1 0,0 0-1,0-1 1,0 0-1,10-4 1,-1-2-83,-1 0 0,0-2 1,0 0-1,-1-2 0,0 0 0,27-24 0,-14 6 59,-1 0 0,33-45 0,-52 61-106,-1 0 0,0 0 0,7-16 0,-13 24-35,-1 1 1,0-1-1,0 0 1,0 0-1,-1 0 0,0 0 1,0 0-1,0 0 1,-1 0-1,0 0 0,-1-9 1,0 13-12,0 1 1,1-1 0,-1 1-1,0-1 1,0 1 0,0-1-1,0 1 1,-1 0 0,1-1-1,0 1 1,0 0-1,-1 0 1,1 0 0,-1 0-1,1 0 1,-1 0 0,1 1-1,-1-1 1,0 0 0,1 1-1,-1-1 1,0 1 0,1 0-1,-1-1 1,0 1-1,0 0 1,1 0 0,-1 0-1,0 0 1,-2 1 0,-4-1-20,0 1 0,-1-1 1,1 2-1,0-1 1,-10 4-1,7 0 49,0-1 0,0 2 1,0 0-1,1 0 0,0 1 0,0 0 0,0 1 1,-10 11-1,14-14-19,2 0 1,-1 1-1,1 0 0,-1-1 1,2 1-1,-1 1 0,1-1 1,0 0-1,0 1 1,0 0-1,1-1 0,0 1 1,1 0-1,-1 0 1,1 10-1,1-15-20,0 0 0,0 0 0,0 1 0,0-1 0,1 0-1,-1 0 1,1-1 0,0 1 0,0 0 0,-1 0 0,1 0 0,0 0 0,0 0 0,1-1 0,-1 1 0,0-1 0,1 1 0,-1-1-1,0 1 1,1-1 0,0 0 0,-1 1 0,1-1 0,0 0 0,0 0 0,3 1 0,6 2-215,0-1 0,0 0-1,0-1 1,13 1 0,-17-2 143,-1-1 0,1 1 0,-1 0 0,0 0-1,1 1 1,-1 0 0,0 0 0,0 0 0,0 1 0,0 0-1,7 5 1,-11-5 78,-1-1 1,1 1-1,0 0 0,-1 0 0,0 0 0,0 0 0,0 0 1,0 0-1,0 0 0,0 0 0,-1 1 0,0-1 0,1 0 1,-1 0-1,-1 0 0,1 1 0,0-1 0,-2 4 0,4 34 21,-1-40 2,0 1-1,0-1 0,1 0 1,-1 1-1,1-1 0,-1 0 1,1 0-1,-1 0 0,1 0 1,0 0-1,-1-1 0,1 1 1,0 0-1,0-1 1,0 0-1,-1 1 0,1-1 1,0 0-1,0 0 0,0 0 1,0 0-1,0 0 0,0 0 1,-1 0-1,4-1 0,49-11 173,-41 7-174,-1-1 0,1-1 1,-1 0-1,18-15 0,-28 20-7,0 1 0,1-1 0,-1 0 0,0 0 0,0-1 0,0 1 1,0 0-1,0-1 0,0 1 0,-1-1 0,0 0 0,1 1 0,-1-1 0,0 0 0,0 0 0,0 0 0,-1 0 0,1 0 0,-1 0 0,1 0 0,-1 0 0,0 0 0,0 0 0,0 0 0,-1 0 1,1 0-1,-1 0 0,-1-4 0,0 5-1,1 1 1,-1-1-1,0 1 1,1 0-1,-1 0 1,0 0-1,0 0 1,0 0-1,0 1 1,1-1-1,-1 0 1,0 1-1,0 0 1,0-1 0,-1 1-1,1 0 1,0 0-1,0 0 1,0 0-1,0 0 1,-3 1-1,-46 9-44,46-8 29,0 0 0,-1 1 0,1 0 0,0 0 0,1 0 0,-1 1 0,-5 5 0,9-8 5,0 0 0,1-1 0,-1 1-1,1 0 1,-1 0 0,1 0 0,-1 0-1,1 0 1,-1-1 0,1 1 0,0 0 0,-1 0-1,1 0 1,0 0 0,0 0 0,0 0-1,-1 0 1,1 0 0,0 0 0,1 2-1,-1-2 3,1 0 0,0 0 0,-1 1 0,1-1 0,0 0-1,0 0 1,0 0 0,0 0 0,0 0 0,0 0 0,0 0-1,0 0 1,1-1 0,-1 1 0,0 0 0,0-1 0,1 1-1,-1-1 1,2 1 0,29 9 25,1-2 1,0-1-1,0-1 1,0-2-1,1-2 0,47-2 1,-79 0 122,1-1 0,-1 0 0,0 0 0,1 0 1,-1 0-1,0 0 0,0 0 0,0 0 0,0-1 0,0 1 1,-1-1-1,1 0 0,0 1 0,0-1 0,-1 0 0,0 0 0,1 0 1,-1 0-1,2-3 0,24-52 1514,-18 37-1733,-7 17-45,-1-1-1,1 1 1,0 0-1,0 0 1,0 0-1,0 0 1,0 0-1,1 0 0,0 1 1,-1-1-1,1 1 1,0-1-1,0 1 1,0 0-1,0 1 1,1-1-1,-1 0 1,7-1-1,-2 1-1254,0 1-1,1 1 1,-1 0-1,0 0 1,0 1 0,1-1-1,12 5 1,14 1-6807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 14510,'-4'-6'2083,"-4"13"-1188,-7 14-483,-4 22 378,2 0 0,1 2 0,3-1 0,-11 64 0,23-106-771,1-1 1,-1 1-1,1-1 0,0 1 1,0 0-1,0-1 0,0 1 0,0-1 1,0 1-1,0-1 0,0 1 1,1 0-1,-1-1 0,1 1 1,-1-1-1,1 0 0,-1 1 0,1-1 1,0 1-1,0-1 0,0 0 1,-1 1-1,1-1 0,1 0 1,-1 0-1,2 2 0,-1-2 66,1 0 0,-1 0 0,1 0-1,0-1 1,0 1 0,-1-1 0,1 1-1,0-1 1,0 0 0,0 0 0,-1 0-1,1-1 1,5 0 0,8-3 267,-1 0 1,1-1-1,-1-1 1,18-10-1,4-4-31,-1-2 0,0-2 0,-2-1 0,-1-2 0,-1-1 0,-2-1 0,46-57 0,-66 72 789,-5 5-4697,-23 14-9967,-4 8 3811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10218,'0'0'4580,"0"50"-2562,0-37-1377,3 0-481,12-3-32,4-1 0,9-2-1730,-4-6-928,6-1-513,0 0-2594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79 2466,'0'0'10837,"-10"-2"-9609,6 1-1102,0 0 0,0 1 0,0-1 0,-1 1 0,1 0 0,0 0 0,0 0 0,0 1 0,0 0-1,0-1 1,0 2 0,-8 1 0,6 1 204,0-1-1,0 1 0,0 0 1,1 0-1,-1 1 1,1-1-1,0 1 0,-8 10 1,9-10-79,0 1 0,0 0 1,1 0-1,-1 0 0,1 0 1,1 1-1,-4 8 0,6-14-221,-1 1-1,1-1 0,-1 1 1,1-1-1,0 1 0,0-1 1,-1 1-1,1-1 1,0 1-1,0-1 0,0 0 1,1 1-1,-1-1 0,0 1 1,0-1-1,1 1 0,-1-1 1,1 1-1,-1-1 0,1 0 1,0 1-1,0-1 0,-1 0 1,1 0-1,0 0 0,0 0 1,0 1-1,0-1 0,0 0 1,1-1-1,-1 1 0,0 0 1,0 0-1,1 0 0,-1-1 1,0 1-1,1-1 0,-1 1 1,1-1-1,1 1 0,6 0 193,0 0 0,0 0-1,0-1 1,0 0-1,0-1 1,0 0-1,0 0 1,0-1-1,0 0 1,0-1-1,-1 0 1,1 0-1,13-8 1,-14 7-150,-1 0 1,-1-1-1,1 1 0,-1-1 1,1 0-1,-1-1 1,-1 1-1,1-1 1,-1-1-1,0 1 0,0-1 1,-1 0-1,0 0 1,0 0-1,5-15 1,-8 18-105,0-1 0,0 0 0,-1 1 0,1-1 0,-1 0 0,0 0 1,-1 0-1,1 1 0,-1-1 0,0 0 0,-1-5 0,-14-16-2083,14 24 1676,1 1-1,-1 0 1,0-1-1,0 1 1,1 0-1,-1 0 1,0 0-1,0 0 1,0 1-1,0-1 1,0 0 0,-4 0-1,6 1 338,0 0 0,0 0 0,0 0 0,-1 0 0,1 0 0,0 0 0,0 0 0,0 0 1,0 0-1,0 0 0,-1 0 0,1 0 0,0 0 0,0 0 0,0 0 0,0 0 0,0 0 0,-1 0 0,1 0 0,0 0 0,0 0 0,0 0 0,0 0 0,0 0 0,0 0 0,-1 0 0,1 0 0,0 0 1,0 1-1,0-1 0,0 0 0,0 0 0,0 0 0,0 0 0,-1 0 0,1 0 0,0 0 0,0 1 0,0-1 0,0 0 0,0 0 0,0 0 0,0 0 0,0 0 0,0 1 0,0-1 0,0 0 0,0 0 1,0 0-1,0 0 0,0 0 0,0 1 0,0-1 0,0 0 0,0 0 0,0 0 0,0 0 0,0 0 0,0 0 0,0 1 0,7 8-3373,8 3-903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41 7976,'0'0'11285,"-10"-7"-11056,-34-23-116,42 29-86,-1 0 0,1 1 0,0-1 0,-1 1 0,1 0 0,-1 0 0,1 0 0,-1 0 0,1 0 0,0 0 0,-1 1 0,1-1 0,-1 1 0,1-1 0,0 1 0,-1 0 0,1 0 0,0 0 0,0 1 0,0-1 0,0 0 0,0 1 0,0-1 0,-3 4 0,2-2 22,0 0-1,0 0 0,0 0 0,0 0 1,0 1-1,1-1 0,-1 1 0,1 0 0,0 0 1,1 0-1,-4 7 0,5-8-69,0-1 0,0 1 0,0-1 0,0 0 0,0 1 0,0-1 0,1 1 0,-1-1 0,1 0 0,0 1-1,-1-1 1,1 0 0,0 1 0,0-1 0,1 0 0,-1 0 0,0 0 0,1 0 0,-1 0 0,1-1 0,0 1 0,0 0 0,-1-1 0,4 3 0,6 3-403,1 0 0,0-1 0,21 8 0,-24-11 370,-1 1 1,1 0 0,-1 0 0,0 1 0,0 0 0,12 9 0,-20-14 85,1 1 1,-1-1-1,1 1 0,-1-1 1,1 1-1,-1 0 1,0-1-1,1 1 1,-1 0-1,0-1 1,1 1-1,-1 0 0,0-1 1,0 1-1,0 0 1,0 0-1,1-1 1,-1 1-1,0 0 1,0 0-1,0-1 1,-1 1-1,1 0 0,0-1 1,0 1-1,0 0 1,-1 0-1,1-1 1,0 1-1,0 0 1,-1-1-1,1 1 1,-1-1-1,1 1 0,-1 0 1,1-1-1,-1 1 1,1-1-1,-1 1 1,1-1-1,-1 0 1,1 1-1,-1-1 1,0 1-1,1-1 0,-1 0 1,0 0-1,1 1 1,-1-1-1,0 0 1,0 0-1,1 0 1,-2 0-1,-47 13 1153,42-12-1176,-71 7 522,45-7-3138,22-2-2518,5-8-3374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10474,'0'0'11595,"-4"9"-11387,-7 12 149,2 1 0,1 0 0,1 1 0,1 0 0,1 0 0,1 0 0,-2 26 0,7-49-348,-1 1 0,1 0 0,-1-1 0,1 1 0,-1 0 0,1-1 0,-1 1 0,1-1 0,0 1 0,-1-1 0,1 0 0,0 1 0,0-1 0,-1 0 0,1 1 0,0-1 0,0 0 0,0 0 0,-1 0-1,1 1 1,0-1 0,0 0 0,0 0 0,-1 0 0,1 0 0,0-1 0,0 1 0,0 0 0,1-1 0,31-5 261,-17-1-220,0-1-1,-1-1 0,28-21 1,10-6-13,-53 36-41,0 0 0,1 0-1,-1-1 1,0 1 0,0 0-1,1 0 1,-1 0 0,0 0 0,0-1-1,1 1 1,-1 0 0,0 0 0,1 0-1,-1 0 1,0 0 0,0 0-1,1 0 1,-1 0 0,0 0 0,1 0-1,-1 0 1,0 0 0,1 0-1,-1 0 1,0 0 0,1 0 0,-1 0-1,0 0 1,0 0 0,1 0-1,-1 0 1,0 1 0,1-1 0,-1 0-1,0 0 1,0 0 0,1 1-1,-1-1 1,0 0 0,0 15-135,-10 17 81,3-18 76,1-3 42,1 0 0,0 0 0,1 0-1,0 0 1,0 1 0,1-1 0,-2 23-1,5-34-108,0 1 1,1 0-1,-1 0 0,0 0 0,0 0 0,1-1 0,-1 1 1,1 0-1,-1 0 0,1-1 0,-1 1 0,1 0 0,-1-1 1,1 1-1,0-1 0,-1 1 0,1-1 0,0 1 0,-1-1 1,1 1-1,0-1 0,0 1 0,-1-1 0,1 0 0,0 0 0,0 1 1,0-1-1,0 0 0,-1 0 0,1 0 0,0 0 0,0 0 1,0 0-1,0 0 0,0 0 0,-1 0 0,1 0 0,0-1 1,1 1-1,37-12-4692,-13-6-677,2-6-2772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3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0 117 13132,'0'0'4906,"10"1"-3272,1-1-1254,1-1 1,-1 0-1,1-1 0,-1 0 1,0-1-1,17-6 1,-25 8-299,1 0 0,0 0 0,-1-1 1,1 0-1,-1 1 0,1-1 1,-1-1-1,0 1 0,0 0 1,0-1-1,0 0 0,0 1 0,-1-1 1,1 0-1,-1-1 0,0 1 1,0 0-1,0-1 0,0 1 0,-1-1 1,1 1-1,-1-1 0,0 0 1,0 0-1,0 1 0,0-7 1,-1 8-89,-1 1 0,1 0 1,-1 0-1,0 0 1,1 0-1,-1 0 1,0 0-1,1 0 1,-1 0-1,0 0 0,0 1 1,0-1-1,0 0 1,0 0-1,0 1 1,0-1-1,0 0 0,0 1 1,0-1-1,0 1 1,0 0-1,0-1 1,-1 1-1,1 0 1,0 0-1,0-1 0,0 1 1,-1 0-1,1 0 1,0 0-1,0 1 1,-3-1-1,-1 0-4,0 0 1,-1 1-1,1 0 0,0-1 0,0 2 1,0-1-1,-6 2 0,6 1 39,0-1 1,0 1-1,0 0 0,0 1 0,1-1 1,-1 1-1,1 0 0,0 0 1,1 0-1,-1 0 0,-2 8 0,4-11-26,1 0-1,0 0 0,0 0 0,0 0 1,0 0-1,0 0 0,1 0 0,-1 0 0,0 1 1,1-1-1,0 0 0,0 0 0,-1 1 1,1-1-1,1 0 0,-1 0 0,0 1 0,0-1 1,1 0-1,-1 0 0,1 0 0,0 1 1,0-1-1,0 0 0,0 0 0,0 0 1,0 0-1,0-1 0,1 1 0,-1 0 0,1 0 1,-1-1-1,4 3 0,1 0-10,0-1 0,0-1 0,0 1 0,0-1 0,0 0 0,0-1 0,1 1 0,10 0 0,30-2-3764,-14-5-3173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4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23 9065,'0'0'15369,"-11"-6"-15225,7 4-134,0 0-1,-1 0 1,1 0 0,0 0 0,-1 1 0,1-1-1,-1 1 1,0 0 0,1 1 0,-1-1 0,0 1-1,1 0 1,-1 0 0,0 0 0,0 1 0,1 0-1,-1-1 1,0 2 0,1-1 0,-1 1-1,1-1 1,0 1 0,-6 3 0,4-2 100,-40 26 168,44-28-278,1 0 0,0-1 0,0 1 0,-1 0 0,1 0-1,0 0 1,0-1 0,0 1 0,0 0 0,0 1 0,1-1 0,-1 0 0,0 0-1,0 0 1,1 0 0,-1 1 0,1-1 0,-1 0 0,1 1 0,-1-1 0,1 0-1,0 1 1,0-1 0,0 1 0,-1-1 0,2 0 0,-1 1 0,0-1 0,0 1-1,0-1 1,1 2 0,2 0-38,1-1 0,-1 0-1,1 0 1,-1-1 0,1 1-1,-1-1 1,1 0 0,0 0-1,0 0 1,7 1 0,6 2-64,-14-4 95,57 24-199,-58-24 200,0 1 0,0 0 0,0 1 1,0-1-1,-1 0 0,1 0 0,0 1 1,-1-1-1,1 1 0,0 0 0,-1-1 1,0 1-1,1 0 0,-1 0 0,0 0 1,0 0-1,0 0 0,0 0 0,-1 0 1,1 0-1,0 0 0,-1 0 0,0 1 1,1-1-1,-1 3 0,-1-4 15,1 1 0,-1-1 0,0 0 0,0 0 0,0 1 0,0-1 0,0 0-1,0 0 1,0 0 0,0 0 0,0 0 0,0 0 0,-1 0 0,1 0 0,0-1 0,-1 1 0,1 0 0,-1-1 0,1 1 0,-1-1 0,1 1 0,-1-1 0,1 0-1,-2 0 1,-46 7 325,43-7-298,-6 1-65,3 1-100,1-1 1,0-1-1,0 0 0,-1 0 1,1 0-1,-10-3 1,17 3-106,0-1 1,1 1 0,-1-1-1,1 1 1,-1 0-1,1-1 1,-1 0 0,1 1-1,0-1 1,-1 1 0,1-1-1,0 1 1,-1-1-1,1 0 1,0 1 0,0-1-1,-1 0 1,1 1 0,0-1-1,0 0 1,0 1-1,0-1 1,0 0 0,0 1-1,0-1 1,0 0 0,1-1-1,-1-1-849,0-16-4608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62 10282,'0'0'11360,"-4"10"-10784,-18 55 315,3 1-1,2 1 0,-14 135 0,31-202-874,0 0 0,0-1 0,0 1 0,0 0 0,0 0 0,0 0 0,0 0 0,0 0 0,0 0 0,0 0 0,0 0 0,1 0 0,-1 0 0,0 0 0,0 0 0,0 0 0,0 0 0,0 0 0,0 0 1,0-1-1,0 1 0,0 0 0,0 0 0,1 0 0,-1 0 0,0 0 0,0 0 0,0 0 0,0 0 0,0 0 0,0 0 0,0 0 0,0 0 0,0 1 0,1-1 0,-1 0 0,0 0 0,0 0 0,0 0 0,0 0 0,0 0 0,0 0 0,9-18 256,7-26-91,16-132-2065,-32 176 1879,0-1-1,0 1 1,0 0-1,0 0 1,0-1-1,0 1 1,0 0-1,0-1 1,0 1-1,0 0 1,0-1-1,0 1 1,0 0-1,1-1 1,-1 1-1,0 0 1,0 0-1,0-1 1,1 1 0,-1 0-1,0 0 1,0-1-1,1 1 1,-1 0-1,0 0 1,0 0-1,1-1 1,-1 1-1,0 0 1,1 0-1,-1 0 1,0 0-1,0 0 1,1 0-1,-1 0 1,0 0-1,1 0 1,-1 0 0,0 0-1,1 0 1,-1 0-1,0 0 1,1 0-1,-1 0 1,0 0-1,1 0 1,-1 0-1,0 0 1,1 0-1,-1 1 1,0-1-1,0 0 1,1 0-1,-1 0 1,0 1-1,0-1 1,1 0 0,-1 0-1,0 1 1,0-1-1,0 0 1,1 0-1,-1 1 1,17 22-269,-13-16 311,3 0-20,-1 1 0,1-1 0,1 0 0,-1 0 1,1-1-1,0 0 0,1 0 0,-1-1 0,1 0 0,0-1 0,1 0 1,-1 0-1,0-1 0,1 0 0,0-1 0,18 3 0,-22-5 5,-1 1 0,1-1-1,-1 0 1,1-1 0,-1 1 0,1-1-1,-1 0 1,0-1 0,1 1 0,-1-1-1,0 0 1,0 0 0,0-1 0,0 1-1,-1-1 1,1 0 0,-1-1 0,1 1-1,-1-1 1,0 0 0,0 0 0,-1 0-1,1 0 1,-1 0 0,0-1 0,0 0-1,0 0 1,-1 0 0,0 0 0,0 0-1,0 0 1,1-6 0,-2 9-28,-1 0 0,1 1 0,-1-1 0,0 1 0,0-1 0,1 0 0,-1 1 0,0-1 0,0 0 0,0 1 0,-1-1 0,1 0 0,0 1 0,-1-3 0,0 3-3,1 1-1,0-1 1,-1 1-1,1-1 1,-1 1 0,1-1-1,0 1 1,-1 0-1,1-1 1,-1 1-1,1 0 1,-1-1-1,0 1 1,1 0 0,-1 0-1,1-1 1,-1 1-1,1 0 1,-1 0-1,1 0 1,-1 0 0,0 0-1,1 0 1,-1 0-1,1 0 1,-2 0-1,-1 1-12,0 0-1,-1 0 0,1 0 1,0 0-1,1 1 0,-1-1 1,0 1-1,0 0 0,1 0 1,-1 0-1,1 0 0,-1 0 0,-3 5 1,-1 1 35,1 0 0,-1 0-1,2 0 1,-1 1 0,1 0 0,1 0 0,-1 0 0,1 1 0,1 0 0,0-1-1,0 1 1,1 0 0,1 0 0,-1 1 0,2-1 0,0 20 0,0-28-11,0 0 0,1-1 0,-1 1 0,1 0 0,-1 0 0,1-1 0,0 1 0,-1 0 0,1-1 0,0 1 0,0-1 0,0 1 0,1-1 0,-1 1 0,0-1 0,0 0 0,1 0 1,-1 0-1,1 1 0,-1-1 0,1-1 0,2 2 0,0 0 16,1 0 1,-1-1-1,1 0 1,-1 0 0,1 0-1,0-1 1,0 1-1,7-1 1,0-1 26,-1 0 1,1-1 0,-1 0-1,0-1 1,0 0 0,17-8 0,11-12 46,0-2 1,-3-2 0,0-2 0,-1 0-1,-2-3 1,-1 0 0,49-68 0,-74 92-109,0-1 0,-1 1 1,0-1-1,0 0 1,-1-1-1,0 1 1,-1-1-1,0 0 0,-1 0 1,0-1-1,3-16 1,-6 26 13,0 1 0,0-1 0,0 1 0,0-1 0,0 1 0,0-1 0,0 1 0,-1-1 1,1 1-1,0 0 0,0-1 0,0 1 0,-1-1 0,1 1 0,0-1 0,0 1 0,-1 0 0,1-1 0,0 1 1,-1 0-1,1-1 0,0 1 0,-1 0 0,1-1 0,-1 1 0,1 0 0,0 0 0,-1-1 0,1 1 1,-1 0-1,1 0 0,-1 0 0,1 0 0,-1-1 0,-23 5-149,-19 17-106,25-6 254,1 1 0,1 0 0,1 2 0,0-1 0,1 2 1,1 0-1,-13 25 0,19-30 4,0 0 1,1 1-1,0 0 1,1 0-1,1 1 1,1-1-1,0 1 0,1 0 1,1 0-1,0 0 1,2 20-1,-1-34 2,0 0 0,0-1 0,1 1 0,-1 0 0,1 0-1,-1 0 1,1 0 0,0-1 0,-1 1 0,1 0 0,0 0 0,0-1-1,0 1 1,1-1 0,-1 1 0,0-1 0,0 0 0,1 1 0,-1-1 0,1 0-1,-1 0 1,1 0 0,2 1 0,-1 0 10,1-1 0,0 0 0,-1 0 0,1-1 0,0 1 0,0-1 0,0 0 1,0 0-1,-1 0 0,1 0 0,4-2 0,5 0 27,-1-1 0,1-1 0,-1 0 1,0-1-1,0 0 0,12-8 0,13-10-35,-2-2-1,0-2 0,-1-1 0,-2-1 0,-1-2 0,-2-1 0,0-2 1,23-38-1,-49 69-17,0-1 0,0 0 0,-1 0 1,1-1-1,-1 1 0,0 0 0,-1-1 0,1 1 0,-1-1 1,0 1-1,0-1 0,0 0 0,-1 0 0,1-8 1,-2 12 5,1 0 0,-1 1 1,1-1-1,0 0 1,-1 1-1,1-1 1,-1 1-1,0-1 0,1 1 1,-1-1-1,1 1 1,-1-1-1,0 1 1,1-1-1,-1 1 0,0 0 1,1 0-1,-1-1 1,0 1-1,0 0 1,1 0-1,-1 0 0,0 0 1,0 0-1,1 0 1,-1 0-1,0 0 1,0 0-1,1 0 0,-1 0 1,0 0-1,-1 1 1,-25 8-199,19-4 192,0 1 1,1 0 0,-1 1-1,1 0 1,0 0-1,1 0 1,0 1-1,0 0 1,1 0-1,-9 18 1,5-8 61,1 0-1,1 0 1,1 1 0,-6 29 0,9-34-35,1 0 0,1 0 1,0 0-1,1 0 1,2 18-1,-1-26-339,0 0-1,0 0 1,1-1-1,0 1 1,0-1 0,4 8-1,-4-9-426,0 0-1,1-1 1,0 0-1,-1 1 1,1-1 0,0 0-1,1 0 1,-1 0-1,6 3 1,23 10-10582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1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125 297 9513,'47'-29'7668,"-45"28"-7218,0-1 1,0 0 0,0 0-1,0 0 1,0 0 0,-1 0 0,1 0-1,-1 0 1,1 0 0,-1-1-1,0 1 1,1-1 0,-1 1-1,-1-1 1,1 1 0,0-1 0,0-5-1,-1 8-441,-1-1 0,1 1-1,-1-1 1,1 1 0,-1-1 0,1 1-1,-1-1 1,0 1 0,1 0-1,-1-1 1,1 1 0,-1 0 0,0 0-1,1-1 1,-1 1 0,0 0-1,0 0 1,1 0 0,-1 0 0,0 0-1,1 0 1,-1 0 0,0 0-1,0 0 1,1 0 0,-1 0 0,0 0-1,1 1 1,-1-1 0,0 0-1,1 1 1,-1-1 0,0 1 0,-28 9-156,15-3 186,1 2 0,0 0 1,0 0-1,1 1 0,-18 20 1,24-25-8,1 1 0,1-1 1,-1 1-1,1 0 0,0 0 1,0 1-1,1-1 0,0 1 0,0 0 1,0 0-1,1 0 0,0 0 1,1 0-1,-2 9 0,3-15-29,0 0-1,0 0 1,0 0-1,0 0 1,1 0-1,-1-1 1,0 1 0,0 0-1,1 0 1,-1 0-1,0 0 1,1-1-1,-1 1 1,1 0-1,-1 0 1,1-1-1,-1 1 1,1 0-1,0-1 1,-1 1-1,1 0 1,0-1-1,0 1 1,-1-1-1,1 1 1,0-1-1,0 0 1,1 1-1,31 1 107,-23-4-72,0 0 1,-1 0-1,1-1 0,15-7 1,2-6-242,-1-1 1,-1-1-1,-1-1 1,0-1 0,-2-1-1,0-1 1,-1-1-1,18-27 1,-29 37 27,-18 22 180,-14 25 98,20-30-68,0 0-1,1 0 1,-1 1 0,1-1-1,0 0 1,0 1-1,1-1 1,-1 1-1,1 0 1,0-1-1,0 1 1,0-1 0,1 1-1,0-1 1,2 9-1,-1-10 3,-1-1 0,1 0 0,0 1 0,0-1 1,0 0-1,0 0 0,0 0 0,1-1 0,-1 1 0,1-1 0,-1 1 0,1-1 0,-1 0 0,1 0 0,0 0 0,-1 0 0,1 0 0,0-1 1,0 1-1,0-1 0,0 1 0,0-1 0,-1 0 0,1-1 0,0 1 0,3-1 0,5 0 47,1-1 0,-1-1-1,0 0 1,0 0 0,0-1 0,0 0-1,-1-1 1,1-1 0,-1 1 0,16-14 0,-1 1-59,-2-2-1,41-43 1,-49 46-130,-1-1 0,18-28 1,-28 39 33,0 0-1,-1 0 1,1 0 0,-1-1 0,-1 0 0,1 0 0,-1 0 0,-1 0 0,0 0 0,1-9 0,-2 16 67,0 1 0,0-1 1,-1 0-1,1 0 0,0 1 0,0-1 1,0 0-1,-1 1 0,1-1 0,0 0 0,-1 1 1,1-1-1,-1 1 0,1-1 0,-1 0 1,1 1-1,-1-1 0,1 1 0,-1 0 0,1-1 1,-1 1-1,0-1 0,1 1 0,-1 0 1,0-1-1,1 1 0,-1 0 0,0 0 1,1 0-1,-1 0 0,0-1 0,0 1 0,1 0 1,-1 0-1,0 0 0,0 0 0,1 1 1,-1-1-1,0 0 0,1 0 0,-1 0 0,0 0 1,1 1-1,-2-1 0,-33 15-244,22-3 290,1 1 1,0 0-1,1 0 1,0 1-1,1 1 1,1 0-1,0 0 1,1 1-1,1 0 1,0 0-1,1 1 1,1-1-1,0 1 1,1 1-1,1-1 1,1 0-1,0 34 1,2-51-38,0 1 0,0 0 1,0-1-1,0 1 0,0-1 1,0 1-1,1 0 0,-1-1 1,0 1-1,0-1 0,0 1 1,1-1-1,-1 1 0,0 0 1,1-1-1,-1 1 0,0-1 0,1 1 1,-1-1-1,1 0 0,-1 1 1,0-1-1,1 1 0,-1-1 1,1 0-1,0 1 0,-1-1 1,1 0-1,-1 0 0,1 1 0,-1-1 1,1 0-1,0 0 0,24-6 223,20-22 57,-19 4-276,0-1 1,-2-2-1,-1 0 1,21-34-1,-46 68-63,0 0 0,0 0 0,1 0 0,0 0 0,0 0 0,0 1 0,1-1 0,0 0 0,2 14 0,-1 2-30,-1-21 89,0 0 0,0 1 0,0-1 0,0 1 1,1-1-1,-1 1 0,0-1 0,1 1 0,0-1 0,0 0 0,0 1 0,0-1 0,0 0 1,0 0-1,0 0 0,1 0 0,-1 0 0,1 0 0,-1 0 0,1 0 0,0 0 1,3 2-1,-1-2 11,-1-1 0,1 0 0,-1 0 0,1 0 0,-1 0 0,1 0 0,0-1 0,-1 0 0,1 1 0,0-1 0,0-1 0,-1 1 0,7-2 1,3 0 25,0-2 0,-1 0 0,0 0 0,1-1 1,-2-1-1,1 0 0,17-12 0,-17 9-31,0-1 0,-1 0 0,0 0-1,-1-1 1,14-19 0,-39 48 3,10-13 14,0 1 0,1-1 0,0 1 0,0 0 0,1 0 0,0 0 0,-3 7 0,1 0 6,2 1 0,-1 0-1,2-1 1,0 1 0,0 0-1,1 0 1,1 1-1,2 20 1,-2-34-188,1 0-1,-1 1 1,0-1-1,1 0 1,-1 1-1,1-1 1,-1 0-1,1 0 1,-1 0-1,1 1 1,0-1-1,0 0 1,0 0-1,0 0 1,0 0-1,0 0 1,2 1-1,-3-2-124,1 1 0,-1-1 0,1 0-1,0 0 1,-1 0 0,1 0-1,0 1 1,-1-1 0,1 0-1,-1 0 1,1 0 0,0 0 0,-1 0-1,1 0 1,0-1 0,-1 1-1,1 0 1,0 0 0,-1 0-1,1-1 1,-1 1 0,1 0 0,0-1-1,-1 1 1,1 0 0,-1-1-1,1 1 1,-1-1 0,1 1-1,-1 0 1,0-1 0,1 0 0,-1 1-1,1-1 1,-1 1 0,0-1-1,0 1 1,1-1 0,-1 0 0,0 0-1,9-20-10347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16560,'0'0'6886,"21"59"-7430,-12-36-2115,-1 1-1024,1-4-1538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 13453,'0'0'8803,"-13"-2"-8392,3 1-261,1 0 0,-1 0 0,0 1 1,1 1-1,-1-1 0,-15 4 0,21-3-64,1 0 0,0 0 0,-1 0-1,1 0 1,0 0 0,0 1 0,0-1 0,0 1-1,0 0 1,0 0 0,1 0 0,-1 0 0,0 0-1,1 0 1,0 1 0,0 0 0,-1-1 0,1 1-1,1 0 1,-1 0 0,0 0 0,1 0 0,0 0-1,-1 0 1,1 1 0,0-1 0,0 5 0,1-6-82,0-1 1,0 0-1,0 1 0,1-1 1,-1 0-1,0 0 1,1 1-1,-1-1 0,1 0 1,0 0-1,-1 0 1,1 0-1,0 1 0,0-1 1,-1 0-1,1 0 1,0 0-1,0-1 0,0 1 1,0 0-1,0 0 1,1 0-1,-1-1 0,0 1 1,0-1-1,0 1 1,1-1-1,-1 1 0,0-1 1,3 1-1,45 7 153,-22-8-176,0 0 0,0-2 0,0-1 0,-1-1 0,1-2 0,-1 0 0,0-2 0,27-12 0,-52 20 40,-1 1 0,1-1 0,-1 0-1,1 1 1,-1-1 0,0 0 0,1 1-1,-1-1 1,0 1 0,1-1-1,-1 0 1,0 1 0,1-1 0,-1 1-1,0-1 1,0 1 0,0-1-1,0 1 1,1-1 0,-1 1 0,0-1-1,0 1 1,0-1 0,0 1-1,0 0 1,0-1 0,0 1 0,0-1-1,-1 1 1,1-1 0,0 1 0,-1 29 374,0-22-343,2-5-60,0-1 1,0 1-1,0-1 0,0 1 1,0-1-1,1 1 1,-1-1-1,1 0 0,0 0 1,-1 0-1,1 0 0,0 0 1,0 0-1,0 0 1,0 0-1,1-1 0,-1 1 1,0-1-1,1 0 0,-1 0 1,1 0-1,-1 0 1,1 0-1,5 1 0,4 2-1517,0-1 0,0-1 0,0 1 0,16 0 0,-14-3-5051,-2 0-4592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3:5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6726,'0'0'12861,"10"3"-11094,-5-2-1628,-1 0 1,1 0-1,0 0 1,-1-1-1,1 0 1,0 0-1,0 0 1,0 0 0,-1-1-1,1 0 1,0 0-1,-1 0 1,1 0-1,-1-1 1,1 0-1,-1 0 1,1 0 0,-1 0-1,0-1 1,5-4-1,48-41 166,-53 45-292,-1-1 1,0 1-1,-1-1 1,1 1-1,-1-1 1,1 0-1,-1 0 1,0 0-1,-1 0 1,1 0-1,-1 0 1,0 0-1,0-1 1,1-7-1,-2 11-16,0 1-1,0-1 0,0 0 0,-1 1 0,1-1 0,0 0 0,0 1 1,-1-1-1,1 0 0,0 1 0,-1-1 0,1 1 0,-1-1 0,1 1 0,0-1 1,-1 1-1,1-1 0,-1 1 0,0 0 0,1-1 0,-1 1 0,1 0 0,-1-1 1,1 1-1,-1 0 0,0 0 0,1-1 0,-1 1 0,0 0 0,1 0 1,-1 0-1,0 0 0,1 0 0,-1 0 0,0 0 0,1 0 0,-1 0 0,0 0 1,1 0-1,-1 1 0,0-1 0,1 0 0,-1 0 0,1 1 0,-1-1 0,0 0 1,1 1-1,-1 0 0,-31 17-186,27-13 185,0 0-1,1 1 1,0 0 0,1 0-1,-1 0 1,1 1-1,0-1 1,-2 8-1,5-13 9,-1 0-1,1 1 1,0-1-1,-1 1 1,1-1-1,0 1 1,0-1-1,0 0 1,0 1-1,0-1 1,0 1-1,0-1 1,0 1-1,1-1 1,-1 1-1,0-1 1,1 0 0,-1 1-1,1-1 1,0 0-1,-1 1 1,1-1-1,0 0 1,0 0-1,0 0 1,0 0-1,0 0 1,0 0-1,0 0 1,0 0-1,1 0 1,-1 0-1,0 0 1,0-1-1,1 1 1,-1-1-1,0 1 1,1-1-1,-1 1 1,1-1-1,-1 0 1,0 0-1,1 1 1,2-1-1,22 1 36,0-1 0,0-1 0,0-2 0,0 0-1,0-2 1,43-13 0,-13 4-4,-56 14-43,1 0-1,0 0 0,-1 0 0,1 0 0,-1 0 1,1 0-1,0 0 0,-1 0 0,1 1 0,-1-1 0,1 0 1,0 0-1,-1 0 0,1 1 0,-1-1 0,1 0 0,-1 1 1,1-1-1,-1 0 0,1 1 0,-1-1 0,0 1 1,1-1-1,-1 1 0,1-1 0,-1 1 0,0-1 0,0 1 1,1-1-1,-1 1 0,0 0 0,0-1 0,0 1 0,1-1 1,-1 1-1,0-1 0,0 1 0,0 0 0,0-1 1,0 1-1,0 0 0,0-1 0,0 1 0,-1 0 0,-2 44 116,1-3 156,3-41-253,0 1 0,0 0-1,0-1 1,0 1 0,0-1 0,0 1 0,0-1 0,1 0 0,-1 1 0,0-1 0,1 0 0,0 0 0,-1 0 0,1 0-1,-1 0 1,1 0 0,0 0 0,0-1 0,-1 1 0,1-1 0,0 1 0,0-1 0,0 0 0,2 1 0,53 0 137,-42-1-168,-8 0-393,0 0 1,1-1 0,-1 1-1,0-2 1,1 1-1,-1-1 1,7-2 0,-14 4-51,0 5-1373,1 0 105,-2-2-2784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95 10570,'3'-8'1975,"-3"7"-2161,4-9 1414,-1 0-1,-1 0 0,1 0 1,0-12-1,-3 21-1054,0 0 0,0 0 0,0 0 0,0 0 1,0 0-1,0 0 0,0 0 0,0 0 0,-1 0 0,1 0 0,0 0 0,-1 0 0,1 0 0,0 0 0,-1 0 0,1 0 0,-1 1 0,0-1 0,1 0 0,-1 0 0,0 0 0,1 1 0,-2-2 1,0 2-145,0-1 1,0 1 0,1 0-1,-1 0 1,0 0 0,0 0-1,0 1 1,1-1 0,-1 0-1,0 1 1,0-1 0,1 1 0,-1-1-1,0 1 1,1 0 0,-1 0-1,1 0 1,-1 0 0,-2 2-1,-7 5-12,0 1-1,0 1 1,1-1-1,0 2 1,0-1-1,1 1 1,-12 21-1,0 2 156,-24 55-1,26-45-88,-15 48-1,30-79-84,0 0 1,2 1-1,-1 0 0,1-1 1,1 1-1,1 0 0,0 0 1,2 20-1,-1-32 2,-1 0 1,1 1-1,0-1 1,0 0-1,0 0 1,0 1-1,1-1 1,-1 0-1,0 0 0,1 0 1,-1-1-1,1 1 1,0 0-1,0-1 1,0 1-1,0-1 1,0 1-1,0-1 1,0 0-1,0 0 0,0 0 1,0 0-1,1 0 1,-1 0-1,0-1 1,1 1-1,-1-1 1,1 0-1,-1 1 1,0-1-1,1 0 0,-1-1 1,1 1-1,-1 0 1,1-1-1,3 0 1,3-1 3,0 0 0,1-1 0,-1 1 0,0-2 0,-1 1 0,1-1 0,-1-1 0,10-5 0,-11 5 5,0-1 0,0 1-1,0-1 1,-1-1 0,0 1 0,0-1-1,-1 0 1,0 0 0,0-1-1,0 0 1,-1 0 0,0 0 0,-1 0-1,0 0 1,0-1 0,-1 1-1,0-1 1,1-12 0,-3 19-4,0 1-1,0 0 1,-1-1 0,1 1-1,-1 0 1,1-1 0,-1 1 0,1 0-1,-1-1 1,0 1 0,1 0-1,-1 0 1,0 0 0,0 0 0,0 0-1,0 0 1,0 0 0,0 0 0,0 0-1,-1 0 1,1 0 0,0 1-1,0-1 1,-1 1 0,1-1 0,0 1-1,-1-1 1,1 1 0,0 0-1,-1-1 1,1 1 0,-1 0 0,1 0-1,0 0 1,-1 0 0,1 0 0,-1 1-1,1-1 1,0 0 0,-3 1-1,-2 0-15,0 0-1,0 0 0,1 1 0,-1 0 0,1 0 0,-1 0 0,1 0 0,0 1 0,-7 4 1,-18 31-43,25-16-22,5-22 72,0 1 1,0 0 0,0-1-1,1 1 1,-1 0 0,0-1-1,0 1 1,1-1 0,-1 1-1,1-1 1,-1 1 0,1-1-1,-1 1 1,1-1 0,-1 1-1,1-1 1,-1 1 0,1-1-1,-1 0 1,1 1 0,0-1 0,-1 0-1,1 0 1,-1 1 0,1-1-1,0 0 1,-1 0 0,1 0-1,1 0 1,8 2-122,1-2 1,0 1-1,-1-1 0,1 0 0,0-1 1,-1-1-1,1 0 0,10-3 0,6-4-798,42-20-1,-4 1 397,-64 28 531,-1 0 0,0 0-1,0 0 1,1 0-1,-1 0 1,0 0-1,1 0 1,-1 0 0,0 0-1,0 0 1,1 0-1,-1 0 1,0 1-1,1-1 1,-1 0 0,0 0-1,0 0 1,0 0-1,1 1 1,-1-1 0,0 0-1,0 0 1,0 1-1,1-1 1,-1 0-1,0 0 1,0 1 0,0-1-1,0 0 1,0 0-1,1 1 1,-1-1 0,0 0-1,0 1 1,0-1-1,0 0 1,0 0-1,0 1 1,0-1 0,0 0-1,0 1 1,0-1-1,0 0 1,0 1 0,-1-1-1,1 0 1,0 0-1,0 1 1,0-1-1,0 0 1,0 0 0,-1 1-1,-3 19 292,4-20-294,-14 45 248,8-31-230,1 0 0,1 1 0,0 0 0,1 0 0,-1 26 0,4-38-216,1 4-872,5-6-2464,7-3-2318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14830,'0'0'5552,"10"4"-4548,-2-2-932,0 1 0,0-1 1,0-1-1,0 0 1,1 0-1,-1 0 0,0-1 1,1 0-1,-1-1 1,0 1-1,0-2 0,1 1 1,-1-1-1,0-1 1,8-3-1,-6 2-66,-1-1 0,1-1 0,-1 0 0,-1 0 0,1 0 0,11-13 0,-17 17 48,-1-1 0,0 1 0,1-1-1,-1 1 1,0-1 0,0 0 0,-1 0 0,1 0 0,-1 0-1,1 0 1,-1 0 0,0-1 0,0 1 0,0 0 0,-1-1-1,1 1 1,-1 0 0,0-1 0,0 1 0,0 0 0,0-1-1,-1 1 1,1-1 0,-3-5 0,3 8-28,-1 0 0,0 0 0,0 0 0,0 0 0,0 0 0,0 1 0,0-1 0,0 0 0,0 1 0,0-1 0,0 1 0,0-1 0,0 1 0,0 0 0,-1-1 0,1 1 0,0 0 0,0 0 0,0 0 0,0 0 0,-1 0 0,1 0 0,0 0 0,0 0 0,-2 1 1,-32 8-74,26-2 57,0 0 0,0 0-1,0 0 1,1 1 0,1 1 0,-1-1 0,1 1 0,1 0-1,0 1 1,0-1 0,0 1 0,2 1 0,-1-1 0,1 1-1,1-1 1,0 1 0,0 0 0,-1 12 0,4-22-105,1 1-1,-1-1 1,0 0 0,0 1 0,0-1 0,1 0 0,-1 1 0,1-1 0,-1 0-1,1 1 1,0-1 0,-1 0 0,1 0 0,0 0 0,0 0 0,0 0-1,0 0 1,0 0 0,0 0 0,0 0 0,0 0 0,0 0 0,0-1-1,0 1 1,0 0 0,1-1 0,-1 1 0,0-1 0,1 1 0,1-1-1,45 3-7818,-16-7-141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14318,'0'0'6347,"-10"0"-4767,6 0-1521,-1 1-1,0-1 1,1 1 0,-1 0 0,0 0-1,1 0 1,-1 1 0,1-1 0,-1 1-1,1 1 1,0-1 0,0 0-1,0 1 1,0 0 0,0 0 0,1 0-1,-1 0 1,1 1 0,0-1 0,0 1-1,0 0 1,1 0 0,-1 0-1,-3 7 1,2-3-47,1-1-1,-1 0 1,1 1-1,0 0 1,1-1-1,-2 14 1,3-18-42,1-1 0,0 1 1,0-1-1,0 1 0,0-1 0,1 1 1,-1-1-1,1 1 0,0-1 1,-1 0-1,1 1 0,0-1 1,0 0-1,1 1 0,-1-1 0,0 0 1,1 0-1,-1 0 0,1 0 1,0 0-1,-1 0 0,1-1 1,0 1-1,3 1 0,32 19-143,-26-16 131,-1 0 0,0 0 0,18 15-1,-28-20 71,1-1 0,-1 1 0,0-1 0,1 1 0,-1 0 0,0-1 0,1 1-1,-1 0 1,0-1 0,0 1 0,1 0 0,-1-1 0,0 1 0,0 0 0,0-1 0,0 1-1,0 0 1,0 0 0,0-1 0,0 1 0,0 0 0,0-1 0,-1 1 0,1 0-1,0-1 1,0 1 0,-1 0 0,1-1 0,0 1 0,-1-1 0,1 1 0,-1 0-1,1-1 1,-1 1 0,1-1 0,-1 1 0,1-1 0,-1 0 0,1 1 0,-1-1-1,1 1 1,-1-1 0,0 0 0,0 1 0,-33 16 1719,30-15-1594,-49 17 404,30-16-2704,18-4-1281,4-6-2780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4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36 278 12011,'0'0'4591,"9"1"-3432,-4-1-1059,-1-1-1,1 1 1,0-1 0,0 0-1,0 0 1,0 0 0,-1-1 0,1 1-1,-1-1 1,1 0 0,-1-1-1,0 1 1,1-1 0,-1 0 0,-1 0-1,1 0 1,0 0 0,-1-1 0,0 0-1,1 1 1,-1-1 0,-1 0-1,1 0 1,2-6 0,-2 4 190,0-1 1,0 1 0,0-1-1,-1 1 1,0-1-1,0 0 1,1-11 0,-3 17-235,0 0 0,0 0 0,0-1 0,0 1 1,0 0-1,0 0 0,0 0 0,-1 0 1,1 0-1,0 0 0,-1-1 0,1 1 0,-1 0 1,1 0-1,-1 0 0,1 0 0,-1 0 0,0 0 1,1 1-1,-1-1 0,-1-1 0,1 1-64,-1 1-1,1-1 1,-1 1 0,1 0-1,-1-1 1,0 1-1,1 0 1,-1 0-1,1 0 1,-1 0 0,0 0-1,1 0 1,-1 1-1,1-1 1,-1 1-1,1-1 1,-1 1 0,1-1-1,-1 1 1,-1 1-1,-3 1-10,0 1 0,1 0 0,-1 0 0,1 1 0,0 0 0,0 0 0,0 0 1,1 0-1,0 0 0,-5 10 0,-33 62-24,38-70 36,1 0 0,0 0 1,0 0-1,1 1 0,0-1 0,0 1 0,0-1 0,1 1 0,0-1 0,1 1 0,0 0 0,1 13 0,0-19 8,1 0 0,-1 0 1,0 0-1,1-1 0,-1 1 1,1-1-1,-1 1 0,1-1 1,0 0-1,-1 1 0,1-1 1,0 0-1,0 0 0,0 0 0,0 0 1,0-1-1,0 1 0,0-1 1,0 1-1,0-1 0,1 1 1,-1-1-1,0 0 0,0 0 1,0 0-1,0-1 0,1 1 1,-1 0-1,3-2 0,3 1 7,1 0-1,-1-1 0,0 0 1,0 0-1,0-1 0,12-6 0,3-6-59,-1-2-1,0-1 0,-1-1 0,-1-1 0,-1 0 0,-1-1 0,-1-1 0,-1-1 0,-1-1 0,20-42 1,-32 53-115,-13 23-108,-18 25-31,11-9 270,-8 12 26,-22 45 0,42-73 29,0 1-1,1-1 1,0 1-1,1 0 0,0 0 1,0 0-1,2 1 1,-1-1-1,1 22 0,1-32-17,1 1 0,-1 0 1,1-1-1,-1 1 0,1-1 0,0 1 0,0-1 0,0 1 0,0-1 0,0 1 0,0-1 0,0 0 0,0 0 1,0 0-1,0 1 0,1-1 0,-1 0 0,0-1 0,1 1 0,-1 0 0,1 0 0,-1 0 0,1-1 0,0 1 0,-1-1 1,1 1-1,0-1 0,-1 0 0,1 0 0,0 0 0,-1 0 0,1 0 0,0 0 0,-1 0 0,1 0 0,0-1 0,1 0 1,5 0 19,0 0 1,0 0-1,0-1 1,0-1-1,-1 1 1,14-7 0,7-9-87,0-1 0,-1-2 0,-2 0 1,0-2-1,30-34 0,-22 18 54,-1-2 0,46-78 0,-74 113 65,-1 0 0,0-1 0,0 1-1,0 0 1,0-1 0,-1 0 0,0 0 0,-1 0 0,2-7 0,-4 13-44,0 1 1,1 0-1,-1 0 1,0-1-1,1 1 1,-1 0-1,1 0 1,-1 0-1,0 0 1,1 0-1,-1 0 1,0 0-1,0 0 1,1 0-1,-1 0 1,0 0-1,1 0 1,-1 0-1,1 0 1,-1 1-1,0-1 0,1 0 1,-1 0-1,0 1 1,1-1-1,-1 1 1,-7 4-35,0 1 0,1 0-1,0 0 1,1 1 0,-1-1 0,1 1 0,-5 9 0,-38 59 26,42-64-3,-6 11 63,1 1 0,-19 47 0,28-59-56,-1-1 1,2 1-1,-1 0 1,1 0-1,1 0 1,0 0-1,1 0 1,0 0-1,2 17 1,-1-25-87,0 0 1,-1 0 0,1 0 0,1 0 0,-1 0-1,0-1 1,1 1 0,-1 0 0,1-1 0,0 1-1,-1-1 1,1 0 0,1 0 0,-1 1 0,0-1-1,0-1 1,1 1 0,-1 0 0,5 2 0,-1-1-734,1-1 1,-1 0 0,0 0-1,1 0 1,-1-1 0,1 0 0,13 1-1,15-2-3820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4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1 12588,'0'0'11755,"-4"12"-11573,-4 10-129,-1-1 0,-1-1 1,-1 1-1,-1-2 0,0 1 1,-2-2-1,-27 31 1,25-31-27,-26 22-433,72-69-5711,9-30 2368,-24 34 2335,9-19 352,-19 33 1282,1-1 1,1 1-1,-1 0 0,2 1 0,-1 0 1,11-11-1,-17 22-146,-1-1 0,1 0 0,-1 0 0,0 0 0,1 1 1,-1-1-1,1 0 0,-1 1 0,0-1 0,0 0 0,1 1 0,-1-1 0,0 0 0,1 1 0,-1-1 0,0 1 0,0-1 1,0 0-1,1 1 0,-1-1 0,0 1 0,0-1 0,0 1 0,0-1 0,0 1 0,0-1 0,0 1 0,0-1 0,0 0 1,0 1-1,0-1 0,0 1 0,0-1 0,0 1 0,-1-1 0,1 1 0,0 23 575,-3 8 1273,-9 45 0,7-48-981,0 0 0,0 36 1,6-52-408,-1-34-447,1 13-561,-1 0 1,-1-1-1,0 1 0,0 0 1,-3-10-1,-3 5-1144,10 19 930,18 21 629,-14-23 77,-1-1 0,1 0 1,0 0-1,-1-1 0,1 0 0,1 0 0,-1-1 1,0 0-1,0 0 0,0 0 0,1-1 0,13-2 1,-17 2 0,1 0 0,0-1 0,0 0 0,0 0 0,0 0 0,-1 0 0,1-1 1,-1 0-1,1 0 0,-1 0 0,1-1 0,-1 1 0,0-1 0,0 0 1,-1 0-1,1 0 0,0-1 0,-1 1 0,5-8 0,-4-3 130,-13 13 6,7 2-96,0 0 0,0 0-1,0 0 1,0 0 0,0 0 0,1 0-1,-1 1 1,0-1 0,1 0 0,-1 1-1,1 0 1,-2 1 0,1-1 7,1 0 1,0 0-1,0-1 0,0 1 1,0 0-1,0 0 1,0 0-1,1 0 1,-1 0-1,1 0 0,-1 0 1,1 1-1,0-1 1,0 0-1,0 0 1,0 0-1,0 0 0,0 0 1,1 4-1,1-5-43,-1 1 1,0-1-1,0 0 0,1 0 0,-1 0 1,1 0-1,-1 0 0,1 0 0,-1 0 1,1-1-1,0 1 0,-1-1 0,1 1 1,0-1-1,-1 1 0,1-1 0,0 0 1,0 0-1,0 0 0,-1 0 0,1 0 1,3-1-1,0 1-27,0-1 0,-1-1 0,1 1 0,-1 0 0,0-1 0,1 0 0,-1 0 0,0 0 1,0-1-1,0 1 0,0-1 0,3-3 0,13-9-2678,-19 24-2379,1 28 5178,-2-11-3800,4-18-2883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10218,'0'0'10394,"-8"2"-9861,-4 1-519,1 1 0,0 0-1,0 1 1,0 0 0,1 1-1,0 0 1,0 1 0,0 0-1,1 1 1,0-1 0,1 2-1,0-1 1,0 1 0,0 1 0,-6 11-1,13-21-31,1 1-1,0-1 1,-1 1-1,1 0 1,0-1-1,0 1 1,-1-1 0,1 1-1,0 0 1,0-1-1,0 1 1,0 0-1,0-1 1,0 1-1,0 0 1,0-1-1,0 1 1,0 0 0,0-1-1,0 1 1,1 0-1,-1-1 1,0 1-1,0-1 1,1 1-1,-1-1 1,0 1-1,1 0 1,0 0 0,20 8-1561,39-8-2348,-48-2 3041,10 1 336,-12-1 749,-1 1 1,1 0-1,0 1 0,-1 0 1,12 2-1,-21-3-100,1 0 0,-1 1-1,0-1 1,0 0 0,1 0 0,-1 0 0,0 0 0,0 1-1,1-1 1,-1 0 0,0 0 0,0 0 0,0 1 0,0-1-1,1 0 1,-1 0 0,0 1 0,0-1 0,0 0-1,0 0 1,0 1 0,0-1 0,0 0 0,1 0 0,-1 1-1,0-1 1,0 0 0,0 1 0,0-1 0,0 0 0,0 1-1,-1-1 1,1 0 0,0 0 0,0 1 0,0-1 0,0 0-1,0 0 1,0 1 0,0-1 0,0 0 0,-1 0-1,1 1 1,0-1 0,0 0 0,0 0 0,-1 1 0,1-1-1,0 0 1,0 0 0,-1 0 0,1 0 0,0 1 0,0-1-1,-1 0 1,1 0 0,0 0 0,0 0 0,-1 0 0,1 0-1,-1 0 1,-15 10 1499,-18 6-225,-51 16 0,72-29-1758,0 0 0,1 0 0,-1-1 1,-18 1-1,30-3-472,-1-1-1707,13-11-11926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120 269 10858,'0'0'6118,"-10"4"-5872,1 1-151,1-1 0,-1 1 0,1 0 0,0 1 1,0 0-1,-13 13 0,17-15 64,0 1 0,1-1 1,-1 1-1,1-1 0,0 1 0,0 0 0,1 0 1,-1 1-1,1-1 0,0 0 0,1 1 1,-1 0-1,1-1 0,0 1 0,0 8 0,1-13-137,1 1-1,-1-1 0,1 1 0,0-1 1,-1 1-1,1-1 0,0 0 0,0 1 1,0-1-1,0 0 0,0 0 0,0 0 1,0 0-1,0 0 0,0 0 0,1 0 1,-1 0-1,0 0 0,1 0 0,-1-1 0,0 1 1,1-1-1,-1 1 0,1-1 0,-1 1 1,1-1-1,-1 0 0,1 0 0,0 0 1,-1 0-1,1 0 0,-1 0 0,1 0 1,2-1-1,6 1 124,-1-1 0,1 0 0,-1 0 0,16-5-1,-9 0-98,-1-1-1,-1-1 1,1 0 0,-1-1-1,-1 0 1,0-1-1,0 0 1,-1-1-1,20-24 1,-6 4 42,-1-2 1,36-63-1,-27 28 291,-33 64-330,1 0 1,-1 0-1,1 0 0,-1 0 1,0 0-1,-1 0 1,1 0-1,-1-1 0,1 1 1,-1 0-1,-1 0 1,1-1-1,-1 1 0,1 0 1,-2-5-1,0 8-49,1 0-1,0-1 1,0 1-1,-1 0 1,1-1-1,-1 1 1,1 0-1,-1 0 1,1 0-1,-1 0 1,0 0-1,1 1 1,-1-1-1,0 0 1,0 1-1,0 0 1,0-1-1,1 1 1,-1 0-1,0 0 1,0 0 0,0 0-1,0 0 1,0 0-1,1 0 1,-1 1-1,-2 0 1,-3 0-34,0 1 1,0 0 0,0 0 0,0 1 0,1-1 0,-8 5 0,0 2 40,1 0 1,1 1 0,0 1 0,0 0 0,-14 17 0,20-22 12,1 1 0,0 0 0,0 1 0,1-1 0,0 1 0,0-1 0,1 1 1,0 0-1,0 1 0,1-1 0,-3 15 0,5-21-28,0 0 0,0 0 1,1 0-1,-1 0 0,0 0 1,1 0-1,-1 0 0,1-1 0,0 1 1,-1 0-1,1 0 0,0 0 1,0-1-1,0 1 0,1-1 0,-1 1 1,0-1-1,0 1 0,1-1 1,-1 1-1,1-1 0,-1 0 0,1 0 1,0 0-1,0 0 0,-1 0 0,1 0 1,0-1-1,0 1 0,3 0 1,8 3-274,1-1 0,-1-1 0,22 2 0,-6-1-572,-20-2 692,1 1-1,-1 0 0,0 1 0,0-1 1,-1 2-1,1-1 0,8 6 1,-14-7 176,0 0 0,-1 0 0,1 0 0,-1 0 0,1 1 1,-1-1-1,0 1 0,0 0 0,0-1 0,0 1 0,-1 0 1,1 0-1,-1 0 0,1 0 0,-1 0 0,0 1 1,-1-1-1,1 0 0,0 1 0,-1-1 0,0 0 0,0 5 1,0 18 143,0-15-4701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164 216 15439,'0'0'3662,"-8"6"-3139,-14 11 261,2 0 0,-33 38-1,46-49-632,1 2 0,0-1 0,1 0 0,0 1 0,0 0-1,0 0 1,1 1 0,1-1 0,-1 1 0,1 0-1,1 0 1,0 0 0,-2 12 0,4-20-151,0-1 0,0 1 1,0-1-1,0 1 1,1-1-1,-1 1 0,0-1 1,0 1-1,0-1 0,1 1 1,-1-1-1,0 1 0,1-1 1,-1 1-1,0-1 0,1 0 1,-1 1-1,1-1 0,-1 0 1,0 1-1,1-1 0,-1 0 1,1 1-1,-1-1 0,1 0 1,-1 0-1,1 0 0,-1 1 1,1-1-1,0 0 0,25 1 11,22-13-118,-35 3 45,-1 0 0,1-1-1,-2-1 1,1 1-1,-2-2 1,1 0 0,-1 0-1,-1-1 1,0 0-1,-1 0 1,-1-1 0,0 0-1,-1 0 1,0-1-1,7-29 1,-27 65 788,-6 25-689,18-41-18,1 1-1,-1 0 0,1-1 1,0 1-1,1 0 0,-1 0 0,1 0 1,0 0-1,1 0 0,-1-1 0,1 1 1,3 10-1,-3-13-14,1 0 1,-1-1-1,1 1 0,0-1 0,0 0 1,0 0-1,0 0 0,0 0 0,0 0 1,0 0-1,1 0 0,-1-1 0,1 1 1,-1-1-1,1 1 0,0-1 0,-1 0 1,1 0-1,0 0 0,0-1 0,0 1 1,0-1-1,0 0 0,0 1 0,-1-1 1,7-1-1,5-1-17,0 0-1,0 0 1,0-2 0,-1 1 0,1-2 0,-1 0 0,0-1-1,0 0 1,-1-1 0,0 0 0,0-1 0,21-18-1,4-6-162,-2-1 0,45-55 0,-67 72 148,-4 7 47,0-1-1,-1 0 1,0-1-1,-1 0 1,0 0-1,9-21 1,-50 67 910,3 6-410,1 2 0,3 1 0,-27 58 1,42-77-518,1 1 0,1 0 0,2 1 0,1 0 0,1 0-1,1 1 1,-2 48 0,7-76-15,0 0-1,0 1 0,0-1 1,0 1-1,0-1 1,0 1-1,0-1 0,0 0 1,0 1-1,0-1 0,0 1 1,1-1-1,-1 0 0,0 1 1,0-1-1,0 0 0,1 1 1,-1-1-1,0 1 0,1-1 1,-1 0-1,0 0 0,1 1 1,-1-1-1,0 0 0,1 0 1,-1 1-1,0-1 0,1 0 1,-1 0-1,1 0 0,-1 0 1,0 1-1,1-1 0,-1 0 1,1 0-1,-1 0 1,1 0-1,23-6-59,21-20 230,22-27-357,-3-4 1,-3-2-1,86-105 1,41-42-140,-167 187 701,-13 14 40,-10 12 254,-25 33-714,-22 30 417,4 1 0,2 2-1,-39 96 1,81-168-355,1 0-1,-1 0 0,1 0 1,0 0-1,-1 0 0,1 1 1,0-1-1,-1 0 1,1 0-1,0 0 0,0 0 1,0 0-1,0 0 0,0 1 1,0-1-1,0 0 0,1 0 1,-1 0-1,0 0 1,1 0-1,-1 0 0,1 0 1,0 2-1,0-3 4,-1 0 1,1 0-1,0 0 0,0-1 1,-1 1-1,1 0 0,0 0 0,-1 0 1,1 0-1,0-1 0,-1 1 1,1 0-1,0-1 0,-1 1 1,1 0-1,0-1 0,-1 1 0,1-1 1,-1 1-1,1-1 0,-1 1 1,1-1-1,-1 0 0,0 1 1,1-1-1,-1 1 0,1-1 1,-1 0-1,0 0 0,0 1 0,0-1 1,1 0-1,-1 1 0,0-2 1,17-40-193,-1-1-1,18-85 1,-34 128 185,0-1 0,0 1 0,0-1-1,0 1 1,1-1 0,-1 1-1,0-1 1,0 1 0,1 0 0,-1-1-1,0 1 1,1-1 0,-1 1 0,0 0-1,1-1 1,-1 1 0,0 0-1,1 0 1,-1-1 0,1 1 0,-1 0-1,1 0 1,-1 0 0,1-1 0,-1 1-1,1 0 1,-1 0 0,1 0-1,-1 0 1,1 0 0,-1 0 0,1 0-1,-1 0 1,0 0 0,1 0-1,-1 0 1,1 0 0,-1 0 0,1 1-1,-1-1 1,1 0 0,-1 0 0,1 1-1,-1-1 1,1 0 0,-1 0-1,0 1 1,1-1 0,-1 0 0,0 1-1,1-1 1,-1 0 0,1 2 0,32 28-80,-16-13 217,-8-12-112,0 0 1,0 0-1,1-1 1,-1 0-1,1 0 0,0-1 1,-1-1-1,1 0 1,1 0-1,-1-1 0,0 0 1,18-1-1,-20 0-2,0 0 0,0-1 0,0-1 0,-1 1 0,1-1 0,0 0 0,-1-1 0,0 1 0,0-2 0,1 1 0,-2-1 0,1 0 0,0 0 0,-1-1 0,0 0 0,11-11 0,-11 2 161,-12 10-50,4 4-144,0 0 0,0 0 1,0 0-1,0 0 0,0 1 1,0-1-1,0 1 0,1 0 1,-1-1-1,0 1 0,0 0 1,-1 1-1,-2 1 2,1 0 0,0 0 0,0 1 0,1-1 1,-1 1-1,1 0 0,-1 0 0,1 0 0,0 1 0,1-1 0,-1 0 1,1 1-1,0 0 0,0 0 0,0 0 0,1 0 0,-1 0 0,0 8 0,2-12 6,1 0 0,-1 0 0,0 0 0,1-1 0,-1 1 0,0 0 0,1 0 0,-1 0 0,1 0 0,-1-1 0,1 1-1,0 0 1,-1 0 0,1-1 0,0 1 0,0-1 0,-1 1 0,1-1 0,0 1 0,0-1 0,0 1 0,0-1 0,-1 1-1,1-1 1,0 0 0,0 0 0,0 1 0,0-1 0,0 0 0,0 0 0,2 0 0,39 1-87,-30-2-1,10 0-484,-1-2 1,1 0-1,-1-2 1,0 0-1,29-11 1,-24 7-348,1 1 0,47-7 1,-74 15 967,1 0 0,-1 0 1,1 0-1,-1 0 1,1 1-1,0-1 0,-1 0 1,1 0-1,-1 0 0,1 1 1,-1-1-1,1 0 1,-1 1-1,1-1 0,-1 1 1,0-1-1,1 0 1,-1 1-1,0-1 0,1 1 1,-1-1-1,0 1 0,1-1 1,-1 1-1,0-1 1,0 1-1,1 0 0,-1-1 1,0 1-1,0-1 0,0 1 1,0-1-1,0 1 1,0 0-1,0-1 0,0 2 1,0 34 1859,1 3-875,21-19-2212,-11-16-7948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45 15407,'-5'-1'123,"0"-1"1,0 1 0,1 1 0,-1-1-1,0 1 1,0 0 0,0 0 0,0 0-1,0 0 1,0 1 0,0 0 0,0 0-1,0 1 1,1-1 0,-1 1 0,0 0-1,1 0 1,-1 0 0,1 1 0,0 0-1,0 0 1,0 0 0,0 0 0,1 0-1,-1 1 1,1 0 0,0 0 0,0 0-1,0 0 1,0 0 0,1 0 0,-3 6-1,5-9-125,0 0-1,0 0 0,0 0 1,0 0-1,0 0 0,0 0 0,0-1 1,0 1-1,0 0 0,0 0 1,0 0-1,0 0 0,1 0 0,-1 0 1,0-1-1,1 1 0,-1 0 1,1 0-1,-1 0 0,1-1 0,-1 1 1,1 0-1,-1-1 0,1 1 1,0 0-1,-1-1 0,1 1 0,0-1 1,0 1-1,-1-1 0,1 0 1,0 1-1,0-1 0,0 0 0,1 1 1,42 12-236,-16-4 210,-26-9 59,0 1 0,1 0-1,-1 0 1,0 1-1,0-1 1,0 0 0,0 1-1,0-1 1,0 1-1,-1 0 1,1 0-1,0-1 1,-1 1 0,1 0-1,-1 0 1,0 1-1,0-1 1,0 0 0,2 5-1,-3-5 3,0 0 1,0 0-1,0-1 0,-1 1 1,1 0-1,0 0 0,-1 0 1,1 0-1,-1 0 0,0-1 1,0 1-1,0 0 0,0-1 1,0 1-1,0 0 0,0-1 0,0 0 1,-1 1-1,-2 1 0,-1 2 66,-1-1 0,0 1 0,0-1 0,0-1-1,0 0 1,-1 1 0,1-2 0,-1 1 0,0-1-1,0 0 1,0 0 0,-10 0 0,12-2 87,-38-1 1239,42 1-1463,0 0 1,0 0 0,0 0 0,1 0 0,-1 0 0,0-1 0,0 1 0,0 0 0,1 0 0,-1-1 0,0 1-1,0-1 1,1 1 0,-1-1 0,0 1 0,1-1 0,-1 1 0,1-1 0,-1 1 0,1-1 0,-1 0 0,1 1-1,-1-1 1,1 0 0,-1 1 0,1-1 0,0 0 0,-1 0 0,1 1 0,0-1 0,0 0 0,0 0 0,-1 0-1,1 1 1,0-1 0,0 0 0,0 0 0,0 0 0,0 1 0,1-1 0,-1 0 0,0 0 0,1-1 0,-1 1-108,1 0 1,0 0 0,0 0 0,-1 0 0,1 1 0,0-1 0,0 0 0,0 0-1,0 1 1,0-1 0,0 1 0,0-1 0,0 1 0,1-1 0,-1 1 0,0-1 0,0 1-1,0 0 1,0 0 0,1 0 0,-1-1 0,2 2 0,36-1-118,-27 0 139,19 0 100,-1-1 0,0-1 1,1-2-1,-1-1 0,-1-2 0,36-12 0,-51 14 258,-1-2-1,1 1 1,-1-2-1,0 0 0,-1 0 1,14-12-1,-17 12 369,-1 0 1,1-1 0,-2-1-1,1 1 1,-1-1-1,-1-1 1,1 1 0,5-17-1,-11 25-518,0 0 0,0 0-1,-1 1 1,1-1 0,-1 0 0,1 0-1,-1 0 1,0 0 0,0 0 0,0 0-1,0 0 1,0-4 0,-6 5-14,-6 14-310,3 1 257,0 0 0,1 1 0,1 0 0,0 0 0,1 0 0,1 1 0,0 0 0,1 0 0,1 1 0,-2 30 0,5-46-56,0 1 1,0-1-1,0 0 1,0 1-1,1-1 0,-1 0 1,0 1-1,1-1 1,-1 0-1,1 0 0,-1 1 1,1-1-1,0 0 1,-1 0-1,1 0 0,0 0 1,0 0-1,0 0 1,0 0-1,0 0 0,0 0 1,0 0-1,0 0 1,0-1-1,0 1 0,3 0 1,-3 0-259,1-1 0,0 1 0,-1-1 0,1 0 0,0 1 0,-1-1 0,1 0-1,0 0 1,-1 0 0,1-1 0,0 1 0,0 0 0,-1-1 0,3 0 0,14-10-6201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18962,'0'0'4484,"54"54"-13356,-32-39 2466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60 369 10602,'0'0'5205,"-4"8"-4522,-3 6-671,-1 0 452,1 0 1,1 1-1,0 0 0,0 0 1,2 0-1,0 1 0,-4 24 0,9-39-446,-1 0 0,0-1-1,1 1 1,-1 0 0,1-1-1,-1 1 1,1-1 0,-1 1-1,1-1 1,0 1-1,-1-1 1,1 1 0,0-1-1,-1 1 1,1-1 0,0 0-1,-1 0 1,1 1 0,0-1-1,0 0 1,-1 0-1,1 0 1,0 0 0,0 0-1,-1 0 1,1 0 0,0 0-1,0 0 1,-1 0 0,1 0-1,0 0 1,0 0-1,0-1 1,30-6 835,-18 0-786,-1 0 0,0-1 0,-1 0 1,0-1-1,-1 0 0,1-1 0,-2 0 1,10-12-1,10-16 79,23-40-1,-27 38 256,29-65 0,-47 90-349,-1 0-1,-1 0 1,-1 0-1,0-1 1,-1 0-1,0 0 1,-2 0-1,1-18 1,-2 33-55,0 0 0,0 0 0,0 0 1,0 0-1,-1 0 0,1 0 0,0 0 1,0 0-1,-1-1 0,1 1 0,-1 0 1,1 0-1,-1 0 0,1 1 1,-1-1-1,1 0 0,-1 0 0,0 0 1,0 0-1,1 0 0,-1 1 0,0-1 1,0 0-1,0 1 0,-2-2 0,1 2-10,0-1-1,0 1 1,-1-1-1,1 1 0,0 0 1,0 0-1,-1 0 0,1 0 1,0 0-1,0 1 1,-1-1-1,-1 1 0,-5 2-30,1 0 0,0 0 0,0 1 0,0 0 0,-12 8 0,3-1 100,0 1 1,1 1-1,1 1 0,0 0 1,1 1-1,0 0 1,1 2-1,-13 20 0,25-35-71,0 0 0,0 0 0,0 1 0,1-1-1,-1 0 1,1 1 0,-1-1 0,1 0 0,0 1 0,-1-1 0,1 0-1,1 1 1,-1-1 0,0 1 0,0-1 0,1 0 0,0 1-1,-1-1 1,1 0 0,0 0 0,0 0 0,0 1 0,0-1 0,0 0-1,1 0 1,-1-1 0,1 1 0,-1 0 0,1 0 0,0-1-1,0 1 1,-1-1 0,5 3 0,6 3-397,1 0 0,0-1 1,0 0-1,23 7 0,-2-1-446,-10-3 680,-1 2 0,29 19-1,-46-27 361,0 1-1,-1 0 0,1 0 0,-1 1 0,0 0 0,0 0 1,-1 0-1,0 0 0,0 1 0,0-1 0,0 1 1,-1 0-1,0 0 0,3 7 0,-6 15-971,-3-29-3860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19506,'0'0'1826,"-15"71"-961,8-31-64,-1 7-321,3-3-256,1 1-127,2-4-65,-2-5 0,2 0-32,-1-7-225,-5-5-639,1-6-834,-8-9-1249,0-9-2914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11627,'8'-9'1778,"1"0"-807,0 1-1,1-1 1,0 2 0,1-1 0,0 1 0,15-7 0,-22 12-817,0 0 1,0 0-1,0 1 0,0 0 1,0-1-1,1 1 1,-1 1-1,1-1 0,-1 1 1,0 0-1,1 0 0,-1 0 1,1 0-1,-1 1 1,0-1-1,1 1 0,-1 1 1,0-1-1,0 0 1,0 1-1,0 0 0,0 0 1,0 0-1,0 1 1,5 4-1,-5-5-146,-1 1 0,0 0 0,0 0 0,0 0 0,0 0 0,-1 0 0,1 0 0,-1 1 1,0 0-1,0-1 0,0 1 0,0 0 0,-1 0 0,1 0 0,-1 0 0,0 0 0,0 0 0,-1 0 0,1 0 0,-1 0 0,0 1 1,0-1-1,0 0 0,-1 0 0,1 0 0,-3 8 0,-3 2 31,-1 0 0,0 0 1,-1-1-1,-1 0 0,0 0 0,-11 11 1,11-14-32,1 0 1,0 0 0,1 1-1,0 0 1,1 0 0,0 1 0,1 0-1,-5 12 1,10-22-10,0 0-1,0 0 1,-1 0-1,1 0 1,1 0-1,-1 0 1,0 0-1,0-1 1,1 1-1,-1 0 1,1 0-1,-1 0 1,1 0 0,0-1-1,0 1 1,0 0-1,0 0 1,0-1-1,0 1 1,0-1-1,1 1 1,-1-1-1,1 0 1,-1 1-1,1-1 1,-1 0-1,1 0 1,-1 0-1,1 0 1,0 0 0,0-1-1,0 1 1,-1 0-1,1-1 1,0 1-1,0-1 1,3 0-1,11 3-116,0-1 0,-1-1 0,29-1-1,-23-1-457,79-1-6663,-53-9 919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09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82 11883,'0'0'6284,"-6"10"-5110,-16 32-400,21-41-723,1 1 1,0-1-1,-1 0 1,1 0-1,0 1 0,0-1 1,0 0-1,0 1 0,0-1 1,1 0-1,-1 0 1,0 1-1,0-1 0,1 0 1,-1 0-1,1 1 0,-1-1 1,1 0-1,0 0 1,-1 0-1,1 0 0,0 0 1,0 0-1,0 0 0,0 0 1,0 0-1,0 0 1,0-1-1,0 1 0,0 0 1,0-1-1,0 1 0,0 0 1,0-1-1,3 1 1,39 12 1168,-35-12-1042,1-1 1,0 0-1,0 0 1,0-1 0,-1 0-1,1-1 1,0 1-1,-1-2 1,1 1 0,-1-1-1,0-1 1,0 1 0,12-8-1,-16 8-149,0 1 1,0-1-1,0 0 0,0-1 1,-1 1-1,1-1 0,-1 0 0,0 1 1,0-1-1,0-1 0,0 1 0,-1 0 1,0-1-1,1 1 0,-2-1 1,1 0-1,-1 0 0,1 1 0,-1-1 1,-1 0-1,1 0 0,-1 0 1,0 0-1,0 0 0,-1-6 0,1 8-32,-1 1 0,0 0 0,0 0 0,0 0-1,0 0 1,0 0 0,-1 0 0,1 0 0,-1 0-1,1 0 1,-1 1 0,1-1 0,-1 0 0,0 1-1,0 0 1,0-1 0,0 1 0,0 0 0,0 0-1,0 0 1,-1 0 0,1 0 0,0 1 0,0-1-1,-1 1 1,1-1 0,0 1 0,-1 0 0,1 0-1,0 0 1,-5 1 0,0-1-51,0 0-1,0 1 1,0 0 0,0 0-1,0 0 1,0 1-1,1 0 1,-1 1 0,-10 4-1,11-3 11,0 0 0,0 0 0,1 0 0,0 0 0,0 1 0,0 0 0,0 0 0,0 0 0,1 1-1,0-1 1,1 1 0,-1 0 0,1 0 0,0 0 0,0 1 0,1-1 0,0 1 0,0 0 0,0-1 0,1 1-1,0 0 1,1 0 0,-1 0 0,1 0 0,1 0 0,0 9 0,0-14-282,0 1 1,0-1-1,1 1 0,-1-1 1,1 1-1,-1-1 0,1 0 1,-1 0-1,1 0 1,0 0-1,0 0 0,0 0 1,0 0-1,1-1 0,-1 1 1,0-1-1,1 0 0,-1 1 1,5 0-1,27 9-5375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1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158 275 15535,'0'0'1740,"-9"0"-106,5 0-1516,0 0 1,1 0-1,-1 1 1,0-1 0,0 1-1,1 0 1,-1 0-1,1 1 1,-1-1 0,1 1-1,-1-1 1,1 1 0,0 0-1,0 0 1,0 1-1,0-1 1,0 0 0,0 1-1,1 0 1,-1 0-1,1 0 1,0 0 0,0 0-1,0 0 1,0 1-1,0-1 1,1 0 0,0 1-1,0 0 1,0-1 0,-1 5-1,0 0-88,0 1 1,0-1-1,1 0 0,0 1 1,1-1-1,-1 1 0,2-1 1,-1 1-1,1-1 0,1 1 1,2 10-1,4 6-21,2-1 0,16 32 0,-18-42-9,-1 1 1,0 1-1,0-1 1,-2 1-1,0 0 1,-1 1-1,-1-1 1,3 24-1,-6-31 132,-1-1 0,1 1 0,-2-1 0,1 0 0,-1 1 0,0-1 0,-1 0 0,0 0 0,0-1 0,-5 9 0,6-12-53,-1 1 0,0-1 0,-1 0 1,1 0-1,-1 0 0,0 0 0,0-1 0,0 1 1,0-1-1,0 0 0,-1 0 0,0-1 0,1 1 1,-1-1-1,0 0 0,0-1 0,-7 3 1,11-4-77,-1 1 1,1-1-1,0 1 0,-1-1 1,1 0-1,-1 0 1,1 1-1,-1-1 1,1 0-1,-1 0 1,1 0-1,-1-1 1,1 1-1,0 0 1,-1 0-1,1-1 1,-1 1-1,1-1 1,0 0-1,-1 1 1,1-1-1,0 0 0,-1 0 1,1 1-1,0-1 1,0 0-1,0 0 1,0 0-1,0-1 1,0 1-1,0 0 1,0 0-1,1 0 1,-1-1-1,0 1 1,1 0-1,-2-3 1,1-4-173,0 0 0,0 0 0,1 0 0,0 0 0,1-16 0,1 9-60,-1-5-368,2 0 0,1 0-1,0 0 1,2 1 0,0 0 0,1 0-1,1 0 1,0 1 0,2 0 0,0 1-1,16-21 1,-5 11 235,47-47 0,34-14 4810,-95 82-4068,-4 5-288,-1 0-1,1-1 1,-1 0-1,0 1 1,0-1-1,0 0 1,0 0-1,0-1 1,0 1-1,0 0 1,0 0-1,1-4 0,-3 5-16,-6 9-123,-1 0 79,-1 1-1,1 0 1,1 0 0,-1 1-1,2-1 1,-1 1-1,2 1 1,-1-1 0,1 1-1,1 0 1,0-1-1,0 2 1,1-1 0,-1 13-1,3-23-27,0 1 0,0-1 0,0 0 0,0 0 0,0 0-1,1 0 1,-1 0 0,0 0 0,0 0 0,1 0 0,-1 0 0,0 0 0,1 0 0,-1 0-1,1-1 1,0 1 0,-1 0 0,1 0 0,0 0 0,-1 0 0,1-1 0,0 1-1,0 0 1,0-1 0,-1 1 0,1-1 0,0 1 0,2 0 0,0 0 84,-1-1 1,1 1-1,0-1 1,0 0-1,0 0 1,-1 0-1,1 0 0,0-1 1,0 1-1,4-2 1,4-1 276,-1 0 0,0-1 1,0-1-1,16-9 0,2-5-240,-1-2 0,-1-1 0,-1 0 0,-1-2 0,-1-1 0,22-31 0,-33 41-147,-2-1 0,0 0 1,-1-1-1,-1 0 0,-1-1 0,0 1 0,-1-1 0,-1-1 0,-1 1 1,0-1-1,-1 0 0,0-23 0,-3 40 6,0 0 0,0 0 0,0 0 0,0 0-1,0 1 1,0-1 0,0 0 0,-1 0 0,1 0 0,-1 1 0,1-1-1,-1 0 1,0 1 0,0-1 0,1 0 0,-1 1 0,0-1 0,-1 1-1,1-1 1,0 1 0,-2-2 0,2 2 0,-1 1 1,1-1-1,-1 1 0,1 0 0,-1-1 0,1 1 1,-1 0-1,0 0 0,1 0 0,-1 0 1,1 0-1,-1 0 0,1 1 0,-1-1 1,1 0-1,-1 1 0,1-1 0,-1 1 1,-1 1-1,-5 2-29,0 1 1,0 0-1,1 0 1,0 0 0,0 1-1,-12 14 1,5-3 90,1 0 1,0 2-1,2 0 0,0 0 1,1 1-1,1 0 0,1 0 1,0 1-1,2 0 1,0 1-1,2-1 0,0 1 1,2 0-1,0 0 0,3 41 1,-1-59-90,1 1 1,0-1-1,0 0 1,0 1-1,1-1 1,-1 0-1,1 0 1,0 0-1,0 0 1,1 0-1,-1 0 1,1-1-1,0 1 0,0-1 1,0 0-1,0 1 1,1-2-1,-1 1 1,1 0-1,-1-1 1,6 3-1,41 12-2964,5-12-3655,-7-5-2562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5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12236,'0'0'1548,"-9"7"646,2-3-1803,-5 4 386,1 1 1,-1 0-1,-15 15 1,25-21-762,-1 0 0,1-1 0,-1 1-1,1 0 1,0 0 0,0 0 0,1 1 0,-1-1-1,0 0 1,1 1 0,0-1 0,0 0 0,0 1-1,0 0 1,1-1 0,-1 1 0,1-1 0,0 1-1,0 0 1,0-1 0,2 8 0,-1-10-145,-1 0 0,1 1 0,0-1 0,1 0 0,-1 0-1,0 0 1,0 0 0,0 0 0,1 0 0,-1 0 0,0 0 0,1 0 0,-1-1 0,1 1 0,-1 0 0,1-1 0,-1 1 0,3-1 0,36 8-1346,-28-6 1126,40 15-49,-51-17 439,-1 0 1,1 1 0,0-1 0,0 1 0,0-1 0,0 1 0,-1 0 0,1-1 0,0 1 0,0 0 0,-1 0 0,1-1 0,-1 1 0,1 0-1,0 0 1,-1 0 0,0 0 0,1 0 0,0 1 0,-2-1 87,1 1 0,0-1 0,0 0 0,-1 0 0,1 0 0,-1 0 0,1 0 0,-1 0 0,1 0-1,-1 0 1,0 0 0,1 0 0,-1 0 0,0-1 0,0 1 0,0 0 0,0 0 0,0-1 0,0 1 0,0-1 0,0 1 0,-1 0 0,-10 6 986,-1 0 0,1-1 0,-22 7 0,30-12-1270,0 0 0,-1 0-1,1 0 1,-1 0 0,1-1 0,-1 1 0,0-1 0,-7-1 0,10-2-3689,2-8-2258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1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14862,'-1'0'302,"0"0"1,0 0-1,0 0 0,1 0 0,-1 1 0,0-1 1,0 0-1,0 0 0,0 1 0,0-1 1,0 1-1,1-1 0,-1 1 0,0-1 1,0 1-1,1-1 0,-1 1 0,0-1 1,1 1-1,-1 0 0,0 0 0,1-1 1,-1 2-1,-15 30 1573,0 32-514,15-60-1255,0 0 0,0 0 0,0 0 0,1 0 0,0 0 0,0 0 0,0 0 0,0 0 1,0 0-1,1 0 0,0 0 0,0 0 0,2 6 0,-1-8-80,0 0 1,0 0-1,0-1 0,0 1 1,0-1-1,0 1 1,0-1-1,1 0 1,-1 0-1,1 0 0,-1 0 1,1 0-1,-1 0 1,1-1-1,-1 1 0,1-1 1,-1 0-1,1 0 1,0 0-1,-1 0 1,5-1-1,2 1 11,-1-1 1,1-1-1,0 1 1,0-1-1,-1-1 0,1 0 1,-1 0-1,0-1 1,0 0-1,13-8 0,2-1 27,-23 13-71,1 0 1,0-1-1,0 1 0,0 0 1,0 0-1,0 0 0,0 0 1,0 0-1,0 0 0,0 0 0,0 0 1,0 0-1,0 1 0,-1-1 1,1 0-1,0 1 0,0-1 1,0 0-1,0 1 0,0-1 1,-1 1-1,1-1 0,0 1 1,0 0-1,-1-1 0,1 1 1,0 0-1,-1-1 0,1 1 0,-1 0 1,1 0-1,-1 0 0,1-1 1,-1 1-1,0 0 0,1 0 1,-1 0-1,0 0 0,0 0 1,0 0-1,1 2 0,12 58-83,-6-28-1039,-7-32 789,5 9-2443,1-6-3442,2-4-6400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1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180 114 16335,'0'0'6060,"-10"-4"-5511,-32-12-394,40 16-156,1 0 0,-1 0-1,0 0 1,1 1 0,-1-1-1,0 0 1,1 1 0,-1-1 0,0 1-1,1 0 1,-1 0 0,1-1 0,-1 1-1,1 0 1,-1 0 0,1 1-1,0-1 1,0 0 0,-1 0 0,1 1-1,0-1 1,0 0 0,0 1-1,0-1 1,-1 4 0,-16 35-57,17-37 59,0 1-1,-1 1 1,1-1 0,0 0 0,0 1 0,0-1-1,1 0 1,-1 6 0,2-9-2,-1 0 0,0 0 0,1 0 0,-1 0 0,1 0 0,-1 0 0,1 0 0,-1 0 1,1 0-1,0 0 0,-1-1 0,1 1 0,0 0 0,0-1 0,-1 1 0,1 0 0,0-1 0,0 1 0,0-1 0,0 1 0,0-1 0,0 1 0,0-1 0,0 0 0,0 0 0,0 1 0,0-1 0,0 0 0,0 0 1,0 0-1,0 0 0,0 0 0,0 0 0,2-1 0,5 1-305,0-1 0,-1-1 1,1 1-1,14-5 0,28-4-2447,-49 10 2710,-1 1 0,1 0 0,0 0 0,-1-1 0,1 1 0,-1 0 0,1 0 0,-1 0 1,1 0-1,-1 0 0,1-1 0,-1 1 0,0 0 0,0 0 0,0 0 0,1 0 0,-1 0 0,0 0 0,0 0 0,0 0 0,0 0 0,-1 2 0,1 34 274,0-28-178,-1 13 274,0 0 0,-2-1 0,0 1 0,-2-1 0,0 1 0,-1-1 1,-1-1-1,-1 0 0,-1 0 0,-1 0 0,0-1 0,-1 0 0,-2-1 0,0-1 1,0 0-1,-2 0 0,-16 14 0,30-30-327,0 0-1,0 0 1,0 0 0,0 0 0,0 0-1,0 0 1,-1-1 0,1 1 0,0 0-1,0 0 1,-1-1 0,1 1 0,0-1-1,-1 0 1,1 1 0,-1-1-1,1 0 1,-1 0 0,1 0 0,0 0-1,-4 0 1,5-1-59,-1 1-1,0-1 0,1 0 1,-1 0-1,0 0 1,1 1-1,-1-1 0,1 0 1,-1 0-1,1 0 1,0 0-1,-1 0 0,1 0 1,0 0-1,0 0 1,0 0-1,0 0 0,-1 0 1,1 0-1,1 0 1,-1 0-1,0-2 0,1-7-488,1-1 1,0 1-1,0 0 0,7-17 0,5-7-853,2 1 1,1 1-1,27-39 1,-11 28 1944,1 1-1,3 2 1,53-47 0,-68 68-81,44-43 219,-60 56-654,0-1-1,-1 0 1,1 1 0,-2-2-1,1 1 1,-1 0 0,6-15-1,-10 21-4,1 1 0,-1-1 0,0 1 0,1-1 0,-1 0-1,0 1 1,0-1 0,0 0 0,0 1 0,1-1-1,-1 0 1,0 1 0,0-1 0,0 0 0,0 1 0,0-1-1,-1 1 1,1-1 0,0 0 0,0 1 0,0-1 0,0 0-1,-1 1 1,1-1 0,0 1 0,-1-1 0,1 0-1,0 1 1,-1-1 0,1 1 0,-1-1 0,1 1 0,-1-1-1,1 1 1,-1 0 0,1-1 0,-1 1 0,0 0 0,1-1-1,-1 1 1,1 0 0,-1 0 0,0-1 0,1 1-1,-1 0 1,0 0 0,1 0 0,-1 0 0,0 0 0,1 0-1,-1 0 1,0 0 0,1 0 0,-1 0 0,0 1 0,1-1-1,-1 0 1,1 0 0,-1 0 0,-1 1 0,-2 0 34,-1 1 1,0-1-1,1 1 1,-1 0-1,1 0 1,0 1-1,-6 3 1,3 0 146,0 1 0,0 1 0,1-1-1,-1 1 1,2 0 0,-1 1 0,-5 11 0,8-15-149,1 0-1,0 0 1,0 0-1,0 1 1,1-1 0,0 1-1,0-1 1,0 1 0,1 0-1,-1-1 1,1 1-1,1 0 1,-1-1 0,2 8-1,-1-10-74,1-1-1,-1 1 1,1-1-1,-1 0 1,1 0-1,0 0 1,0 0-1,0 0 0,0 0 1,0-1-1,0 1 1,0 0-1,1-1 1,-1 0-1,0 0 1,1 1-1,-1-1 1,1-1-1,-1 1 1,1 0-1,0-1 1,-1 1-1,1-1 1,4 0-1,4 1-765,0 0 1,0-1-1,0-1 0,20-2 1,4-9-3588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1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15951,'0'0'726,"-9"13"609,-2 0-753,2 1 1,-1 1-1,2 0 0,0 0 1,1 0-1,1 1 1,0 0-1,1 1 0,-5 30 1,9-38-457,-1 4-36,0 1 0,1 0-1,1-1 1,0 1-1,3 14 1,-3-25-89,1 0 1,0 0-1,0 0 0,-1-1 1,1 1-1,1 0 0,-1 0 1,0-1-1,1 1 1,-1-1-1,1 1 0,0-1 1,0 0-1,0 0 0,0 0 1,0 0-1,1 0 0,-1 0 1,0 0-1,1-1 0,0 1 1,-1-1-1,1 0 0,0 0 1,-1 0-1,1 0 0,0 0 1,0-1-1,5 1 1,2 0-307,0-1 1,0 0-1,1-1 0,-1 0 1,0 0-1,0-1 1,0-1-1,13-4 1,14-4 50,-37 11 275,0 0 0,0 0 0,0 0 0,0 0 0,1 0 0,-1 0 1,0-1-1,0 1 0,0 0 0,0 0 0,0 0 0,1 0 0,-1 0 0,0 0 0,0 0 1,0 0-1,0 0 0,0 0 0,1 0 0,-1 0 0,0 0 0,0 0 0,0 0 0,0 1 1,0-1-1,1 0 0,-1 0 0,0 0 0,0 0 0,0 0 0,0 0 0,0 0 0,0 0 1,0 0-1,1 0 0,-1 1 0,0-1 0,0 0 0,0 0 0,0 0 0,0 0 0,0 0 1,0 0-1,0 1 0,0-1 0,0 0 0,0 0 0,0 0 0,0 0 0,0 0 0,0 1 1,0-1-1,0 0 0,-5 11 423,-10 9-37,6-12-51,-1 0 0,0 0 0,0-1-1,-18 10 1,24-15-310,-1 0 0,0 0 0,0 0 0,0 0 0,0-1 0,0 0 0,0 0 0,0 0 1,-1-1-1,1 1 0,0-1 0,0-1 0,-10 0 0,14 0-210,-1 0 0,0 1 1,1-1-1,-1 0 0,0 0 1,1 0-1,-1 0 0,1-1 1,0 1-1,-1 0 0,1-1 1,0 1-1,0 0 0,0-1 1,0 0-1,0 1 0,0-1 1,0 1-1,0-1 0,0-3 1,-6-21-5978,6-5-5758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1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97 143 5189,'0'0'7682,"9"-5"-3064,-4 2-4256,0 1 0,-1-1 0,1 0 0,-1 0 0,0 0 0,0-1 1,0 0-1,0 0 0,0 0 0,-1 0 0,0 0 0,0-1 1,0 1-1,0-1 0,-1 0 0,0 0 0,0 0 0,0 0 1,-1 0-1,1 0 0,-1 0 0,0-1 0,-1 1 0,1-7 0,-1 11-362,-1 0 0,1 0 0,0 0 0,0 0-1,0 0 1,-1 0 0,1 0 0,-1 0-1,1 0 1,-1 0 0,1 0 0,-1 0-1,0 0 1,1 0 0,-1 0 0,0 0-1,0 1 1,1-1 0,-1 0 0,0 1-1,0-1 1,0 0 0,0 1 0,0-1 0,0 1-1,0-1 1,0 1 0,0 0 0,0-1-1,0 1 1,-1 0 0,1 0 0,0 0-1,0 0 1,0 0 0,0 0 0,0 0-1,0 0 1,0 0 0,-2 1 0,-2 0-30,1-1 0,0 1 0,-1 0 0,1 0 0,0 1 0,0-1 0,0 1 0,0 0 0,-6 4 0,2-1 18,1 1-1,-1 0 1,2 0 0,-1 0-1,1 1 1,0 0 0,0 0 0,1 1-1,0-1 1,0 1 0,1 0-1,0 1 1,0-1 0,1 1 0,0 0-1,0-1 1,1 1 0,1 0 0,-2 10-1,3-18 13,0 1-1,1-1 1,-1 0-1,0 0 1,0 0-1,1 0 1,-1 1-1,1-1 1,-1 0-1,1 0 1,-1 0-1,1 0 1,0 0 0,-1 0-1,1 0 1,0 0-1,0 0 1,0-1-1,-1 1 1,1 0-1,0 0 1,0-1-1,0 1 1,2 0-1,37 9 11,-23-10 11,-1 0-1,0-1 1,17-3-1,-15 0-66,0 0 0,0-2-1,0 0 1,-1-1-1,22-12 1,80-54-708,-110 66 644,-33 43-4,16-23 175,4-8 68,1 1 1,0 0 0,0-1 0,0 1-1,1 0 1,0 1 0,0-1 0,0 0-1,1 0 1,0 1 0,0-1 0,0 11-1,2-16-122,-1 0 0,0 1 0,1-1 0,0 0 0,-1 0 0,1 0-1,0 0 1,-1 0 0,1 0 0,0 0 0,0 0 0,0 0-1,0 0 1,0-1 0,0 1 0,0 0 0,0-1 0,0 1 0,0-1-1,0 1 1,1-1 0,-1 1 0,0-1 0,0 0 0,1 1-1,-1-1 1,0 0 0,2 0 0,44 1 153,-34-1-86,0-1-98,1 0-1,0-1 1,-1 0 0,0-1 0,1 0-1,-1-2 1,17-7 0,5-4-2575,44-30 0,-102 92-1976,9-24 2221,4-2-1650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1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6662,'-8'14'1596,"1"1"0,1 0-1,-8 30 1,-12 99 1465,19-95-1769,-42 621 2610,44-596-3795,-4 1 0,-4-1-1,-2-1 1,-4 0 0,-30 76 0,69-190-251,19-43-1804,-4 0-4336,-14 14-3309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1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3972,'0'0'8328,"9"-5"-7517,5-1-512,0 1 1,1 0-1,0 1 1,-1 0-1,1 1 1,20-1-1,109-1 915,-66 3-1059,790-47 284,496-15 1113,2168 7-47,-2670 49-1480,320-7 36,325-3 2608,-1305 11-3005,-201 2-8574,-1 0 2824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2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12011,'0'21'-32,"-1"3"513,-9 6-65,8 3 129,-3 2-353,5-1-64,0-3-32,0-2-32,0-4-544,0-8-1154,0-7-1761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2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11499,'0'0'8920,"10"-5"-8722,4 0-159,0 0 1,0 1-1,0 0 1,1 1-1,0 1 1,-1 1-1,1 0 1,28 1-1,-31 1-46,0 0 0,0 0-1,-1 1 1,1 0 0,0 1 0,-1 1 0,1 0-1,-1 0 1,0 1 0,0 1 0,-1-1 0,16 13-1,-23-15 4,0 0 0,0 0 0,0 0 0,-1 0 0,1 1 0,-1-1 0,0 1 0,0 0-1,0-1 1,0 1 0,-1 0 0,1 0 0,-1 0 0,0 1 0,0-1 0,-1 0-1,1 0 1,-1 0 0,0 1 0,0-1 0,0 0 0,-1 0 0,0 0 0,1 1 0,-1-1-1,-1 0 1,-1 6 0,-2-1 210,1 1-1,-1-1 0,-1 1 0,1-1 1,-2-1-1,1 1 0,-1-1 1,0 0-1,-14 11 0,10-10-114,-1-1-1,1 0 0,-1-1 1,-1-1-1,1 1 1,-1-2-1,0 0 0,0 0 1,-1-1-1,0-1 1,1-1-1,-1 1 0,0-2 1,-22 0-1,35-1-224,0 0-1,0 0 0,0 0 1,0-1-1,0 1 0,0 0 1,0-1-1,1 1 1,-1 0-1,0-1 0,0 1 1,0-1-1,1 1 0,-1-1 1,0 1-1,1-1 0,-1 0 1,0 1-1,1-1 1,-1 0-1,1 0 0,-1 1 1,1-1-1,-1 0 0,1 0 1,0 0-1,-1 0 1,1 0-1,0 1 0,0-1 1,-1 0-1,1-1 0,2-20-6109,2 10 1375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2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67 12556,'0'0'7831,"-11"-6"-7137,-36-17-341,43 22-341,1 0 0,0 0 0,-1 0 0,1 1 0,-1-1 0,1 1 0,-1 0 0,1 0 0,-1 0 0,1 1 0,-1-1 0,1 1 0,-1 0 1,1 0-1,0 0 0,-1 0 0,1 1 0,0-1 0,0 1 0,0 0 0,-4 3 0,-1 1 91,0 1-1,1 0 1,0 0-1,0 1 1,-8 12-1,11-16-50,1 0-1,0 1 0,0-1 0,0 1 0,0 0 1,1-1-1,0 1 0,0 0 0,0 1 0,1-1 0,0 0 1,0 0-1,0 1 0,1-1 0,-1 0 0,2 10 1,-1-14-48,1 0 1,0 1 0,0-1-1,0 0 1,0 0 0,0 0-1,0 0 1,0 0 0,1 0 0,-1 0-1,0 0 1,0 0 0,1 0-1,-1-1 1,1 1 0,-1 0-1,0-1 1,1 1 0,-1-1-1,1 0 1,-1 0 0,1 1-1,0-1 1,-1 0 0,1 0 0,-1 0-1,1-1 1,-1 1 0,1 0-1,1-1 1,50-10 202,-37 4-182,-1-1 0,1-1 0,-2 0 1,1-1-1,-1-1 0,-1 0 0,0 0 0,-1-2 0,0 1 1,0-2-1,-2 1 0,0-2 0,16-28 0,-20 24 90,-16 27 14,-15 26 28,16-18-84,0-1 0,-11 33 0,18-42-56,0 1 1,1-1 0,-1 0 0,1 1 0,1-1-1,-1 1 1,1-1 0,0 0 0,0 1-1,1-1 1,2 10 0,-3-14-62,1-1 0,0 0 0,-1 1 0,1-1-1,0 0 1,0 0 0,0 1 0,0-1 0,0 0 0,0 0 0,0 0-1,0 0 1,0 0 0,1-1 0,-1 1 0,0 0 0,1 0 0,-1-1 0,0 1-1,1-1 1,-1 1 0,1-1 0,-1 0 0,1 0 0,-1 1 0,1-1-1,-1 0 1,3-1 0,-1 1-402,0 0 1,0 0-1,-1 0 0,1-1 0,0 0 0,-1 1 0,1-1 0,0 0 1,-1 0-1,1 0 0,-1-1 0,0 1 0,1-1 0,-1 1 1,3-3-1,12-20-6286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2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7623,'0'0'15791,"-36"65"-14702,30-44-448,1-1-417,3 0-160,2-1-96,0-5-897,0-2-1281,6-6-1634,-1-6-1120,1 0-3877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27:4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15 1057,'0'0'4805,"-9"-2"-4245,4 1-790,-71-9 3594,70 10-3136,0-1 1,0 1 0,0 0-1,-1 0 1,1 1 0,0 0-1,0 0 1,0 0 0,0 1-1,0 0 1,-6 2 0,4 5-230,7-8 9,1 0 0,-1 0 1,0 0-1,0 0 0,1 0 0,-1-1 0,0 1 0,0 0 1,0-1-1,0 1 0,0 0 0,0-1 0,0 1 1,0-1-1,0 1 0,0-1 0,0 0 0,-2 1 0,3-1 83,35 5 390,419 45 271,-12-57-704,-239-3-37,558 8 186,-390 4-111,-370-2-59,-7-1-1922,-3-6-2734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5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13357,'0'0'7927,"0"11"-7228,-1-4-577,1-4-62,0 1-1,0 0 1,0-1 0,-1 1-1,0-1 1,1 1-1,-1-1 1,0 1-1,-1-1 1,1 0 0,-1 1-1,1-1 1,-1 0-1,0 0 1,0 0-1,-1 0 1,1 0 0,0-1-1,-6 5 1,-11 6 528,-31 24 450,47-35-1022,1-1-1,0 1 1,0 1-1,0-1 1,0 0-1,0 0 1,0 1-1,1-1 1,-1 1-1,1-1 1,0 1-1,0 0 1,0-1-1,0 1 1,0 0-1,0 4 1,1-6-10,1 0 1,-1 0 0,1-1 0,0 1 0,0 0 0,-1-1 0,1 1 0,0 0 0,0-1 0,0 1 0,0-1 0,0 1 0,0-1 0,0 1 0,0-1-1,0 0 1,0 0 0,0 1 0,0-1 0,0 0 0,0 0 0,0 0 0,0 0 0,0 0 0,2-1 0,39 1 81,-33 0-79,29 1-32,18-1-897,-20-3-2925,-25-1-965,-8-1-1511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2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57 11787,'0'0'10538,"0"-9"-8755,-1 5-1673,2 2-89,-1 1 0,0-1 0,0 0 0,0 1 0,0-1 0,0 1 0,0-1 0,-1 1 0,1-1 0,0 1 0,-1-1 0,1 1 0,-1-1 0,0 1 0,1-1 0,-1 1 0,0 0 0,0 0 0,0-1 1,0 1-1,0 0 0,0 0 0,0 0 0,0 0 0,0 0 0,-1 0 0,1 0 0,0 0 0,-1 1 0,1-1 0,-1 0 0,1 1 0,-1-1 0,1 1 0,-1 0 0,1-1 0,-1 1 0,1 0 0,-1 0 0,1 0 0,-4 0 0,-5 0-44,-1 1-1,1-1 1,-1 2-1,1 0 1,-19 5-1,25-6-10,0 1-1,0 0 1,0-1-1,1 2 0,-1-1 1,0 0-1,1 1 1,0-1-1,0 1 0,-1 0 1,2 0-1,-1 0 1,0 1-1,1-1 0,-1 1 1,1-1-1,-2 6 1,3-9-10,1 1 1,0 0 0,-1 0 0,1 0 0,0-1 0,-1 1-1,1 0 1,0 0 0,0 0 0,0 0 0,0 0-1,0-1 1,0 1 0,0 0 0,0 0 0,0 0-1,0 0 1,1 0 0,-1-1 0,0 1 0,1 0-1,-1 0 1,0 0 0,1-1 0,-1 1 0,1 0-1,-1 0 1,1-1 0,-1 1 0,1 0 0,0-1-1,-1 1 1,1-1 0,0 1 0,-1-1 0,1 1 0,1 0-1,41 11-58,-39-12 99,0 0-1,-1 1 1,1 0-1,-1-1 1,1 2 0,-1-1-1,1 0 1,-1 0-1,1 1 1,-1 0-1,0 0 1,5 3-1,-6-3-12,-1-2 80,-16-1-10719,9-3 1820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28 12556,'0'0'11493,"-9"-5"-11418,1 1-41,0 1-1,0-1 1,0 2-1,-1-1 1,1 1-1,-1 0 1,1 1 0,-1 0-1,0 0 1,1 1-1,-1 0 1,0 1-1,-14 2 1,18-2-12,-10 2 17,0 1 0,1 0-1,-21 9 1,33-13-47,0 1 0,1-1 0,-1 1-1,0 0 1,0 0 0,1 0 0,-1 0 0,0 0 0,1 0 0,-1 0 0,1 1 0,-1-1 0,1 1-1,0-1 1,0 1 0,0-1 0,-1 1 0,1 0 0,1-1 0,-1 1 0,0 0 0,0 0 0,1-1-1,-1 1 1,1 0 0,-1 0 0,1 0 0,0 0 0,0 0 0,0 0 0,0 0 0,0 0 0,0 0-1,1 0 1,-1 0 0,1 1 0,0 0 5,1-2 1,-1 1-1,1 0 0,-1 0 0,1 0 1,0-1-1,0 1 0,-1-1 0,1 1 1,0-1-1,1 0 0,-1 0 0,0 0 1,0 0-1,0 0 0,4 1 0,46 11 83,-28-8-86,-6-1 6,-9-2-13,-1 0 0,0 0 0,0 1 0,0 0 1,0 0-1,-1 0 0,1 1 0,-1 1 1,12 8-1,-18-12 15,0 0 0,0 1 0,0-1 0,0 1 0,0-1 0,0 1 0,-1-1 0,1 1 0,0 0 0,-1-1 0,0 1 0,1 0 0,-1-1 0,0 1 1,0 0-1,0-1 0,0 1 0,0 0 0,0 0 0,0-1 0,-1 1 0,1 0 0,0-1 0,-1 1 0,0 0 0,1-1 0,-1 1 0,0-1 0,0 1 0,0-1 0,0 1 0,0-1 0,-2 2 1,-1 3 134,-1-1 0,0 0 1,0 0-1,0-1 1,0 0-1,-1 0 0,-7 4 1,5-3-64,-1-2 0,0 1 1,0-1-1,0 0 0,-1-1 0,1 0 1,0-1-1,-1 0 0,0 0 0,-17-2 1,27 1-190,-1 0 1,0-1-1,1 1 1,-1 0-1,0-1 1,1 1-1,-1 0 1,1-1-1,-1 1 1,0-1-1,1 1 1,-1-1-1,1 1 1,0-1-1,-1 1 1,1-1-1,-1 1 1,1-1-1,0 0 1,-1 1 0,1-1-1,0 0 1,0 1-1,0-1 1,-1 0-1,1 1 1,0-1-1,0 0 1,0 0-1,0 1 1,0-1-1,0 0 1,0 0-1,4-17-5580,7 1-439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15086,'0'0'7720,"-30"53"-6888,21-30-383,-2 1-225,5-2-192,0-1 64,6-1-64,0-4-352,0-3-1089,0-6-1186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15086,'0'0'3331,"47"39"-4964,-29-30-1378,5-4-769,-5 0-4355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11435,'0'0'4585,"-9"0"-2818,0 0-1429,1 0 0,-1 1-1,1 0 1,-1 1-1,1 0 1,-12 5-1,17-6-308,0 0 0,0 0 0,1 0 0,-1 0 0,1 1 0,-1-1 0,1 1 0,-1 0 0,1 0 0,0 0 0,0 0 0,0 0 0,0 0 0,0 0 0,1 1 0,-1-1-1,1 1 1,-1-1 0,1 1 0,0 0 0,0-1 0,0 1 0,0 0 0,1 0 0,-1 0 0,1 5 0,0-7-92,0 1 0,1-1 0,-1 0 1,1 0-1,0 1 0,-1-1 0,1 0 0,0 0 0,0 1 1,0-1-1,-1 0 0,1 0 0,1 0 0,-1 0 1,0 0-1,0-1 0,0 1 0,0 0 0,1 0 1,0 0-1,34 15-25,-24-10 5,-3-2 49,29 15-20,-36-18 44,-1 0-1,1 0 0,-1 0 1,1 0-1,-1 0 1,0 0-1,0 0 1,1 1-1,-1-1 1,0 0-1,0 1 1,0-1-1,-1 1 1,1-1-1,0 1 1,0-1-1,-1 1 1,1 0-1,0 2 0,-2-3 95,1 1-1,-1-1 1,0 0-1,0 0 0,0 0 1,0 0-1,1 0 0,-1 0 1,0-1-1,0 1 1,-1 0-1,1 0 0,0-1 1,0 1-1,0-1 0,0 1 1,-1-1-1,1 1 1,0-1-1,0 0 0,-1 0 1,-1 1-1,-38 7 712,33-7-721,-15 4-830,-1-2 0,-30 1-1,53-4 574,1 0 0,-1 0 0,0 0 0,1 0-1,-1 0 1,0 0 0,1 0 0,-1 0 0,0 0 0,1 0 0,-1 0-1,0 0 1,1-1 0,-1 1 0,1 0 0,-1 0 0,0-1-1,1 1 1,-1 0 0,1-1 0,-1 1 0,1-1 0,-1 1 0,1-1-1,-1 1 1,1-1 0,0 1 0,-1-1 0,1 1 0,-1-1-1,1 1 1,0-1 0,0 0 0,-1 1 0,1-1 0,0 0-1,0 1 1,0-1 0,0 0 0,0 1 0,0-2 0,-1-18-6917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13453,'0'0'384,"0"8"-192,0 37 372,-1 18 999,2-1 0,15 95 0,-13-142-2439,-7-20-1655,-9-15 1171,-33-29 413,33 38 1625,2 0 1,-1-1-1,2-1 0,-1 0 1,-10-19-1,21 32-592,0 0 0,-1-1 1,1 1-1,0 0 0,0-1 0,0 1 1,0 0-1,-1-1 0,1 1 0,0 0 0,0-1 1,0 1-1,0-1 0,0 1 0,0 0 1,0-1-1,0 1 0,0 0 0,0-1 0,1 1 1,-1-1-1,0 1 0,0 0 0,0-1 0,0 1 1,0 0-1,1-1 0,-1 1 0,0 0 1,0 0-1,1-1 0,-1 1 0,0 0 0,0-1 1,1 1-1,-1 0 0,0 0 0,1 0 1,-1-1-1,0 1 0,1 0 0,24-3 583,29 9-939,16 4-935,-20-8-5309,-8-2-6688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11275,'0'0'5568,"12"0"-4111,-3 0-1332,-1-1 0,1 0 0,-1 0-1,0-1 1,0 1 0,1-2 0,-1 1 0,-1-2 0,1 1 0,0-1-1,-1 0 1,1 0 0,-1-1 0,-1 0 0,1 0 0,-1 0 0,9-10-1,-10 10-51,0-1 0,-1 1 0,1-1 0,-1 0-1,-1 0 1,1 0 0,-1 0 0,0-1-1,0 1 1,-1-1 0,0 0 0,0 0-1,-1 1 1,1-1 0,-2-1 0,1 1 0,-1 0-1,0-10 1,-1 15-79,1 1 0,0-1-1,-1 1 1,1-1 0,-1 1 0,1 0 0,-1-1-1,1 1 1,-1 0 0,0-1 0,0 1-1,0 0 1,0 0 0,0 0 0,0 0-1,0 0 1,0 0 0,0 0 0,0 0 0,-1 0-1,1 0 1,0 1 0,-1-1 0,1 0-1,0 1 1,-1-1 0,1 1 0,-1 0 0,1-1-1,-1 1 1,1 0 0,-1 0 0,1 0-1,-1 0 1,1 0 0,-1 0 0,1 1 0,0-1-1,-3 1 1,0 0-3,-1 0-1,1 0 1,-1 0-1,1 1 1,0 0-1,-1 0 1,1 0-1,0 1 1,0-1-1,1 1 1,-5 3-1,3 0 54,0 1-1,0-1 1,1 1-1,0 0 1,0 0-1,1 1 1,0-1 0,0 1-1,1 0 1,-1-1-1,0 10 1,3-15-36,-1 1 0,1-1 1,-1 1-1,1-1 0,0 1 1,0 0-1,0-1 0,1 1 1,-1-1-1,0 1 0,1-1 0,0 1 1,-1-1-1,1 1 0,0-1 1,1 0-1,-1 1 0,0-1 1,0 0-1,1 0 0,0 0 0,-1 0 1,1 0-1,0 0 0,0-1 1,0 1-1,0 0 0,0-1 1,0 0-1,0 1 0,1-1 0,-1 0 1,1 0-1,-1 0 0,0-1 1,1 1-1,3 0 0,3 1 25,0-1-1,1-1 1,-1 1-1,0-1 1,1-1 0,-1 0-1,0 0 1,0-1-1,0 0 1,15-6-1,-3-1 14,0-2 0,36-24 0,-18 9-104,-38 26 45,-1 0 0,0 0 0,0 0 0,0 0 0,1 0 0,-1 0-1,0 0 1,0 0 0,1 0 0,-1 0 0,0 0 0,0 0 0,0 0 0,1 0 0,-1 0 0,0 0 0,0 0 0,1 0 0,-1 0-1,0 0 1,0 0 0,0 0 0,1 0 0,-1 0 0,0 1 0,0-1 0,0 0 0,1 0 0,-1 0 0,0 0 0,0 0 0,0 1 0,0-1-1,0 0 1,1 0 0,-1 0 0,0 1 0,0-1 0,0 0 0,0 0 0,0 0 0,0 1 0,0-1 0,0 0 0,0 0 0,0 1-1,0-1 1,0 0 0,4 22 94,-4-19-32,0 0 0,0 0 0,1 1-1,-1-1 1,1 0 0,0 0-1,0 0 1,0 0 0,0 0-1,0 0 1,1 0 0,-1 0-1,1 0 1,2 3 0,3-3-24,0 0 0,-1 0 1,1 0-1,0-1 0,0 0 0,0-1 0,1 1 1,-1-1-1,0-1 0,1 1 0,-1-1 1,0 0-1,14-3 0,-3 0-124,0-1-1,0 0 1,-1-1-1,23-11 1,-38 16 108,-1-1 0,0 1 1,1-1-1,-1 1 0,0-1 0,1 1 1,-1 0-1,0 0 0,1 0 1,-1 0-1,0 0 0,1 0 1,-1 0-1,1 0 0,-1 0 1,0 0-1,1 1 0,-1-1 0,0 1 1,1-1-1,-1 1 0,0-1 1,0 1-1,0 0 0,1 0 1,-1-1-1,0 1 0,0 0 1,0 0-1,0 0 0,-1 0 1,3 3-1,-2-2-179,1-1 1,-1 1-1,1-1 1,-1 1-1,1-1 0,0 1 1,0-1-1,0 0 1,0 0-1,0 0 0,0 0 1,0 0-1,0 0 1,0-1-1,0 1 1,0-1-1,0 1 0,5-1 1,4-1-4123,-3-2-1602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12300,'0'0'8744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44 12492,'0'0'7708,"-11"-7"-6613,4 2-1031,-1 0 1,1 1-1,-1 1 1,0-1-1,0 1 1,0 0-1,-1 1 1,1 0-1,-1 0 1,1 1-1,-11 0 1,10 1-55,-1-1-11,0 1 1,0 0-1,0 0 1,0 1 0,0 0-1,0 1 1,0 0-1,1 1 1,-1 0 0,-16 8-1,26-5-2015,13-1 1195,27 4 770,-27-6-152,-9-2 194,12 2-12,0 2 0,31 12 0,-45-16 5,1 1 0,0-1 0,0 0 0,-1 1 0,1-1 0,-1 1 0,1 0 1,-1 0-1,1 0 0,-1 0 0,0 0 0,0 1 0,0-1 0,-1 0 0,1 1 0,0 0 1,-1-1-1,0 1 0,0 0 0,0 0 0,0 0 0,0 0 0,0 0 0,0 3 1,-2-5 105,1 0 1,0 1 0,-1-1 0,0 0 0,1 1 0,-1-1 0,0 0 0,0 0-1,1 0 1,-1 0 0,0 0 0,0 0 0,0 0 0,0 0 0,0 0 0,-1 0-1,1 0 1,0-1 0,0 1 0,-1 0 0,1-1 0,0 1 0,-1-1 0,1 0 0,-3 1-1,-43 9 1253,38-9-1167,1 0-204,-60 7 592,25-12-3492,43 4 2657,-1 0 1,0-1-1,1 1 0,-1 0 1,1-1-1,-1 1 0,0-1 1,1 1-1,-1 0 1,1-1-1,-1 1 0,1-1 1,0 0-1,-1 1 0,1-1 1,-1 1-1,1-1 0,0 0 1,0 1-1,-1-1 0,1 1 1,0-1-1,0 0 1,0 1-1,0-1 0,0 0 1,0 0-1,0 1 0,0-1 1,0 0-1,0 1 0,0-2 1,0-13-8976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45 12620,'0'0'3678,"-10"1"-3641,3 0-32,1 0 0,-1 0 0,0 0-1,1 1 1,-1 1 0,1-1 0,0 1-1,-12 6 1,15-7 98,0 0 1,0 0-1,0 1 1,1-1-1,-1 1 0,1-1 1,-1 1-1,1 0 0,0 0 1,0 0-1,0 0 1,0 1-1,0-1 0,1 1 1,0-1-1,0 0 0,0 1 1,0 0-1,0-1 1,0 1-1,1 7 0,0-10-78,1 0 0,-1 0-1,1 0 1,0 0-1,-1 0 1,1 0 0,0-1-1,-1 1 1,1 0 0,0 0-1,0 0 1,0-1 0,0 1-1,0 0 1,0-1-1,0 1 1,0-1 0,0 1-1,0-1 1,0 1 0,0-1-1,0 0 1,1 0 0,-1 0-1,0 1 1,0-1-1,0 0 1,0 0 0,1-1-1,-1 1 1,0 0 0,1 0-1,43-6 332,-41 4-289,1 0 1,-1 0-1,1-1 0,-1 0 0,0 0 0,0 0 0,0 0 0,0 0 0,-1-1 0,0 0 0,1 0 0,-1 0 0,5-8 0,-6 9 13,0-1 0,0 1 0,-1-1 0,1 1 0,-1-1-1,0 0 1,0 0 0,0 1 0,0-1 0,-1 0 0,0 0-1,1 0 1,-1 0 0,-1 0 0,1 1 0,-1-1 0,1 0-1,-1 0 1,-1-4 0,1 7-172,0-1 1,0 1-1,0-1 0,0 1 1,-1-1-1,1 1 0,0 0 1,0 0-1,-1 0 0,1 0 1,-1 0-1,1 0 0,-1 0 1,1 0-1,-1 0 0,0 1 1,1-1-1,-1 1 0,-2-1 1,3 1-101,1-1 1,-1 1-1,0 0 1,0 0-1,1 0 1,-1 0-1,0 0 1,0 1 0,1-1-1,-1 0 1,0 0-1,0 0 1,1 1-1,-1-1 1,0 0-1,1 1 1,-1-1 0,0 0-1,1 1 1,-1-1-1,0 1 1,1-1-1,-1 1 1,1-1-1,-1 1 1,1 0 0,-1-1-1,1 1 1,0-1-1,-1 1 1,1 0-1,0 0 1,0-1-1,-1 1 1,1 0-1,0-1 1,0 1 0,0 0-1,0 0 1,0-1-1,0 1 1,0 0-1,0 0 1,0 0-1,0-1 1,0 2 0,2 12-5505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5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11851,'0'0'8969,"60"-8"-8841,-27 8-64,-1 0-32,2 4-1377,1 1-2563,-5-2-1505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 10378,'0'0'6064,"-5"9"-5872,1 1-153,0 0 0,1 0 0,0 0-1,1 1 1,0-1 0,0 1-1,1 18 1,2 4-85,2-1 0,9 48-1,-9-70-7,-2 1 0,1-1 0,-1 1 0,-1 0 0,0-1 0,-1 1 0,0-1 0,-4 21 0,4-28 207,-1 1 0,1-1-1,-1 1 1,0-1 0,0 0 0,0 0 0,0 0-1,0 0 1,-1 0 0,1 0 0,-1 0 0,0-1-1,0 1 1,0-1 0,0 0 0,0 0 0,-1 0-1,1-1 1,0 1 0,-1-1 0,0 1 0,1-1-1,-1 0 1,0-1 0,1 1 0,-1-1 0,0 1-1,-4-1 1,5 0-148,-1 0 1,1 0-1,0 0 0,0 0 0,0 0 0,0 0 0,0-1 1,0 0-1,0 1 0,0-1 0,0 0 0,0-1 0,0 1 1,0 0-1,1-1 0,-1 0 0,1 1 0,-1-1 0,1 0 1,-4-4-1,3 2-223,1 0-1,0 0 1,0 0 0,0-1-1,1 1 1,0 0 0,0-1 0,0 1-1,0 0 1,0-1 0,1 1-1,0-1 1,0 1 0,1-7 0,0 4-30,1-1 0,-1 1 1,1 0-1,1 0 0,-1 0 0,1 1 1,1-1-1,-1 1 0,1-1 1,0 1-1,0 0 0,1 1 0,7-8 1,11-10-19,45-34 0,-42 35 150,25-17 110,-30 25 85,-1-2 0,-1 0-1,26-29 1,-37 28 725,-19 16 266,-22 16 67,29-12-984,0 0 0,0 0 0,0 0 0,1 0 0,-1 1 0,1 0 0,0-1 0,0 1 0,0 1 0,1-1 0,-1 0 0,1 1 0,0-1-1,0 1 1,1-1 0,-1 1 0,1 0 0,0 0 0,0 7 0,1-11-127,1 1 0,0-1 0,0 0 0,0 0 0,0 0 0,0 0 0,0 0 0,0-1 0,1 1 0,-1 0 0,0 0 0,0-1 0,1 1 0,-1-1 0,0 1 0,1-1 0,-1 0 0,0 1 0,1-1 0,-1 0 0,1 0 0,-1 0 0,0 0 0,1 0 0,-1 0 0,1 0 0,1-1 0,46-3 506,-32 0-488,-1-1-1,1-1 1,28-14 0,-26 12-138,0 0 0,25-7 0,-43 19 132,0 1 0,0-1 0,0 1 0,0 0 0,-1-1 0,1 1 0,-1 0 0,-1 9-1,1-10 55,0-2-58,0-1 1,0 1-1,0 0 1,0-1-1,0 1 0,1 0 1,-1-1-1,0 1 1,1-1-1,0 1 1,-1-1-1,1 1 1,0-1-1,0 1 1,0-1-1,0 0 1,0 1-1,0-1 1,0 0-1,0 0 1,1 0-1,-1 0 1,3 2-1,-1-2 2,0 0 0,0 1 0,1-1 0,-1 0-1,0-1 1,1 1 0,-1-1 0,1 1 0,-1-1 0,7-1 0,-1 1-288,-1-2 0,1 1 0,-1-1 0,0 0 0,0-1 0,0 1 0,0-2 0,-1 1 0,8-5 0,-14 7-811,9-6 652,-8 7-3306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5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41 8040,'1'-1'363,"0"0"0,-1 0 0,1 0 0,-1 0 1,1 1-1,-1-1 0,1 0 0,-1 0 0,1-1 1,-1 1-1,0 0 0,0 0 0,1 0 0,-1 0 1,0 0-1,0 0 0,0 0 0,0 0 0,0 0 0,-1 0 1,1 0-1,0-1 0,0 1 0,-1-1 0,0 1-168,0 0 0,0 0 0,0 1-1,0-1 1,0 0 0,0 1-1,0-1 1,0 1 0,-1-1-1,1 1 1,0-1 0,0 1 0,0 0-1,0 0 1,-1-1 0,1 1-1,0 0 1,-2 0 0,-3 0-145,1 1 1,-1-1-1,0 1 1,0 0-1,1 1 1,-1-1-1,0 1 1,-6 3-1,4 0-22,0 0-1,0 1 0,0 0 0,-7 8 1,12-12-22,1 1 1,-1-1 0,1 1 0,0-1 0,0 1 0,1 0-1,-1 0 1,0 0 0,1 0 0,0 0 0,-1 0 0,1 0 0,1 0-1,-1 1 1,0 3 0,1-6-3,1 0 0,0 0-1,0 0 1,0-1 0,0 1 0,0 0-1,0-1 1,0 1 0,0 0 0,0-1-1,0 1 1,0-1 0,0 0 0,0 1-1,0-1 1,0 0 0,0 0 0,1 1 0,-1-1-1,0 0 1,0 0 0,0 0 0,0 0-1,1-1 1,-1 1 0,0 0 0,2-1-1,37-6 127,-23-2-358,-1 0 1,1-1-1,-2-1 1,1 0-1,-1-1 1,-1-1-1,16-18 1,-31 36 244,0-1 0,1 1 1,-1-1-1,1 1 1,1-1-1,0 10 0,0-4 160,-1-9-156,0 0 0,0 0 0,0 0 0,0 1 0,0-1 0,0 0-1,0 0 1,1 0 0,-1 1 0,1-1 0,-1 0 0,1 0-1,-1 0 1,1 0 0,-1 0 0,1 0 0,0 0 0,0 0 0,-1 0-1,1 0 1,0 0 0,0-1 0,0 1 0,0 0 0,0-1 0,0 1-1,0 0 1,2 0 0,1 0 21,-1-1 0,1 1 0,-1-1 0,1 1 0,0-1 0,-1 0 0,1 0-1,-1-1 1,8-1 0,2-1 5,1-1 1,-1 0-1,0-2 0,16-7 0,-14 4-26,-11 6-43,-1 0 0,1 1 0,0-1 1,1 1-1,-1 0 0,0 1 0,1-1 0,-1 1 1,7-1-1,-9 34-432,-1-30 301,-1 0 0,1 0-1,0 0 1,0 0 0,0 0-1,0-1 1,1 1 0,-1 0 0,0 0-1,1-1 1,-1 1 0,1-1 0,0 0-1,-1 1 1,1-1 0,0 0 0,0 0-1,0 0 1,0 0 0,0 0-1,0-1 1,0 1 0,0 0 0,4 0-1,0 0-521,0-1-1,-1 1 0,1-1 0,0 0 1,0 0-1,0 0 0,0-1 0,7-2 1,7-6-4584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7591,'0'0'6876,"0"6"-6444,-5 22 211,2-18-104,1-1 1,0 1-1,1-1 1,0 1 0,1-1-1,0 1 1,0 0-1,2 9 1,-1-17-506,0-1 0,0 0 0,0 0 0,0 0 0,1-1 0,-1 1 0,0 0 0,0 0 0,0-1-1,1 1 1,-1 0 0,1-1 0,-1 1 0,0-1 0,1 0 0,-1 0 0,1 1 0,-1-1 0,1 0 0,2 0 0,36-2 323,-32 2-269,11-4-315,0 0 0,0-1 0,0-1 0,0-1 0,-1 0-1,0-2 1,-1 0 0,28-19 0,-29 18 3,-15 9 341,-2 2-27,0 0-1,-1-1 1,1 1 0,0 0 0,-1 0-1,1 0 1,0 0 0,0 0-1,0 0 1,0 0 0,0 0 0,0 0-1,0 0 1,0 1 0,0-1-1,1 0 1,-1 1 0,0-1-1,1 1 1,-1-1 0,1 1 0,0-1-1,-1 2 1,-7 36 1627,9-38-1726,-1 0-1,0 0 0,1 1 1,-1-1-1,1 0 1,-1 0-1,1 0 0,-1 0 1,1 0-1,-1 0 0,1 0 1,0-1-1,0 1 1,0 0-1,-1 0 0,1 0 1,0-1-1,0 1 0,0 0 1,0-1-1,0 1 1,0-1-1,0 1 0,1-1 1,-1 0-1,0 1 0,0-1 1,0 0-1,0 0 0,2 0 1,37 3-4153,-37-3 3295,15 0-4589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4484,'0'0'14056,"-6"10"-13090,-4 10-326,1 0-1,1 1 1,1 1-1,1-1 1,0 1-1,2 0 0,1 0 1,-2 36-1,5-36-392,-1-15-206,1 0-1,0 0 0,0 1 0,0-1 0,1 0 1,3 13-1,-4-20-35,0 1 0,0-1 0,1 0 0,-1 1 0,0-1 0,0 1 0,0-1 1,0 1-1,1-1 0,-1 1 0,0-1 0,0 0 0,1 1 0,-1-1 0,0 0 0,1 1 0,-1-1 1,0 0-1,1 1 0,-1-1 0,0 0 0,1 1 0,-1-1 0,1 0 0,-1 0 0,1 0 1,-1 0-1,0 1 0,1-1 0,-1 0 0,1 0 0,-1 0 0,1 0 0,11-12 312,2-23 15,-11 8-634,0-50 1,-1 77 254,-1 0 0,1 0-1,-1 0 1,1 0 0,0 1 0,-1-1 0,1 1 0,-1-1 0,0 1 0,1 0 0,-1 0 0,1-1 0,-1 1 0,0 0 0,2 2 0,5 2 59,0 0 0,0 0 1,0-1-1,1 1 0,0-2 0,0 1 1,0-2-1,0 1 0,0-1 0,1 0 1,-1-1-1,0 0 0,1-1 0,-1 0 1,1 0-1,15-3 0,-24 2-8,0 1-1,0-1 1,0 0-1,0 1 1,0-1-1,-1 0 1,1 0-1,0 0 1,0 0-1,-1 0 1,1 0-1,-1 0 1,1 0-1,-1 0 1,1 0-1,-1-1 1,1 1 0,-1 0-1,0 0 1,0 0-1,0 0 1,1-1-1,-1 1 1,0 0-1,-1 0 1,1 0-1,0-1 1,0 1-1,0 0 1,-1 0-1,1 0 1,-1 0-1,1-1 1,-1 1-1,1 0 1,-1 0-1,0 0 1,1 0 0,-1 0-1,0 1 1,0-1-1,1 0 1,-1 0-1,0 0 1,0 1-1,0-1 1,0 0-1,0 1 1,-2-2-1,-3 1-29,1 1 1,-1-1-1,1 1 0,-1 0 0,0 0 0,1 0 1,-1 1-1,1 0 0,-1 0 0,1 1 0,-1-1 1,1 1-1,0 0 0,0 1 0,0-1 0,-5 4 0,7-4 13,0 0 0,0 0 0,0 1-1,1-1 1,-1 1 0,1-1-1,-1 1 1,1 0 0,0 0-1,0 0 1,0 0 0,1 1-1,-1-1 1,1 0 0,-1 1 0,1-1-1,0 1 1,1-1 0,-1 1-1,1-1 1,-1 1 0,1 0-1,0-1 1,0 1 0,1 4 0,0-6-134,-1-1 1,1 1 0,-1-1 0,1 1 0,0-1 0,0 1 0,0-1-1,0 1 1,0-1 0,0 0 0,0 1 0,0-1 0,0 0 0,0 0-1,1 0 1,-1 0 0,0 0 0,1 0 0,-1 0 0,1-1-1,-1 1 1,1 0 0,0-1 0,-1 1 0,1-1 0,1 1 0,47 3-5959,-45-4 5345,32 0-6110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13293,'0'0'7895,"-9"3"-7847,-27 10-32,35-13-52,0 0 0,0 1-1,1-1 1,-1 0 0,0 1 0,0-1 0,1 0-1,-1 1 1,0-1 0,1 1 0,-1-1-1,0 1 1,1-1 0,-1 1 0,1 0 0,-1-1-1,1 1 1,-1 0 0,1-1 0,0 1-1,-1 0 1,1-1 0,0 1 0,0 0 0,-1 0-1,1 0 1,0-1 0,0 1 0,0 0 0,0 0-1,0 0 1,0-1 0,0 1 0,0 0-1,0 0 1,0 0 0,1-1 0,-1 1 0,0 0-1,1 1 1,16 16-2258,26 1 1356,-30-14 959,0 0-1,0 2 1,24 14 0,-37-20 21,1-1-1,0 0 0,-1 1 0,1-1 0,-1 1 0,1-1 0,-1 1 1,1-1-1,-1 1 0,1-1 0,-1 1 0,0-1 0,1 1 0,-1-1 1,0 1-1,1 0 0,-1-1 0,0 1 0,0 0 0,1-1 1,-1 1-1,0 0 0,0-1 0,0 1 0,0 0 0,0-1 0,0 1 1,0 0-1,0-1 0,0 1 0,0 0 0,-1-1 0,1 2 1,-21 14 1801,-32 1 1139,-28-4-1107,29-11-6419,37-2-1889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60 11499,'0'0'3507,"-3"-9"-2049,3 9-1453,0-2 75,0-1 0,-1 1 1,1 0-1,-1-1 1,0 1-1,0 0 0,1 0 1,-2 0-1,1-1 0,0 1 1,0 0-1,-1 0 1,1 1-1,-1-1 0,1 0 1,-1 0-1,0 1 0,0-1 1,0 1-1,0 0 1,0-1-1,0 1 0,0 0 1,0 0-1,0 0 0,0 1 1,-1-1-1,1 0 0,0 1 1,-1-1-1,1 1 1,0 0-1,-1 0 0,1 0 1,-1 0-1,-2 1 0,-6 0 54,0 0 0,1 1 0,-1 1 0,1 0 0,-1 0 0,1 1 0,0 0 0,0 1 0,1 0 0,0 1 0,-17 12 0,12-7 143,-1 1-1,2 0 1,0 1 0,0 0 0,1 1-1,-13 21 1,23-32-264,0 0 0,0 0 1,0 0-1,0 0 0,1 1 0,0-1 0,-1 0 0,1 1 0,1-1 1,-1 1-1,0-1 0,1 1 0,0 0 0,-1-1 0,1 1 1,1-1-1,-1 1 0,1 0 0,-1-1 0,1 1 0,1 3 0,0-4-12,0-1 0,0 1-1,0-1 1,0 0 0,0 1-1,1-1 1,-1 0-1,1 0 1,-1 0 0,1-1-1,0 1 1,0-1 0,-1 0-1,1 1 1,0-1-1,0 0 1,0-1 0,1 1-1,-1 0 1,0-1 0,0 0-1,0 0 1,6 0-1,1 0-18,0 0-1,0-1 0,0 0 0,1-1 0,16-5 0,-23 6-60,1-1 0,-1 1 0,0-1 0,0 0 0,-1-1 0,1 1 0,0-1 0,-1 1 0,1-1 0,-1 0-1,0 0 1,0-1 0,0 1 0,0-1 0,-1 1 0,3-5 0,-5 7 63,1 0 1,-1 1-1,0-1 1,1 0-1,-1 1 1,0-1-1,0 0 1,0 0-1,1 1 1,-1-1-1,0 0 1,0 0-1,0 0 1,0 1-1,-1-1 0,1 0 1,0 0-1,0 1 1,0-1-1,-1 0 1,1 0-1,0 1 1,0-1-1,-1 0 1,1 1-1,-1-1 1,1 0-1,-1 1 1,1-1-1,-1 1 0,1-1 1,-1 1-1,0-1 1,1 1-1,-1-1 1,1 1-1,-1 0 1,0-1-1,0 1 1,1 0-1,-1-1 1,0 1-1,0 0 1,1 0-1,-1 0 0,0 0 1,0 0-1,0 0 1,-46-3 19,41 3 102,-4 0-11,-26 1 366,35 0-457,0-1-1,0 0 1,0 0-1,0 0 1,0 1 0,0-1-1,1 0 1,-1 1 0,0-1-1,0 1 1,0-1 0,1 1-1,-1 0 1,0-1-1,1 1 1,-1 0 0,0-1-1,1 1 1,-1 0 0,1 0-1,-1-1 1,1 1 0,-1 0-1,1 0 1,0 0 0,-1 0-1,1 0 1,0 0-1,0 0 1,0-1 0,0 3-1,0-2-3,1 0 1,0 0-1,-1 0 0,1 0 0,0 0 0,0-1 0,0 1 0,0 0 1,0-1-1,0 1 0,0 0 0,0-1 0,0 1 0,0-1 0,0 0 0,0 1 1,0-1-1,0 0 0,0 0 0,1 1 0,-1-1 0,0 0 0,0 0 0,2-1 1,38 4 266,-35-3-265,19-1-81,-1-1 0,0 0 1,1-2-1,-1-1 1,-1-1-1,30-11 0,-26 9 32,-67 72 1488,36-58-1367,-26 42 984,29-45-1055,-1-1-1,1 1 1,0 0 0,0 0 0,0 0 0,0 0 0,0 0 0,1 0-1,-1 0 1,1 0 0,0 0 0,0 1 0,0-1 0,1 5 0,0-7-335,1-1 1,0 1-1,-1-1 1,1 1-1,0-1 1,-1 1-1,1-1 1,0 0-1,0 0 1,-1 0-1,1 0 1,0 0-1,0 0 1,-1 0 0,1-1-1,0 1 1,-1-1-1,1 1 1,0-1-1,-1 0 1,2 0-1,16-12-5022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10922,'0'0'10506,"10"6"-9422,-2-2-1015,0 0 1,-1 0-1,1-1 1,1 0-1,-1 0 0,0-1 1,1 0-1,-1 0 1,1-1-1,-1-1 0,1 1 1,0-1-1,-1-1 1,1 1-1,-1-1 0,12-4 1,-5 1-38,-1-1 0,0-1 0,0-1 0,0 0 0,-1 0 0,0-2 0,22-17 0,-29 20-18,1 0 0,-1 0 0,0 0 0,0 0 0,-1-1 0,0 0 0,0 0 0,0-1 0,-1 1 0,0-1 0,-1 0 0,0 0 0,0 0 0,-1 0 0,3-12 0,-5 19-17,0 0 1,1 0-1,-1-1 0,0 1 0,0 0 0,0 0 1,0 0-1,0-1 0,0 1 0,0 0 0,-1 0 0,1 0 1,0-1-1,0 1 0,-1 0 0,1 0 0,-1 0 1,1 0-1,-1 0 0,0 0 0,1 0 0,-1 0 1,0 0-1,0 0 0,0 0 0,1 0 0,-1 1 0,0-1 1,0 0-1,0 0 0,0 1 0,0-1 0,-1 1 1,1-1-1,0 1 0,0 0 0,0-1 0,0 1 1,-1 0-1,1 0 0,0-1 0,0 1 0,0 0 0,-1 0 1,1 1-1,0-1 0,0 0 0,0 0 0,0 1 1,-1-1-1,1 0 0,0 1 0,0-1 0,0 1 1,-2 0-1,-6 3-10,0 0 0,0 1 0,0-1 0,0 2 0,-11 8 0,7-3 253,0 1 0,0 0 0,1 1-1,-10 15 1,17-22-138,1 0-1,0 0 1,0 1 0,1 0-1,0-1 1,0 1-1,0 1 1,1-1 0,0 0-1,1 0 1,-2 15 0,3-21-97,0 1-1,1-1 1,-1 0 0,0 0 0,1 0 0,-1 1 0,1-1 0,0 0 0,-1 0 0,1 0 0,0 0-1,0 0 1,0 0 0,0 0 0,0 0 0,0 0 0,0-1 0,0 1 0,0 0 0,0-1 0,0 1-1,0 0 1,0-1 0,1 1 0,-1-1 0,0 0 0,0 1 0,1-1 0,-1 0 0,0 0 0,0 0-1,1 0 1,2 0 0,49-3 357,-39-1-335,0 0 1,-1 0-1,1-1 0,-1-1 0,0 0 0,0-1 1,0-1-1,-1 1 0,20-19 0,-2 0 21,-2-1 0,36-44 0,-47 51-156,0-2-1,-1 1 1,-1-2-1,-1 0 1,13-32-1,-26 54 106,-1 0 0,1 1-1,-1-1 1,1 0 0,-1 0 0,0 0-1,0 0 1,1 0 0,-1 0-1,0 0 1,0 0 0,0 0 0,0 0-1,0 0 1,0 0 0,0 0 0,0 0-1,-1 0 1,1 0 0,-1-1-1,-12 6-144,-20 24-46,12-4 311,2 0 1,1 2-1,1 0 0,1 1 0,2 1 1,-13 33-1,-52 182 967,35-98-955,35-121-98,9-23-29,-1 0 0,1 0-1,0 0 1,0 0 0,-1 0 0,1 0-1,-1 0 1,1 0 0,-1-1 0,1 1-1,-1 0 1,0 0 0,1 0 0,-1-1-1,0 1 1,0 0 0,1-1 0,-1 1-1,0-1 1,0 1 0,-1 0-1,2-47-5253,4 13-119,5-5-2642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34 13645,'0'0'9187,"-8"-4"-9032,4 2-138,-1-1-1,0 1 1,0 0-1,0 1 0,0-1 1,0 1-1,0 0 1,0 0-1,0 1 1,0-1-1,0 1 1,-1 0-1,1 1 1,0-1-1,0 1 1,0 0-1,0 0 1,0 1-1,0-1 1,0 1-1,0 0 1,-8 5-1,11-6 11,-45 30 1099,46-30-1088,-1 1 0,0-1 0,1 1 0,-1-1-1,1 1 1,-1 0 0,1 0 0,0-1 0,0 1 0,0 0-1,0 0 1,0 0 0,0 0 0,0 0 0,1 0 0,-1 1-1,1-1 1,0 0 0,-1 0 0,1 0 0,0 0 0,1 5-1,-1-6-33,1 0-1,0 1 1,0-1-1,-1 0 0,1 0 1,0 0-1,0 0 0,0 0 1,0 0-1,1 0 1,-1 0-1,0 0 0,0 0 1,0-1-1,1 1 1,-1 0-1,1-1 0,-1 1 1,0-1-1,1 0 1,-1 1-1,1-1 0,-1 0 1,1 0-1,1 0 1,47 1 144,-37-1-112,4-1-140,0 0 1,0-2-1,0 0 1,0 0-1,-1-2 1,0 0 0,29-13-1,4-7-359,48-33 0,-90 54 460,-7 3 10,0 1 0,0 0-1,1-1 1,-1 1 0,0-1-1,1 1 1,-1 0 0,0 0 0,1-1-1,-1 1 1,0 0 0,1 0-1,-1-1 1,0 1 0,1 0-1,-1 0 1,1 0 0,-1 0-1,1 0 1,-1-1 0,0 1 0,1 0-1,-1 0 1,1 0 0,-1 0-1,1 0 1,-1 0 0,0 0-1,1 1 1,-1-1 0,1 0-1,-1 0 1,0 0 0,1 0 0,-1 0-1,1 1 1,-1-1 0,0 0-1,1 0 1,-1 1 0,0-1-1,1 0 1,-1 1 0,0-1-1,1 0 1,-1 1 0,0-1 0,0 0-1,1 1 1,-2 28 722,-1 5-53,2-33-664,0 0 0,0 0 1,0-1-1,0 1 0,0 0 1,0 0-1,0 0 1,1 0-1,-1 0 0,0 0 1,1 0-1,-1-1 0,1 1 1,-1 0-1,1 0 0,-1-1 1,1 1-1,-1 0 0,1 0 1,0-1-1,-1 1 0,1-1 1,0 1-1,0-1 1,1 2-1,6 0-352,0 0 0,0-1 1,0 0-1,0 0 0,0-1 1,1 0-1,-1 0 0,0-1 0,0 0 1,15-3-1,-10 0-1488,1 0 1,-1-1-1,0-1 1,0 0-1,17-11 1,-2-1-3768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15 7911,'0'0'8334,"-3"8"-8099,-1 5-216,1-1 1,0 0 0,1 1 0,0-1 0,1 1 0,0 0 0,1-1 0,0 1 0,1 0 0,3 17-1,2-7 48,0-3 332,-1 1-1,-1 0 1,0 0-1,0 38 0,-4-54-314,-1 0 1,1 0-1,-1 0 0,0 0 0,0 0 0,0-1 0,-1 1 0,1 0 0,-1-1 0,-1 1 0,1-1 0,0 0 1,-1 1-1,0-1 0,0 0 0,0-1 0,-1 1 0,1-1 0,-1 1 0,0-1 0,0 0 0,0 0 1,0-1-1,0 1 0,-1-1 0,-5 2 0,4-1 214,0-1 0,-1 0 0,1 0 0,-1 0 1,0-1-1,1 0 0,-1 0 0,0-1 0,0 0 0,0 0 1,-7-2-1,12 2-333,-1-1 1,1 0 0,0 0-1,-1 1 1,1-2 0,0 1-1,0 0 1,0 0 0,0-1-1,0 1 1,0-1 0,0 0-1,0 1 1,1-1 0,-1 0-1,1 0 1,-1 0 0,1 0-1,0 0 1,-1-1 0,1 1-1,0 0 1,1 0 0,-1-1-1,0 1 1,1-1 0,-1 1 0,1-1-1,0 1 1,0 0 0,0-1-1,0-3 1,0 0-424,0 0 1,0-1-1,1 1 1,-1 0-1,1 0 1,1 0-1,-1 0 1,1 0-1,0 0 0,1 0 1,-1 0-1,6-8 1,-3 7 278,1 1 1,0 0-1,0 0 0,0 0 1,11-7-1,19-11 494,73-36-1,-83 48 58,0-1-1,-1-2 1,0 0-1,-2-1 1,0-2-1,28-25 1,-50 41-319,1 0 0,0 0 0,-1 0 1,0 1-1,1-2 0,-1 1 1,0 0-1,0 0 0,0 0 0,0 0 1,0-1-1,-1 1 0,1 0 1,-1-1-1,1-2 0,-1 4-42,0 0-1,-1 0 1,1 0-1,-1 1 1,1-1 0,0 0-1,-1 0 1,0 0-1,1 1 1,-1-1 0,1 0-1,-1 1 1,0-1-1,0 0 1,1 1-1,-1-1 1,0 1 0,0-1-1,0 1 1,1-1-1,-1 1 1,0 0-1,0 0 1,0-1 0,0 1-1,0 0 1,0 0-1,0 0 1,0 0-1,0 0 1,0 0 0,1 0-1,-1 0 1,0 0-1,0 0 1,0 1 0,-2 0-1,-4 0 96,0 1 1,1 0-1,-1 0 1,0 1-1,1 0 0,-1 0 1,1 1-1,0-1 0,0 1 1,-9 9-1,2-2 350,0 1 1,1 0-1,-13 18 0,24-29-445,0 0 1,0 1-1,-1-1 1,1 1-1,0-1 1,0 1-1,1 0 1,-1-1-1,0 1 0,0 0 1,1-1-1,-1 1 1,1 0-1,0 0 1,-1-1-1,1 1 1,0 0-1,0 0 0,0 0 1,0 0-1,1 2 1,0-3 2,0 0 0,0 1 1,0-1-1,0 0 0,0 0 1,0 0-1,0 0 0,0 0 1,0 0-1,1 0 0,-1 0 1,0 0-1,1 0 0,-1-1 1,1 1-1,-1-1 0,1 1 1,-1-1-1,3 1 0,9 1 59,0-1-1,1 0 0,-1 0 0,18-3 1,-27 2-71,13-2-102,-1-1-1,1-1 0,-1 0 1,0-1-1,0-1 0,24-13 1,31-10-98,-69 29 395,-2 2-121,0 1-1,0 0 0,0 0 1,0 0-1,-1 0 0,1 0 1,-1 0-1,0 0 0,0 0 1,0-1-1,-2 4 0,2-2 36,1-3-103,0 0 0,0-1 0,0 1 0,0 0 0,0 0 0,-1-1 0,2 1 0,-1 0 0,0 0 0,0-1 0,0 1 0,0 0 0,0-1 0,1 1 0,-1 0 0,0 0 0,1-1 0,-1 1 0,0 0 0,1-1 0,-1 1 0,1-1 0,-1 1 0,1-1 0,-1 1 0,1-1 0,-1 1 0,2 0 0,26 8 196,42-10-159,-58 1-174,5-2 16,0 0 1,0-1-1,0-1 0,0-1 0,-1 0 0,0-1 1,30-16-1,-41 19 86,-24 20 96,16-15-44,0 0 0,1-1 0,-1 1 0,1 1 0,-1-1 0,1 0 0,0 0 1,0 1-1,0-1 0,0 1 0,0 0 0,1 0 0,-1-1 0,1 1 0,0 0 0,0 0 0,0 0 0,0 1 0,0-1 0,1 0 1,-1 0-1,1 0 0,0 0 0,0 1 0,1 4 0,-1-6-314,1-1 1,-1 0 0,1 0-1,0 0 1,0 1-1,-1-1 1,1 0-1,0 0 1,0 0-1,0 0 1,0-1 0,0 1-1,1 0 1,-1 0-1,0 0 1,0-1-1,0 1 1,1-1-1,-1 1 1,0-1-1,1 1 1,-1-1 0,0 0-1,1 0 1,-1 0-1,0 0 1,1 0-1,-1 0 1,3 0-1,18 0-7409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3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13869,'0'0'7965,"10"4"-6860,6 1-958,0 0-1,0-1 1,0-1-1,1 0 1,-1-2 0,33 1-1,-42-3-144,-1 1-1,0-1 1,0 0-1,0-1 0,0 1 1,0-1-1,0 0 1,0-1-1,0 0 1,6-3-1,-9 3-1,0 1-1,0 0 1,-1-1 0,1 0-1,-1 1 1,0-1 0,1 0-1,-1 0 1,0-1 0,-1 1-1,1 0 1,0 0 0,-1-1-1,0 1 1,0-1 0,0 0-1,0 1 1,0-8 0,-1 10-25,0-1 1,0 0-1,0 1 1,0-1 0,0 1-1,0-1 1,0 0-1,0 1 1,-1-1 0,1 1-1,0-1 1,-1 1-1,0-1 1,1 1 0,-1-1-1,0 1 1,0 0-1,0-1 1,0 1 0,0 0-1,0 0 1,0 0-1,0-1 1,-2 0 0,0 0-4,0 1 0,0 0 0,0 0 0,0 0 0,0 0 1,0 1-1,0-1 0,0 1 0,0-1 0,0 1 0,-7 1 1,1 0 56,0 0 0,0 1 0,0 0 1,0 0-1,0 1 0,0 0 0,-15 8 1,17-6 109,1 0 0,-1 1 1,1-1-1,0 1 1,0 0-1,1 1 0,0-1 1,-8 14-1,12-18-114,0-1 0,0 1 0,1-1 0,-1 1 0,0 0 0,1-1-1,0 1 1,-1 0 0,1-1 0,0 1 0,0 0 0,0 0 0,0-1 0,0 1-1,0 0 1,0 0 0,1-1 0,0 4 0,0-3-19,0-1-1,1 1 1,-1-1 0,1 1 0,-1-1-1,1 0 1,-1 0 0,1 1-1,0-1 1,-1 0 0,1 0-1,0-1 1,0 1 0,0 0 0,0-1-1,0 1 1,-1-1 0,1 0-1,0 1 1,4-1 0,27 1-250,-1-1 1,0-2-1,1-1 1,-1-1-1,0-2 0,52-16 1,-60 16-54,-23 5 299,0 0 1,0 1 0,0 0-1,0-1 1,0 1-1,1 0 1,-1 0-1,0-1 1,0 1 0,0 0-1,0 0 1,1 0-1,-1 0 1,0 1-1,0-1 1,0 0 0,0 0-1,1 1 1,-1-1-1,0 1 1,0-1-1,1 1 1,0 20 669,-2 10-85,0-30-577,1 0 0,0-1-1,-1 1 1,1 0-1,0 0 1,0 0-1,0-1 1,0 1-1,0 0 1,0-1-1,-1 1 1,1-1-1,1 1 1,-1-1-1,0 1 1,0-1 0,0 0-1,0 0 1,0 1-1,0-1 1,0 0-1,0 0 1,2 0-1,35 0 87,-29 0-143,8-1-203,0 0 0,0-1 0,0-1-1,0-1 1,-1 0 0,17-8 0,-32 12 101,-11 25-375,-2 4 64,12-28 204,0 0 0,-1 0 0,1-1 0,0 1 0,0 0 0,0 0-1,1-1 1,-1 1 0,0 0 0,0 0 0,0-1 0,1 1 0,-1 0 0,0 0 0,1-1 0,-1 1 0,0 0 0,1-1 0,-1 1 0,1-1 0,-1 1 0,1-1 0,-1 1 0,1 0 0,-1-1 0,1 0 0,0 1 0,-1-1-1,1 1 1,0-1 0,-1 0 0,1 0 0,0 1 0,1-1 0,14 3-8440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6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2 12780,'0'0'1890,"-9"-1"341,0 0-1658,-1 1 1,0 1-1,1 0 0,-1 0 0,0 0 0,-9 4 0,17-4-491,0-1 0,-1 1-1,1-1 1,0 1 0,0 0 0,0 0-1,0 0 1,0 1 0,0-1-1,0 0 1,0 1 0,0-1-1,1 1 1,-1 0 0,0-1-1,1 1 1,0 0 0,-1 0-1,1 0 1,0 0 0,0 0-1,0 0 1,0 0 0,0 1-1,1-1 1,-1 0 0,1 0 0,-1 1-1,1-1 1,0 0 0,0 1-1,0-1 1,0 0 0,0 1-1,1-1 1,-1 0 0,1 3-1,0-4-82,0 1-1,0-1 0,0 0 0,0 1 0,0-1 0,0 0 1,1 0-1,-1 0 0,0 0 0,1 0 0,-1 0 1,0 0-1,1 0 0,-1-1 0,1 1 0,-1-1 0,1 1 1,0-1-1,-1 1 0,1-1 0,-1 0 0,1 0 1,0 0-1,-1 0 0,3 0 0,44-2 188,-41 0-344,1 0-1,-1 0 0,0-1 1,0 0-1,0 0 0,-1 0 1,1-1-1,-1 0 0,0-1 1,0 0-1,0 1 0,0-2 0,-1 1 1,0-1-1,0 0 0,-1 0 1,6-8-1,-10 13 132,-8 8 337,2 1-47,0 1 0,1-1 0,0 1 0,1 0 0,0 0 0,-5 14 0,8-18-217,-1-1 0,1 0 0,0 1 0,0-1-1,1 1 1,-1-1 0,1 1 0,0-1 0,0 1 0,0-1 0,1 1 0,0-1 0,0 1 0,0-1-1,0 0 1,4 9 0,-4-12-113,0 0-1,0 0 1,0 0-1,0 0 1,0 0 0,0 0-1,0 0 1,0-1-1,1 1 1,-1 0-1,0-1 1,1 1-1,-1 0 1,0-1-1,1 0 1,-1 1 0,1-1-1,-1 0 1,0 0-1,1 0 1,-1 0-1,3 0 1,-1 0-393,0 0 0,0-1 1,-1 0-1,1 1 0,0-1 0,0 0 0,-1 0 1,1 0-1,0-1 0,3-2 0,18-17-5796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4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13325,'0'0'11851,"65"24"-11467,-35-18-288,-2-3-32,2 1-64,4-1-1249,-4-3-1570,-1 0-4387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4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211 267 10634,'0'0'1863,"-12"-2"-112,5-1-1543,0 1 1,0 1-1,0-1 0,0 1 0,0 1 0,0-1 1,-1 1-1,1 0 0,0 1 0,0-1 0,0 2 1,0-1-1,0 1 0,0 0 0,0 0 0,0 1 0,1 0 1,-1 0-1,1 0 0,0 1 0,-10 7 0,-11 20 23,26-30-216,0 0 1,0 0-1,0 1 1,0-1-1,0 0 1,1 0-1,-1 1 1,0-1 0,1 0-1,-1 1 1,1-1-1,-1 1 1,1-1-1,0 1 1,0-1-1,0 1 1,0-1-1,0 1 1,0-1 0,0 1-1,0-1 1,0 1-1,1 1 1,2-2 99,0-1 0,-1 0 0,1 1 0,0-1 0,-1-1 0,1 1 0,0 0 1,0-1-1,-1 1 0,1-1 0,-1 0 0,1 1 0,0-2 0,-1 1 0,4-2 0,17-10 104,-1-1-1,-1-2 1,-1 0-1,0-1 1,-1 0-1,0-2 1,-2 0-1,0-2 1,-2 1-1,0-2 1,-1 0-1,20-45 0,-33 66-211,-1 0 0,1 0 0,-1 1-1,1-2 1,-1 1 0,1 0-1,-1 0 1,0 0 0,0 0-1,1 0 1,-1 0 0,0 0-1,0 0 1,0 0 0,0 0-1,0-1 1,-1 1 0,1-1-1,-13 6-5,-18 27 10,19-14 87,1 1 0,0 0-1,2 0 1,-9 21 0,15-30 44,0 0 0,0 1 0,1-1 0,0 0 0,0 1 0,1-1 1,1 1-1,-1-1 0,2 1 0,-1-1 0,3 11 0,-2-18-122,-1 0 0,1 0-1,0-1 1,0 1-1,0 0 1,1-1 0,-1 1-1,0-1 1,0 1-1,1-1 1,-1 0-1,1 0 1,0 1 0,-1-1-1,1 0 1,0-1-1,-1 1 1,1 0 0,0 0-1,0-1 1,0 1-1,0-1 1,0 1 0,0-1-1,-1 0 1,1 0-1,0 0 1,0 0 0,0 0-1,4-1 1,1 1 62,0-1 0,0 0 0,0 0 1,0-1-1,0 0 0,-1 0 0,10-5 1,-1-2 29,0-1 1,-1-1-1,0 0 1,-1-1 0,0 0-1,-1-1 1,-1-1-1,0 1 1,-1-2-1,12-19 1,-15 17-216,-15 20-287,-18 25 157,16-12 214,-22 41 308,31-54-249,-1 1 1,1 0 0,0-1 0,0 1-1,0 0 1,0 0 0,1 0 0,0 0-1,0-1 1,0 1 0,0 0 0,0 0-1,1 0 1,1 4 0,-2-7-30,1 1 0,0-1 1,1 0-1,-1 0 0,0 0 1,0 0-1,0 0 0,1 0 1,-1 0-1,1 0 0,-1 0 0,1 0 1,-1-1-1,1 1 0,-1-1 1,1 1-1,-1-1 0,1 1 0,0-1 1,-1 0-1,4 0 0,41 2-535,-39-2 191,2-1 273,-1 0 0,1 0-1,-1-1 1,1 0 0,-1-1 0,0 0-1,0 0 1,0-1 0,0 0 0,0 0-1,-1-1 1,9-6 0,8-8 50,-1-2 1,22-24 0,-29 28 30,-1 0 0,0-2 1,12-20-1,-22 31-34,-1 0 0,1-1 0,-1 1 0,-1-1-1,0 0 1,0 0 0,-1-1 0,0 1 0,0 0 0,0-11 0,-2 20 1,0-1-1,0 1 1,0 0-1,0-1 1,0 1 0,0 0-1,0-1 1,0 1-1,0 0 1,0-1-1,0 1 1,0 0 0,0-1-1,-1 1 1,1 0-1,0-1 1,0 1-1,0 0 1,0-1 0,-1 1-1,1 0 1,0 0-1,0-1 1,-1 1-1,1 0 1,0 0 0,0-1-1,-1 1 1,1 0-1,0 0 1,-1 0-1,1 0 1,0 0 0,-1-1-1,1 1 1,0 0-1,-1 0 1,-16 5-242,-14 17 110,14-7 236,1 1-1,1 1 1,0 0 0,2 1-1,-13 20 1,19-27-41,1 1 0,1 0 0,-1 0 0,2 0 0,0 0 0,0 1 0,2-1 0,-1 1-1,1 0 1,0 15 0,2-25-30,0 1-1,0-1 0,0 0 0,0 1 0,0-1 0,1 0 1,0 0-1,-1 1 0,1-1 0,0 0 0,1 0 0,-1 0 1,1 0-1,2 5 0,-2-7 2,0 1 1,0-1-1,1 0 1,-1 0-1,0 0 1,0 0-1,1 0 1,-1-1-1,0 1 0,1-1 1,-1 1-1,1-1 1,-1 0-1,1 0 1,-1 0-1,0 0 1,1 0-1,-1-1 1,1 1-1,3-2 0,11-2-92,0-1-1,-1-1 0,1-1 0,-1 0 0,-1-1 0,1-1 1,-1 0-1,-1-1 0,0 0 0,0-1 0,-1-1 1,0 0-1,-1-1 0,18-25 0,-29 37 68,0-1 0,0 1 0,0-1 0,0 1 0,0-1 0,0 1 0,0-1 0,-1 0 0,1 1 0,0-1 0,-1 0 0,0 0 0,1 1 0,-1-1 0,0 0 0,0 0 0,0 0 0,0 1 0,0-1 0,0 0 0,-1-3 0,0 4-13,0 1-1,0-1 1,0 0-1,0 0 1,0 1-1,-1-1 1,1 1-1,0-1 1,0 1-1,0-1 1,0 1-1,-1 0 1,1-1-1,0 1 1,0 0-1,-1 0 1,1 0-1,0 0 1,0 0-1,-1 0 1,1 1-1,-2-1 1,-6 2-15,0 0 0,0 1-1,0 0 1,0 0 0,1 0 0,-1 2 0,-7 4 0,11-6 88,1 1 0,-1 0 0,1 0-1,0 1 1,0-1 0,0 1 0,1 0 0,0 0 0,-1 0 0,-1 6-1,3-8-57,1 1 0,0-1 0,0 0-1,0 1 1,0 0 0,0-1 0,1 1 0,-1-1-1,1 1 1,0 0 0,0-1 0,1 1-1,-1-1 1,1 1 0,0-1 0,-1 1 0,4 5-1,-4-9 15,-1 0-1,1 1 0,0-1 0,0 0 0,0 0 1,0 0-1,0 1 0,0-1 0,0 0 0,0 0 1,0 0-1,0 1 0,0-1 0,0 0 0,0 0 1,0 0-1,0 1 0,1-1 0,-1 0 0,0 0 1,0 0-1,0 0 0,0 1 0,0-1 0,0 0 1,0 0-1,1 0 0,-1 0 0,0 1 0,0-1 1,0 0-1,0 0 0,0 0 0,1 0 0,-1 0 0,0 0 1,0 0-1,0 0 0,1 1 0,-1-1 0,0 0 1,0 0-1,0 0 0,1 0 0,-1 0 0,0 0 1,0 0-1,0 0 0,1 0 0,-1 0 0,0 0 1,0 0-1,0-1 0,1 1 0,-1 0 0,0 0 1,0 0-1,1 0 0,0-14 291,-2 1-303,0 21-190,1 0 210,-1-6-27,1 0 0,0 0 0,0 0 0,0 0 0,0 0 0,0 0 0,1 0 0,-1 0 0,0 0 0,1 0 0,0 0 0,-1 0 0,2 2 0,0-3-1,0 1-1,0-1 0,0 0 1,-1-1-1,1 1 1,0 0-1,0 0 0,0-1 1,0 1-1,0-1 1,0 0-1,0 0 0,1 1 1,-1-1-1,0-1 1,3 1-1,0-1 4,0 1 0,0-1 0,0 0-1,0-1 1,0 1 0,-1-1 0,1 0 0,0 0 0,-1-1 0,8-4 0,44-37-271,-34 26 165,10-10 20,-21 18 64,-1 0-1,2 1 0,-1 1 1,1 0-1,17-9 1,-29 17 14,1 0 1,-1 0 0,0 0 0,0-1 0,1 1-1,-1 0 1,0 0 0,0 0 0,1 0 0,-1 0-1,0 0 1,0 0 0,1 0 0,-1 0-1,0 0 1,0 0 0,1 0 0,-1 0 0,0 0-1,0 0 1,1 0 0,-1 0 0,0 0 0,0 1-1,1-1 1,-1 0 0,0 0 0,0 0 0,0 0-1,1 0 1,-1 1 0,0-1 0,0 0 0,0 0-1,0 0 1,1 1 0,-1-1 0,0 0 0,0 0-1,0 1 1,0-1 0,0 0 0,0 0-1,0 1 1,0-1 0,1 0 0,-1 1 0,-2 19-150,-11 16 168,12-34-1,-2 3 17,0 0 0,0 0 0,1 1 0,0-1 0,-1 1 1,-1 9-1,47-14 399,-25-6-496,1 0 0,-1-1 0,-1-1 0,1 0 0,-1-2-1,0 0 1,23-17 0,13-6 121,-53 32-54,0 1 0,0-1-1,0 0 1,0 0 0,0 1-1,0-1 1,0 0-1,0 0 1,0 1 0,0-1-1,0 0 1,0 0 0,0 1-1,0-1 1,0 0 0,0 0-1,0 1 1,0-1 0,0 0-1,0 0 1,1 1 0,-1-1-1,0 0 1,0 0 0,0 0-1,0 1 1,0-1 0,1 0-1,-1 0 1,0 0 0,0 0-1,0 1 1,1-1 0,-1 0-1,0 0 1,0 0-1,0 0 1,1 0 0,-1 0-1,0 0 1,0 1 0,1-1-1,-1 0 1,0 0 0,0 0-1,1 0 1,-1 0 0,0 0-1,0 0 1,1 0 0,-1 0-1,0-1 1,0 1 0,1 0-1,-1 0 1,0 0 0,-15 28 166,11-20-76,-4 16 54,14-12 28,-2-11-183,-1 0 0,0 0 0,1 0 0,0-1 0,-1 1 0,1-1 0,-1 0-1,1 0 1,4-1 0,10 0-383,64-12 65,-82 13 344,0 1-1,0-1 0,1 1 0,-1 0 0,0-1 0,0 1 0,0 0 0,0-1 0,1 1 0,-1 0 0,0 0 0,0-1 0,-1 1 1,1 0-1,0-1 0,0 1 0,0 0 0,0-1 0,0 1 0,-1 0 0,1-1 0,0 1 0,-1 0 0,1-1 0,-1 2 1,-8 17 347,8-17-301,0 0 1,0 0-1,0 0 1,0 0-1,0 1 1,0-1-1,1 0 1,-1 0 0,1 1-1,-1 3 1,6 5-2881,9-7-7160,2-4-401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4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11659,'-3'15'10987,"-4"4"-6911,5-14-4090,0 0 1,0 1-1,0-1 0,1 1 0,0-1 1,0 1-1,0-1 0,1 1 1,0 10-1,1-15 20,0 0-1,0-1 1,-1 1 0,1 0-1,0-1 1,0 1-1,0-1 1,1 1 0,-1-1-1,0 1 1,0-1-1,0 0 1,0 1 0,0-1-1,0 0 1,1 0-1,-1 0 1,0 0 0,0 0-1,2-1 1,30 0-207,-30 1 119,14-4-85,0-1 1,0 0 0,-1-1 0,0-1-1,0-1 1,0 0 0,-1-1 0,0 0 0,15-14-1,-3 5 223,-26 17 205,-18 27 311,14-24-440,1 1 1,0 0 0,-1 1 0,1-1 0,0 0-1,1 1 1,-1-1 0,1 1 0,-1-1 0,1 1-1,0 0 1,0-1 0,1 1 0,-1 0-1,1 7 1,0-10-119,1 0 0,0-1 0,-1 1 0,1 0-1,0-1 1,-1 1 0,1-1 0,0 1 0,0-1 0,-1 1-1,1-1 1,0 1 0,0-1 0,0 0 0,0 1 0,0-1-1,0 0 1,-1 0 0,1 0 0,0 1 0,0-1 0,0 0-1,0 0 1,1-1 0,33 1 74,-25 0-132,4-2-197,0-1 1,1 0-1,-1-1 0,-1 0 0,1-1 1,-1-1-1,0 0 0,0 0 1,0-2-1,13-9 0,-44 61 604,16-41-299,1 1-1,0-1 1,-1 1 0,1 0-1,0 0 1,1-1-1,-1 1 1,1 0 0,0 0-1,0 0 1,0 0 0,1 5-1,-1-9-184,1 1-1,-1 0 1,1 0-1,0 0 1,-1 0-1,1 0 1,0-1-1,-1 1 1,1 0-1,0-1 1,0 1-1,-1 0 0,1-1 1,0 1-1,0-1 1,0 1-1,2 0 1,30 3-6308,-9-4-318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4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93 5509,'0'0'14136,"-9"-1"-12102,-3-1-1541,1 1 0,-1 0 0,0 1 0,0 0 0,-23 5 0,32-5-369,-1 0 1,0 1-1,0 0 1,0 0-1,0 0 1,1 1-1,-1-1 0,1 1 1,-1 0-1,1 0 1,-1 0-1,1 0 0,0 1 1,0-1-1,0 1 1,1 0-1,-1 0 0,0 0 1,1 0-1,0 0 1,0 0-1,0 1 0,0-1 1,1 1-1,-3 5 1,4-8-113,0 0 0,0 0 0,-1 0 0,1 0 0,0 0 0,0-1 1,0 1-1,1 0 0,-1 0 0,0 0 0,0 0 0,0 0 0,1-1 0,-1 1 1,0 0-1,1 0 0,-1 0 0,1-1 0,-1 1 0,1 0 0,-1-1 1,1 1-1,-1 0 0,1-1 0,0 1 0,-1-1 0,1 1 0,0-1 0,0 1 1,32 8 217,35-12-29,-56 1-186,0-2-1,0 1 1,-1-2-1,1 1 1,-1-1-1,0-1 1,0 0-1,-1-1 1,13-10-1,-6 3-67,0-1-1,-1 0 1,-1-2-1,16-20 0,-20 15-317,-11 21 361,0 1-1,0 0 1,0 0 0,0-1-1,0 1 1,0 0-1,0 0 1,-1 0-1,1-1 1,0 1 0,0 0-1,0 0 1,0 0-1,0-1 1,-1 1 0,1 0-1,0 0 1,0 0-1,0 0 1,-1 0 0,1-1-1,0 1 1,0 0-1,-1 0 1,1 0-1,0 0 1,0 0 0,0 0-1,-1 0 1,1 0-1,0 0 1,0 0 0,-1 0-1,1 0 1,0 0-1,0 0 1,-1 0 0,1 0-1,0 0 1,0 0-1,-1 0 1,1 1-1,0-1 1,0 0 0,-4 1-22,0 1 0,1-1 0,0 1 0,-1 0 0,1 0 0,0 0 1,0 1-1,0-1 0,-4 6 0,0 0 58,2 1 0,-1-1 0,1 1 0,1 1 0,-1-1 1,2 1-1,-1-1 0,1 1 0,1 0 0,-2 15 0,3-18-225,0 1-1,1 0 0,0 0 1,0 0-1,1 0 1,2 10-1,-2-14-265,0 0 0,0 1 1,1-1-1,0 0 0,0-1 0,0 1 0,0 0 0,0-1 0,1 1 0,-1-1 0,1 1 0,4 2 0,15 10-5514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4:4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1 123 416,'0'0'13592,"9"4"-12055,10 1-954,0-1-1,0-1 0,0-1 1,0-1-1,30-1 0,112-12 1012,-118 7-1236,1958-118 2871,-1902 121-3088,295 8 39,-385-5-449,70 10-171,-42 1-1844,-10 8-3932,-24-14-756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7:1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3507 459 8968,'-14'-7'951,"-103"-55"527,-108-50-803,185 94-665,-1 2 0,-1 2 1,-75-14-1,-318-18 25,-11-2-6,250 12-5,-227-29 95,366 61-106,-1 2-1,0 2 1,1 3-1,-1 3 1,-78 18 0,79-9-4,1 2 1,1 2-1,1 3 1,1 2-1,1 3 0,1 2 1,2 2-1,1 2 1,1 2-1,2 2 1,1 2-1,-59 71 1,54-55-7,3 2 0,-55 89 0,90-127 2,1-1 0,1 1 0,0 1 0,1-1 0,2 2 0,0-1 0,0 1 0,2-1 0,1 1 0,1 1 0,0-1 1,2 0-1,2 24 0,1-31 5,1 0 1,0 0-1,1-1 1,0 0-1,1 0 1,0 0 0,1-1-1,1 0 1,0 0-1,1 0 1,0-1-1,0-1 1,1 0 0,1 0-1,13 9 1,10 7 33,2-1 1,0-3-1,70 33 1,12-5 63,3-6 0,1-4 1,164 30-1,388 27-72,-451-78 103,403-16-1,-484-14 1,-1-6 0,-1-6 0,268-81 0,-364 89-54,-1-1-1,-1-3 0,0-1 1,-2-2-1,0-2 0,-2-1 1,39-34-1,-64 48 12,-1-2 0,0 1 1,-1-2-1,0 0 0,-1 0 0,0-1 0,-2 0 0,0 0 1,9-24-1,-13 26-18,0 0 0,-1 0 0,-1 0-1,0-1 1,-1 1 0,-1-1 0,0 1 0,-1-1 0,0 1 0,-1 0 0,0-1 0,-1 1 0,-8-21 0,-1 4-30,-2 0 0,-1 1 0,-1 0 0,-1 1 0,-2 1 0,-1 1 0,-1 1 0,-1 0 0,-50-42 0,11 19 2,-2 2-1,-2 2 1,-78-37-1,55 36 64,-1 4-1,-3 4 0,-177-46 1,187 65-512,-121-10 1,127 23-1916,-137 10 0,121 6-1717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7:3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 4292,'0'0'3630,"-8"-1"-2872,-39 0 545,46 1-1132,1 2-150,0 0 0,1 0 0,-1 0 0,0-1 0,1 1 0,-1 0 0,1 0 0,-1 0 0,1 0 0,0-1 0,0 1 1,0 0-1,0-1 0,0 1 0,0 0 0,1-1 0,-1 1 0,0-1 0,3 2 0,0 0 17,0-1-1,0 0 1,0 1-1,0-1 1,0-1-1,1 1 1,-1-1-1,6 2 1,12 0 217,0 0-1,41-1 1,-39-2 85,51 6 182,115 24 0,8 2-162,325-11-149,-254-17-113,394 2-49,165 7-23,1243-55-58,-1845 14-43,10-1 775,-236 29-705,1 0 0,-1-1 0,1 1 0,-1 0 0,0 0 0,1 0 0,-1 0 0,1 0 0,-1-1 0,1 1 0,-1 0 0,1 0 0,-1 0 0,1 0 0,-1 0 0,1 1 1,-1-1-1,1 0 0,-1 0 0,1 0 0,-1 0 0,0 0 0,1 1 0,-1-1 0,1 0 0,-1 0 0,0 1 0,1-1 0,-1 0 0,1 1 0,-1-1 0,0 0 0,1 1 0,-1-1 0,0 0 0,0 1 1,1-1-1,-1 1 0,0-1 0,0 0 0,0 1 0,0-1 0,1 1 0,-1-1 0,0 1 0,0-1 0,0 1 0,0 0 0,-1 1-154,1-1 0,-1 0-1,0 1 1,0-1 0,0 0-1,0 0 1,0 0 0,0 1 0,0-1-1,0 0 1,0 0 0,0-1-1,-1 1 1,-1 1 0,-15 7-3952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47:5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4805,'0'0'2124,"11"3"-1654,28 5-160,0-2-1,0-2 1,59-2 0,700-24 1250,-397 7-1386,-33 0 122,275-5 658,558-14-239,-129 21-146,-532 14-150,677-12-283,1036-4 144,95-14-125,-923-17-22,-1373 43-439,44 1 702,-36 12-5744,-48-6 1414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1:0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 4228,'0'0'-224,"-56"-9"-2723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1:0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6 384,'0'0'1666,"-67"-5"-545,32 5-320,-1 0-641,4 0-320,-3 0-353,1 2 225,3 2-641,-3 3-672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6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0 13805,'0'0'1772,"-7"11"401,-4 6-1703,2 0 0,0 1-1,1 0 1,1 1 0,0 0 0,2 0 0,0 0-1,1 1 1,-1 20 0,3-19-437,-3 38-45,5-57 6,0 1 1,0-1 0,0 1-1,1-1 1,-1 1 0,0-1 0,1 1-1,0-1 1,-1 0 0,1 1-1,0-1 1,0 0 0,1 0-1,-1 0 1,0 1 0,1-1-1,2 2 1,-3-3 47,0 0-1,1-1 1,-1 1 0,1-1-1,-1 1 1,1-1 0,-1 0-1,1 1 1,-1-1 0,1 0-1,-1 0 1,1 0 0,-1 0-1,1-1 1,-1 1 0,1 0-1,-1-1 1,1 1 0,-1 0-1,2-2 1,37-17 274,-7 4-370,-33 14 49,1 1 0,-1 0 0,1 0 0,-1 0 1,1 0-1,-1 0 0,1 0 0,-1 0 0,1 0 0,-1 0 0,1 0 0,-1 0 0,1 0 0,-1 1 0,1-1 0,-1 0 0,1 0 0,-1 0 0,0 1 0,1-1 0,-1 0 1,1 0-1,-1 1 0,0-1 0,1 0 0,-1 1 0,0-1 0,1 0 0,-1 1 0,0-1 0,0 1 0,1-1 0,-1 1 0,0-1 0,0 0 0,0 1 0,0-1 0,1 1 1,-1-1-1,0 1 0,1 29 413,-2-28-388,1 1 0,0 0 0,0 0 0,0 0-1,0-1 1,0 1 0,1 0 0,-1 0 0,1-1 0,0 1 0,-1 0 0,3 3 0,5-5-4531,-1-5-2749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1:0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1986,'0'0'1858,"-10"2"-390,0-1-1116,0 0 307,0 0-1,0 0 0,0 1 0,0 1 0,0 0 0,-14 6 0,23-9-646,1 0 0,0 0 1,-1 1-1,1-1 0,-1 0 0,1 1 0,0-1 1,-1 1-1,1-1 0,0 0 0,0 1 0,-1-1 1,1 1-1,0-1 0,0 1 0,0-1 0,-1 1 1,1-1-1,0 1 0,0-1 0,0 1 0,0-1 1,0 1-1,0-1 0,0 1 0,0-1 0,0 1 1,0-1-1,0 1 0,1-1 0,-1 1 0,0-1 1,0 1-1,0-1 0,1 1 0,-1-1 0,0 0 1,0 1-1,1-1 0,-1 1 0,0-1 0,1 0 1,-1 1-1,1-1 0,-1 0 0,0 1 0,1-1 1,-1 0-1,1 0 0,-1 0 0,1 1 0,-1-1 0,1 0 1,26 13 465,4-5 54,0-1-1,0-2 1,43 2 0,-19-2-187,558 11-349,-399-18-30,683 21 88,284-3-1163,-209-9 873,-660 2 240,1814 33 2084,-533-77-1138,-720 13-694,-499 21-5466,-363-1 3523,-1-7-1307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3:3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2851,'0'0'14792,"13"-3"-14066,23-4-486,0 2-1,0 2 0,0 1 0,63 5 0,135 14 404,0-9-1,287-29 0,-227-9-254,222-14 826,-373 43-926,-137 6-1305,-6-4 670,0-1 0,0 1 0,1-1 0,-1 1 0,0-1-1,1 1 1,-1-1 0,0 1 0,1-1 0,-1 1 0,1-1 0,-1 0 0,1 1 0,-1-1-1,1 0 1,-1 1 0,1-1 0,-1 0 0,1 0 0,-1 0 0,1 1 0,1-1 0,3 0-4522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3:5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51 6919,'0'0'939,"-9"-3"-827,-112-45 1377,145 56 1631,-1-1-2896,1-2 0,0 0-1,29 2 1,508-18 1710,-108-2-1839,-360 16 145,152 24 0,-236-25-129,33 2-1483,-40-4 990,0 1-1,1-1 1,-1-1-1,0 1 1,1 0-1,-1-1 1,0 1-1,1-1 1,-1 0-1,0 0 1,0 1-1,0-2 1,0 1-1,3-2 1,8-15-6137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1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 11179,'0'0'10319,"-4"10"-9737,-42 80 815,-62 93 0,102-173-1415,60-107-13317,-17 23 8760,-8 12 5217,-3 1 5372,-24 60-2659,-1 7-1310,1 20-673,0 33-990,1 52 215,1 1-3501,-5-115 2312,-1 0 0,1 0-1,-1 0 1,0 0 0,0 0-1,0 1 1,0-1 0,0 1-1,-4-4 1,-4-4-174,-19-31 203,-16-21 2717,14 29 4834,84 37-4158,25 7-2760,-26-11-4822,-29-5-474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1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16592,'0'0'5797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1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13421,'0'0'8520,"-11"45"-10058,14-45-1921,5 0-1313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2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178 105 10090,'0'0'11579,"1"-10"-8990,0 2-2048,1-1 75,-1 0 0,0 0 0,0-1 0,-1 1 0,0 0-1,-2-18 1,1 27-615,1-1-1,-1 1 1,1 0-1,-1-1 1,1 1 0,-1-1-1,1 1 1,-1 0-1,0-1 1,1 1 0,-1 0-1,1 0 1,-1 0-1,0-1 1,1 1-1,-1 0 1,0 0 0,1 0-1,-1 0 1,0 0-1,1 0 1,-1 0-1,0 0 1,1 0 0,-1 1-1,0-1 1,1 0-1,-2 1 1,-18 6-199,10 3 172,1 1 1,0 0 0,0 0 0,1 1 0,1 0-1,0 1 1,0-1 0,1 1 0,1 1-1,-4 13 1,9-26 7,-1-1 0,1 1-1,0-1 1,0 1 0,-1 0 0,1-1-1,0 1 1,0-1 0,0 1 0,0 0-1,0-1 1,0 1 0,0-1 0,0 1-1,0 0 1,0-1 0,0 1-1,0-1 1,1 1 0,-1-1 0,0 1-1,0 0 1,1-1 0,-1 1 0,0-1-1,1 1 1,-1-1 0,0 0 0,1 1-1,-1-1 1,1 1 0,-1-1 0,1 1-1,-1-1 1,1 0 0,0 1 0,27 3-163,-26-4 143,1 0 1,-1-1 0,0 1 0,1 1-1,-1-1 1,1 0 0,-1 1 0,1-1-1,-1 1 1,0 0 0,1-1-1,-1 1 1,0 0 0,0 1 0,0-1-1,0 0 1,0 1 0,0-1 0,0 1-1,3 2 1,-1 5 27,0-1-1,-1 1 1,0 0-1,0 1 1,-1-1 0,0 0-1,-1 1 1,0-1-1,0 1 1,-1-1-1,0 1 1,-1-1 0,0 1-1,0-1 1,-5 15-1,5-19 58,-1 0 0,0 0 0,0 0 0,0 0 0,-1-1 0,0 1 0,0-1 0,0 1 0,0-1 0,0 0 0,-1 0 0,0-1 0,0 1 0,0-1 0,0 0 0,-1 0 0,1 0 0,-1 0 0,1-1 0,-1 0 0,0 0 0,0 0 0,0-1 0,0 1 0,-1-1 0,1 0 0,0-1 0,-10 1 0,14-1-48,-1 0-1,1 0 1,0 0 0,-1 0-1,1-1 1,-1 1 0,1 0-1,-1-1 1,1 1 0,0-1-1,-1 1 1,1-1 0,0 0-1,0 1 1,-1-1 0,1 0-1,0 0 1,0 0 0,0 0-1,0 0 1,0 0-1,0 0 1,0-1 0,1 1-1,-1 0 1,0 0 0,0-1-1,1 1 1,-1 0 0,1-1-1,0 1 1,-1 0 0,1-1-1,0 1 1,0-1 0,-1 1-1,1-1 1,0 1 0,1-3-1,-1 0-35,1 1 0,-1-1-1,1 0 1,0 1 0,0-1-1,0 1 1,0-1 0,1 1-1,-1-1 1,1 1 0,0 0-1,0 0 1,0 0-1,5-5 1,22-15-21,60-36 1,-54 37 91,40-30 1,-65 43 0,-1 1-1,0-1 1,0-1 0,0 0 0,-1 0 0,-1-1-1,0 0 1,6-12 0,-12 22-12,0-1 0,0 1 1,-1-1-1,1 1 0,0-1 0,-1 0 0,0 1 1,1-1-1,-1 0 0,0 0 0,0 1 0,0-1 1,0 0-1,0-3 0,0 5-18,-1-1 1,1 1-1,0-1 0,-1 1 0,1-1 1,0 0-1,-1 1 0,1 0 1,-1-1-1,1 1 0,-1-1 1,1 1-1,-1-1 0,1 1 1,-1 0-1,1 0 0,-1-1 0,0 1 1,1 0-1,-1 0 0,1-1 1,-1 1-1,0 0 0,1 0 1,-1 0-1,0 0 0,-3 0-18,1 1-1,-1-1 0,1 1 0,0 0 1,-1 0-1,1 0 0,0 0 0,0 0 1,0 1-1,0-1 0,0 1 0,0 0 1,-3 3-1,0 0-17,0 0 0,0 0 0,1 1 0,0 0 0,0 0 1,0 0-1,1 1 0,0-1 0,0 1 0,0 0 0,1 0 0,0 0 0,1 1 0,0-1 0,0 1 0,0 0 1,1-1-1,0 10 0,1-16-94,0 0-1,1 0 1,-1 0 0,1-1 0,-1 1-1,1 0 1,-1-1 0,1 1 0,0-1 0,-1 1-1,1-1 1,0 1 0,0-1 0,-1 1-1,1-1 1,0 1 0,0-1 0,0 0-1,-1 0 1,1 1 0,0-1 0,0 0 0,0 0-1,0 0 1,-1 0 0,1 0 0,0 0-1,0 0 1,1 0 0,30-2-5738,-8-2-303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2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14638,'0'0'6006,"-7"9"-5446,7-9-558,-6 7 79,0 1 0,0 1 0,1-1 0,-7 14 1,11-20-72,0 0 1,0 0 0,0 1 0,0-1 0,1 0-1,-1 1 1,1-1 0,-1 0 0,1 1 0,0-1-1,0 1 1,0-1 0,0 0 0,0 1 0,1-1-1,-1 1 1,1-1 0,-1 0 0,1 0 0,0 1-1,0-1 1,0 0 0,0 0 0,0 0 0,1 0-1,-1 0 1,1 0 0,3 3 0,-1-1-58,0 0 0,0 0 0,0 0 0,0 1 0,-1-1 0,0 1 1,0 0-1,0 0 0,0 0 0,-1 0 0,0 1 0,0-1 0,0 0 0,-1 1 1,1 0-1,-2-1 0,1 1 0,0 0 0,-1 0 0,0-1 0,-1 1 0,1 0 1,-3 10-1,0-4 263,-1 0-1,0 0 1,-1-1 0,-1 0 0,1 0 0,-2 0 0,1-1-1,-1 1 1,-1-2 0,-10 11 0,17-18-177,0-1 0,1 0 1,-1 1-1,0-1 0,-1 0 0,1 0 1,0 0-1,0 0 0,0 0 0,-1 0 1,1 0-1,0-1 0,-1 1 0,1 0 1,-1-1-1,1 1 0,-1-1 0,1 1 1,-1-1-1,1 0 0,-1 0 0,0 0 1,1 0-1,-1 0 0,1 0 1,-1 0-1,-1 0 0,1-2-8,0 1 0,0-1 0,1 1-1,-1-1 1,1 0 0,-1 1 0,1-1 0,-1 0 0,1 0 0,0 0 0,0 0-1,0 0 1,0 0 0,1 0 0,-1-1 0,0-1 0,-3-13-133,1 1 0,1-1 1,-1-29-1,3 41 78,0 0 0,1 0 1,-1 0-1,1 0 0,0-1 0,0 1 0,1 1 0,0-1 0,-1 0 1,2 0-1,-1 0 0,0 1 0,1 0 0,0-1 0,0 1 0,5-5 1,-1 3 20,0 0 1,0 0-1,1 1 1,0 0 0,0 1-1,0 0 1,0 0-1,14-4 1,-11 4 29,1 1 8,-1-1-1,0 0 1,0-1 0,0 0-1,-1-1 1,0 0 0,12-10-1,-21 15 47,0 0-1,0 0 0,0 0 0,0-1 0,-1 1 1,1 0-1,0 0 0,-1 0 0,1-1 0,-1 1 1,1 0-1,-1-1 0,0 1 0,0-1 1,1 1-1,-1 0 0,0-1 0,0 1 0,0-1 1,-1 1-1,1 0 0,0-1 0,0 1 0,-1 0 1,1-1-1,-1 1 0,1 0 0,-1 0 1,-1-3-1,2 4-83,-1-1 0,0 0 0,1 0 1,-1 1-1,0-1 0,1 1 0,-1-1 1,0 1-1,0-1 0,1 1 0,-1-1 1,0 1-1,0 0 0,0-1 0,0 1 1,1 0-1,-1 0 0,0 0 0,0-1 1,0 1-1,0 0 0,0 0 0,0 0 1,0 1-1,1-1 0,-1 0 0,0 0 1,0 0-1,0 1 0,0-1 0,0 0 1,1 1-1,-1-1 0,0 1 0,0-1 1,1 1-1,-1-1 0,0 1 0,0-1 1,1 1-1,-1 0 0,1-1 0,-1 1 0,1 0 1,-1 0-1,1 0 0,-1 1 0,-17 33-248,15-14-2450,3-20 2344,0-1 1,0 1-1,0 0 1,1-1-1,-1 1 1,0 0-1,0-1 1,0 1-1,1-1 1,-1 1-1,0 0 0,1-1 1,-1 1-1,0-1 1,1 1-1,-1-1 1,1 1-1,-1-1 1,1 1-1,-1-1 1,1 0-1,-1 1 0,2 0 1,10 2-8143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2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17360,'0'0'9706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2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9833,'0'0'14254,"-8"66"-13838,3-36-31,-1-1-257,-3 2-32,3-4-96,4-1 32,-3-5-641,3-6-1377,-4-1-1089,-3-9-1665,1-5-3172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7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12300,'0'0'7249,"-9"11"-6608,-3 7-213,0 1 0,2 0 0,0 1 0,1-1 0,1 2 0,1-1 0,1 1 0,0 0 0,2 1 0,-2 26 0,6-47-423,0 0-1,0 1 0,0-1 0,0 1 1,0-1-1,0 1 0,1-1 0,-1 0 1,1 1-1,-1-1 0,1 0 1,-1 0-1,1 1 0,0-1 0,0 0 1,-1 0-1,1 0 0,0 0 1,0 0-1,0 0 0,0 0 0,1 0 1,-1 0-1,0 0 0,0 0 0,2 0 1,1 0 19,0 0 1,-1 0 0,1 0-1,0 0 1,0-1 0,0 1-1,0-1 1,0 0-1,6-1 1,4-1 22,1-1 0,-1 0 1,0-1-1,19-8 0,101-63-709,-133 77 639,0 0 0,0 0 0,-1-1 0,1 1 0,-1 0-1,1 0 1,-1 0 0,0 0 0,0 0 0,1 0 0,-2 0 0,1 4 0,1 12 296,0-16-261,0 0 0,0-1 0,0 1 0,1-1 0,-1 1 0,0-1 0,1 1 0,-1-1 0,1 0 0,0 0 0,-1 0 0,1 0 0,0 0 0,0 0 0,0 0 0,-1 0 0,1-1 0,0 1 0,0-1 0,0 0 0,0 1 0,0-1 0,3 0 0,54 0 186,-45-1-198,2 0-505,-1-1 1,-1-1-1,1 0 0,23-9 0,33-8-4322,-70 24 4938,0 0-1,0-1 0,0 1 1,0 0-1,-1 0 1,0 0-1,0-1 0,0 1 1,-1 6-1,2 4 399,-1-12-485,1 0 0,-1 0 0,1 0 0,0 0 0,0 0 0,0 0 0,0-1 0,1 1 0,-1 0 0,0-1 0,1 1 0,-1-1 0,1 1 0,-1-1 0,1 0 0,3 2 0,38 22-1113,-10-7-1818,-29-14 2504,0-1 0,0 1 0,0 0 0,-1 0 0,1 0 0,-1 1 0,0-1 0,0 1 0,-1 0 0,1-1 0,2 9 0,-4-7 654,1 1-1,-1-1 1,0 0 0,-1 1 0,1-1 0,-1 0 0,-1 1-1,1-1 1,-1 0 0,0 1 0,0-1 0,-1 0-1,0 0 1,-3 8 0,1-6 384,0-1 0,0 1 0,-1-1 0,1 0 1,-2 0-1,1 0 0,-1-1 0,0 0 0,0 0 0,-12 9 0,12-12-536,1 1 1,-1-1-1,-1 1 1,1-2-1,0 1 0,-1-1 1,1 0-1,-11 2 1,16-4-144,0 1 0,0-1 1,0 0-1,0 0 1,0 1-1,0-1 1,0 0-1,0 0 0,0 0 1,0 0-1,0 0 1,0 0-1,0 0 1,0 0-1,0-1 0,0 1 1,0 0-1,0-1 1,0 1-1,0-1 1,0 1-1,0-1 1,0 1-1,0-1 0,0 1 1,1-1-1,-1 0 1,0 0-1,0 1 1,1-1-1,-1 0 0,0 0 1,1 0-1,-1 0 1,1 0-1,-1 0 1,1 0-1,0 0 0,-1 0 1,1 0-1,0 0 1,0 0-1,0 0 1,-1 0-1,1 0 1,0 0-1,1 0 0,-1 0 1,0 0-1,0 0 1,0 0-1,1 0 1,-1 0-1,0 0 0,1 0 1,-1 0-1,2-2 1,1-7-489,1 0 1,1 1 0,0-1-1,8-12 1,78-96-2686,-65 88 1974,-2-1 0,-1-1 0,-1-1-1,32-67 1,-53 99 1353,0 0 1,0-1-1,0 1 1,-1-1-1,1 1 0,-1-1 1,1 1-1,-1-1 1,0 1-1,1-1 0,-1 1 1,0-1-1,0 0 1,0 1-1,0-1 0,0 1 1,-1-1-1,1 0 1,-1-2-1,0 4-3,0 0-1,0-1 1,0 1 0,1 0 0,-1 0-1,0 0 1,0 0 0,0 0 0,0 0-1,0 0 1,0 0 0,0 1-1,0-1 1,1 0 0,-1 0 0,0 1-1,0-1 1,0 0 0,0 1 0,1-1-1,-1 1 1,0-1 0,-1 2 0,-7 5 790,-1 0 1,1 0-1,-16 18 1,22-21-615,0 0 1,-1 1 0,1-1-1,1 1 1,-1 0-1,1 0 1,0 0-1,0 0 1,0 0-1,-1 10 1,3-13-273,0-1 0,-1 1 0,2 0 1,-1-1-1,0 1 0,0-1 0,0 1 0,1-1 0,-1 1 0,1-1 1,-1 1-1,1-1 0,0 0 0,0 1 0,-1-1 0,1 0 1,0 1-1,0-1 0,0 0 0,0 0 0,0 0 0,1 0 0,-1 0 1,0 0-1,0 0 0,1 0 0,-1-1 0,1 1 0,-1 0 1,0-1-1,1 1 0,-1-1 0,1 0 0,0 1 0,-1-1 0,1 0 1,-1 0-1,1 0 0,-1 0 0,1 0 0,1-1 0,19 0-775,0 0 0,-1-2 1,0-1-1,0-1 0,0 0 0,40-17 0,11-3 426,-71 25 1496,-2 25 2629,0-22-3512,1 0 0,0 0 0,-1 0 0,1 0 0,0 0-1,1 1 1,-1-1 0,0 0 0,1-1 0,1 5 0,-1-6-266,0 0-1,0 1 1,0-1 0,0 0 0,1 0-1,-1 0 1,0 0 0,1 0 0,-1 0-1,1 0 1,-1-1 0,1 1-1,-1 0 1,1-1 0,0 1 0,-1-1-1,1 0 1,0 1 0,-1-1-1,1 0 1,0 0 0,-1 0 0,3-1-1,55 0-1763,-14 0-3728,-45 4 5411,0 0 0,-1 1 1,1-1-1,-1 0 1,1 0-1,-1 0 1,0 1-1,0-1 1,-3 5-1,-1 2-1460,4-3-3443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2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11339,'0'0'9182,"9"-6"-6908,-2 2-1914,1-1 1,0 2-1,0-1 1,0 1-1,0 1 0,15-4 1,-19 5-341,-1 1 1,0-1-1,0 1 1,0-1-1,1 1 1,-1 0-1,0 0 0,0 1 1,1-1-1,-1 1 1,0 0-1,0-1 1,0 1-1,0 1 1,0-1-1,0 0 0,0 1 1,0-1-1,0 1 1,-1 0-1,1 0 1,-1 0-1,1 0 0,-1 1 1,0-1-1,2 3 1,-3-3-10,0-1 0,-1 1 1,1-1-1,0 1 0,-1 0 1,1-1-1,-1 1 0,0 0 0,0-1 1,1 1-1,-1 0 0,0-1 0,0 1 1,-1 0-1,1-1 0,0 1 1,-1 0-1,1-1 0,0 1 0,-1-1 1,0 1-1,1 0 0,-1-1 1,0 1-1,0-1 0,0 0 0,-1 2 1,1-1-189,-1-1 0,1 1 0,0 0 0,0 0 0,1 0 0,-1 0 0,0-1 0,1 1 0,-1 0 0,1 0 0,-1 0 0,1 1 0,0-1 1,0 2-1,2 0 93,1 0 1,0-1 0,-1 1 0,1-1 0,0 0 0,0 0-1,1 0 1,4 2 0,9 11 31,-14-12 77,0-1 0,0 1 0,-1 0 0,1 1 0,-1-1 0,0 0 0,0 1 0,-1-1 0,1 1 0,-1 0-1,0 0 1,0-1 0,0 1 0,-1 0 0,0 0 0,0 0 0,0-1 0,-1 1 0,1 0 0,-3 6 0,3-8 233,-2 0 1,1 1-1,0-1 0,-1 0 0,1 0 1,-1 0-1,0 0 0,0 0 0,0-1 0,0 1 1,0 0-1,-1-1 0,1 0 0,-1 1 1,0-1-1,0 0 0,0-1 0,0 1 0,0 0 1,0-1-1,0 0 0,0 1 0,-1-1 1,1 0-1,0-1 0,-1 1 0,1-1 1,-6 1-1,-54-1 409,35 0-4388,30-7-8045,11-7-2364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2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51 9769,'0'0'13405,"-4"10"-12935,-1 1-278,0 0 0,1 1 0,1-1 0,0 1 1,0 0-1,-1 24 0,4-35-171,1-1-1,-1 1 1,1-1-1,-1 1 1,1-1 0,-1 1-1,1-1 1,0 1-1,-1-1 1,1 0 0,0 1-1,0-1 1,-1 0-1,1 1 1,0-1 0,0 0-1,-1 0 1,1 0-1,0 0 1,0 0 0,-1 0-1,1 0 1,0 0-1,0 0 1,0 0 0,0-1-1,27-3 460,-22 0-419,0 0 0,0 0-1,0 0 1,0-1 0,-1 0 0,0 0 0,0-1 0,0 1 0,-1-1 0,0 0 0,5-9 0,18-23 179,-22 33-224,-4 52-256,-1-42 264,0 0 1,0-1-1,1 1 1,-1 0-1,1-1 0,0 1 1,2 5-1,-2-9 7,-1-1 0,1 1-1,-1 0 1,1 0 0,0-1-1,-1 1 1,1 0 0,0-1-1,-1 1 1,1 0 0,0-1 0,-1 1-1,1-1 1,0 0 0,0 1-1,0-1 1,0 0 0,0 1-1,-1-1 1,1 0 0,0 0-1,0 0 1,0 1 0,0-1-1,0 0 1,0 0 0,0-1-1,0 1 1,0 0 0,0 0 0,-1 0-1,1-1 1,0 1 0,0 0-1,0-1 1,0 1 0,-1 0-1,1-1 1,0 0 0,0 1-1,-1-1 1,1 1 0,0-1-1,-1 0 1,2-1 0,3-3 46,-1 0-1,1 0 1,-1-1 0,0 0 0,-1 0-1,1 0 1,-1 0 0,0-1 0,-1 1-1,0-1 1,0 1 0,0-1-1,-1 0 1,0 0 0,1-10 0,-2 16-259,-6 41-480,6-40 661,0 1 0,0 0-1,0-1 1,0 1 0,0 0-1,0 0 1,0-1 0,1 1-1,-1 0 1,0-1 0,0 1-1,1 0 1,-1-1 0,0 1-1,1-1 1,-1 1 0,0 0-1,1-1 1,-1 1 0,1-1-1,-1 1 1,1-1 0,0 1-1,-1-1 1,1 0 0,-1 1-1,1-1 1,0 0 0,0 1 0,24-2 117,-19 0-77,-1-1-1,1 0 1,-1 0 0,1-1-1,-1 0 1,8-5-1,-7 3-16,0 0 0,0-1 0,-1 1 0,0-1 0,0-1 0,-1 1-1,1-1 1,-1 0 0,4-10 0,-8 16-81,-3 8-480,-2 1 515,1 1-1,0-1 0,0 1 1,1 0-1,0 0 0,1 0 1,-1 0-1,2 1 0,-1-1 1,2 0-1,-1 1 1,2 16-1,-1-25 29,1 0 1,0 1-1,-1-1 1,1 0-1,0 0 1,0 0-1,-1 0 1,1 0-1,0 0 0,0 0 1,0 0-1,0 0 1,0-1-1,1 1 1,-1 0-1,0-1 1,0 1-1,0 0 1,1-1-1,-1 0 0,0 1 1,1-1-1,-1 0 1,0 1-1,1-1 1,-1 0-1,0 0 1,1 0-1,-1 0 1,0-1-1,1 1 0,-1 0 1,0 0-1,0-1 1,1 1-1,1-2 1,3 1 31,-1-1 0,0 0 0,0 0 0,0 0 0,0 0 0,0-1 1,8-6-1,-4 1 14,-1-1 0,0-1 0,-1 1 0,1-1 0,-2-1 0,0 1 0,7-15 0,-12 21-61,-11 64-146,4-30-973,3 0-3919,3-30 4872,0 0 0,0 1 0,0-1 0,0 0 0,0 0 0,0 0 0,0 0 0,0 0 0,0 1 0,0-1 0,0 0 0,0 0 0,0 0 0,0 0 0,0 0 0,0 1 0,0-1 1,0 0-1,0 0 0,0 0 0,0 0 0,1 0 0,-1 1 0,0-1 0,0 0 0,0 0 0,0 0 0,0 0 0,0 0 0,1 0 0,-1 0 0,0 0 0,0 0 0,0 0 0,0 0 0,0 1 0,0-1 0,1 0 0,-1 0 1,0 0-1,0 0 0,0 0 0,0 0 0,1 0 0,-1 0 0,0 0 0,0 0 0,0 0 0,0-1 0,0 1 0,1 0 0,-1 0 0,0 0 0,0 0 0,0 0 0,0 0 0,0 0 0,0 0 0,1 0 0,-1 0 81,7-4-11211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2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10666,'0'0'10378,"21"57"-29020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2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98 140 1826,'0'0'21353,"-9"3"-21064,4-2-253,0 1 0,0 0 0,0 0 1,1 0-1,-1 1 0,1-1 0,0 1 1,-1 0-1,1 0 0,0 1 0,1-1 1,-1 1-1,1 0 0,0 0 1,-1 0-1,2 0 0,-1 1 0,0-1 1,1 1-1,0 0 0,0-1 0,1 1 1,-1 0-1,1 0 0,0 0 0,0 0 1,0 1-1,1 6 0,0-11-23,0 0 0,0 1 1,-1-1-1,2 0 0,-1 1 0,0-1 0,0 0 0,0 1 0,0-1 1,1 0-1,-1 0 0,1 1 0,-1-1 0,1 0 0,-1 0 1,1 0-1,0 1 0,0-1 0,-1 0 0,1 0 0,0 0 0,0 0 1,2 1-1,-1-1 30,1-1 1,-1 1-1,1-1 1,-1 1-1,1-1 1,-1 0-1,1 0 1,0 0-1,-1 0 1,1 0-1,-1-1 1,3 0-1,2-1 7,0-1-1,0 0 1,0 0 0,0 0-1,-1-1 1,0 0-1,1 0 1,-1-1 0,-1 0-1,1 0 1,-1 0-1,0 0 1,0-1 0,6-10-1,3-3 18,-2-1-1,0-1 0,12-27 0,-21 41-71,0 0 0,0 1 0,0-1 0,-1-1 1,0 1-1,-1 0 0,0 0 0,0-1 0,0 1 0,-1-1 0,-1-10 0,1 17-8,-1 0 1,1 0-1,-1 0 0,0 1 0,1-1 0,-1 0 0,0 1 0,1-1 1,-1 1-1,0-1 0,0 1 0,1-1 0,-1 1 0,0-1 1,0 1-1,0 0 0,0-1 0,0 1 0,1 0 0,-1 0 0,0-1 1,0 1-1,0 0 0,0 0 0,0 0 0,0 0 0,0 1 0,0-1 1,0 0-1,0 0 0,1 0 0,-1 1 0,0-1 0,0 0 1,0 1-1,-1 0 0,-31 16-184,26-10 197,0-1 1,0 1-1,1 1 1,1-1-1,-1 1 1,1 0 0,0 0-1,1 1 1,0-1-1,0 1 1,1 0-1,0 0 1,1 0 0,0 0-1,0 1 1,1-1-1,0 1 1,1 11-1,0-18-132,2 1 0,-1-1-1,0 1 1,1-1 0,-1 0-1,1 0 1,0 0 0,0 0-1,0 0 1,1 0 0,-1-1 0,1 1-1,-1-1 1,1 0 0,0 1-1,0-1 1,0 0 0,0-1-1,0 1 1,1 0 0,-1-1-1,7 2 1,-1 0 30,-1 0 0,1-1 0,0 0 0,0 0 0,0-1 0,0 0 0,0-1 0,11 0 0,-16-2 197,0 1 0,1-1 0,-1 0-1,0 0 1,0 0 0,0-1 0,0 1-1,-1-1 1,1 0 0,-1 0 0,0 0 0,1 0-1,3-6 1,36-51 783,-32 35-593,0 0 0,-1-1 0,9-42 1,-16 59-402,-23 191 516,23-61-218,-3-121-33,-10-23 396,-27-35-575,-51-61 1,87 118 285,28 5-346,-2 3 23,-7-1-676,0-1 0,0 0 1,33 2-1,-8-6-4430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3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14286,'0'0'5220,"47"5"-7109,-36-5-5318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3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78 10346,'0'0'8098,"-6"-8"-5914,4 4-2031,-1 0 1,0 1 0,0-1 0,0 1 0,0 0 0,-1 0 0,0 0 0,-3-2 0,5 4-131,0 0-1,0 0 1,1 1 0,-1-1-1,0 1 1,0 0 0,0-1-1,0 1 1,1 0 0,-1 0-1,0 0 1,0 0 0,0 1 0,0-1-1,0 0 1,0 1 0,1-1-1,-1 1 1,0 0 0,0-1-1,1 1 1,-1 0 0,0 0-1,1 0 1,-1 0 0,1 1-1,0-1 1,-1 0 0,-1 3-1,-2 1 31,0 0-1,1 0 0,0 1 0,0-1 0,0 1 0,0 0 0,1 0 0,0 0 0,1 1 0,-1-1 0,1 1 0,0-1 0,1 1 0,-1 0 0,2 0 0,-1 0 0,1-1 0,-1 1 0,2 8 0,0-14-37,-1 0-1,0 0 1,0 0-1,1 0 1,-1 0-1,0 0 0,1-1 1,-1 1-1,1 0 1,0 0-1,-1 0 1,1 0-1,-1-1 0,1 1 1,0 0-1,0 0 1,0-1-1,-1 1 1,1-1-1,0 1 0,0-1 1,0 1-1,0-1 1,0 1-1,2-1 1,30-1 550,-25-1-460,-1 0 1,0-1-1,0 0 0,0 0 0,0 0 0,9-7 0,1-7 25,-1 0 0,0-1 0,-1-1 0,-2 0 0,13-22-1,-1 2-17,-24 38-74,-18 28-33,13-20 29,-1 0 0,1 0-1,1 1 1,-1 0 0,1-1 0,0 1 0,1 0-1,0 0 1,0 0 0,1 1 0,-1 11 0,2-19-25,1-1 0,-1 1 0,0 0 0,1-1 1,-1 1-1,0-1 0,1 1 0,-1-1 0,1 0 1,-1 1-1,1-1 0,-1 1 0,1-1 0,0 0 1,-1 1-1,1-1 0,-1 0 0,1 0 0,0 1 1,-1-1-1,1 0 0,0 0 0,-1 0 0,1 0 1,-1 0-1,1 0 0,0 0 0,-1 0 0,1 0 1,0 0-1,-1 0 0,1-1 0,0 1 0,-1 0 1,1 0-1,-1 0 0,1-1 0,0 1 0,-1 0 1,1-1-1,28-11 313,-14 1-254,-1-1-1,0-1 1,17-20 0,-18 18-73,1 1 0,21-17 0,-31 34-619,-3 11 482,-4 13 172,0-16-4,1 0 0,0 0 0,1 0 0,0 0 0,0 0 0,1 0 0,1 0 0,2 15 0,-3-25-15,1 0-1,0-1 1,-1 1-1,1 0 1,-1-1-1,1 1 1,0-1-1,-1 1 0,1-1 1,0 0-1,0 1 1,-1-1-1,1 1 1,0-1-1,0 0 0,-1 0 1,1 0-1,0 1 1,0-1-1,0 0 1,0 0-1,-1 0 1,1 0-1,0 0 0,0-1 1,0 1-1,0 0 1,-1 0-1,1 0 1,0-1-1,0 1 1,1-1-1,26-13 227,-17 5-269,1-2 0,-1 1 0,-1-1 0,0-1 0,-1 0 0,0 0 0,-1-1 0,11-21 0,-28 53-886,-17 41 835,19-15-3966,7-44 3808,0-1 1,0 1-1,0 0 0,-1-1 1,1 1-1,0 0 0,0-1 1,1 1-1,-1-1 1,0 1-1,0 0 0,0-1 1,0 1-1,0-1 0,1 1 1,-1 0-1,0-1 0,0 1 1,1-1-1,-1 1 1,1-1-1,-1 1 0,0-1 1,1 1-1,-1-1 0,1 0 1,-1 1-1,1-1 0,-1 1 1,1-1-1,-1 0 1,1 0-1,-1 1 0,1-1 1,0 0-1,-1 0 0,1 0 1,0 1-1,17 0-7505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3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9833,'0'0'13416,"-8"2"-13358,-29 15 37,36-17-148,0 1-1,0 0 1,-1 0-1,1 0 1,0-1-1,0 1 1,0 0-1,0 0 1,0 1-1,0-1 1,1 0-1,-1 0 1,0 0-1,0 0 1,1 1-1,-1-1 1,1 0-1,-1 1 1,1-1-1,0 1 1,-1-1-1,1 0 1,0 1-1,0-1 1,0 1-1,0-1 1,0 0-1,0 1 1,1-1-1,-1 1 1,0-1-1,1 0 1,-1 1-1,1-1 1,0 2-1,3 2-106,0-2 0,0 1 0,0 0 0,1-1 0,-1 0 0,1 0 0,-1 0 0,1 0 0,0-1-1,0 0 1,7 2 0,25 14-545,-35-16 715,1-1-1,-1 1 1,1 0 0,-1 0 0,0 0 0,0 0-1,0 0 1,0 0 0,0 1 0,0-1 0,0 1-1,-1-1 1,1 1 0,-1 0 0,0 0 0,2 5-1,-3-6 147,-1-1 0,1 1 0,0 0 0,-1-1-1,1 1 1,-1 0 0,1-1 0,-1 1 0,0 0-1,1-1 1,-1 1 0,0-1 0,0 0 0,0 1 0,0-1-1,-1 0 1,1 1 0,0-1 0,0 0 0,-1 0-1,1 0 1,-1 0 0,1 0 0,-1-1 0,1 1-1,-1 0 1,0-1 0,1 1 0,-1-1 0,-1 1 0,-11 4 773,-1-2 0,1 1 0,-27 2 0,-17-4-3989,49-3-805,3-4-2295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3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39 7591,'-17'-3'8551,"25"-4"-2450,12 1-3000,-5 2-3552,36-3-330,81-2 4779,-90 7-5418,-6 2-4508,-14-1-6389,-45 1 3872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3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25 9737,'0'0'4036,"-52"23"-1954,50-18-577,2-1-672,11-1 512,15-2 545,8-1-576,7 0-642,6 0-223,5-2-193,-7-5-224,5-3-417,-3-2-2049,-12-2-2883,-5-1-1153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3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10794,'0'0'10581,"11"0"-9892,5 1-534,0 1 1,0 0-1,0 1 1,25 8 0,-36-9-144,-1-1 0,0 1 1,0 0-1,0 0 1,0 0-1,-1 0 1,1 1-1,-1 0 1,1-1-1,-1 1 1,5 6-1,-7-7-19,0 0 0,0 0-1,0 0 1,0 0 0,0 0-1,-1 1 1,1-1 0,-1 0-1,0 0 1,1 0 0,-1 0-1,0 1 1,0-1 0,0 0-1,-1 0 1,1 0-1,0 1 1,-1-1 0,0 0-1,1 0 1,-1 0 0,0 0-1,0 0 1,0 0 0,-2 2-1,-4 7 40,-1 0-1,0-1 1,-1 0-1,0-1 1,-1 0 0,0-1-1,0 1 1,-16 8-1,-3 1-373,0-2 0,-35 14 0,32-18-3891,7-5-4335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9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14 865,'0'0'23857,"9"-1"-23462,193-10 142,-112 10-3562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47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54 205 7015,'0'-9'1201,"3"-119"3386,-1 73-1344,-2 42-1047,0 15 499,-24 241-1493,-9 190-605,32 97-144,2-279-7579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1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0 256 11755,'0'0'13442,"10"-2"-12406,12-6-892,-2-1 0,1-1 0,-1 0 0,0-2 1,-1 0-1,33-28 0,105-105 384,-150 137-549,-28 49-337,-17 20 404,-36 81-1,72-140-102,1 1-1,0-1 1,0 0-1,0 1 1,1 0-1,-1-1 1,0 1-1,1-1 1,0 1-1,-1 0 1,1-1-1,0 1 1,1 0-1,-1-1 1,1 5-1,0-6-174,-1 0-1,1 0 0,0 0 0,0 0 1,0 0-1,0 0 0,0 0 0,0 0 1,0 0-1,0-1 0,0 1 0,0-1 1,0 1-1,0 0 0,0-1 0,1 0 1,-1 1-1,0-1 0,0 0 0,1 0 1,-1 1-1,0-1 0,0 0 1,1 0-1,-1 0 0,0-1 0,1 1 1,-1 0-1,0 0 0,0-1 0,0 1 1,3-2-1,15-7-5004,1-8-2258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1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29 12332,'0'0'3715,"-7"11"-2087,-37 76 1051,41-79-2525,0-1 1,0 0-1,1 1 1,0 0-1,0 0 1,1-1-1,0 1 1,1 0-1,-1 0 1,1 0-1,1 0 1,1 10-1,-1-16-104,0 0-1,0-1 0,1 1 1,-1 0-1,0-1 0,0 1 0,1 0 1,0-1-1,-1 0 0,1 1 0,-1-1 1,1 0-1,0 0 0,0 0 0,0 0 1,0 0-1,0 0 0,0-1 1,0 1-1,0 0 0,0-1 0,0 0 1,0 1-1,0-1 0,0 0 0,4-1 1,1 2 254,0-2 0,0 1 0,0-1 0,1 0 0,-1 0 1,10-4-1,-5 0-74,-1-1 0,1 0 0,-1-1 1,-1 0-1,1-1 0,-1 0 0,-1-1 0,1 0 1,10-14-1,-15 18-160,0-1 0,-1 0 0,0 0 1,0 0-1,-1 0 0,1 0 0,-1-1 0,-1 0 0,1 1 1,-1-1-1,0 0 0,-1 0 0,0 0 0,0 0 0,0-1 1,-1 1-1,0 0 0,-1-8 0,0 12-70,-1 1-1,1 0 1,-1 0-1,1-1 1,-1 1-1,0 0 1,1 0-1,-1 1 1,0-1-1,0 0 1,0 1 0,-1-1-1,1 1 1,0 0-1,-1-1 1,1 1-1,0 0 1,-1 0-1,0 1 1,1-1-1,-1 1 1,1-1-1,-1 1 1,0 0-1,1 0 1,-1 0-1,0 0 1,1 0-1,-4 1 1,1-1-340,0 0-1,0 1 1,1-1-1,-1 1 1,0 0-1,1 0 1,-1 1 0,0-1-1,1 1 1,0 0-1,-1 0 1,1 1-1,0-1 1,0 1-1,-6 5 1,6 2-3925,3-4-1981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2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20 9897,'0'0'9262,"-8"-3"-6726,-26-6-881,29 5 705,12 2-1815,11 0-514,45 5 44,0 3 0,-1 2-1,119 32 1,-178-39-78,0 0 0,0-1 0,0 1 0,0 1-1,0-1 1,-1 0 0,1 1 0,0-1 0,-1 1 0,5 3-1,-6 7-15,-17 2 20,-5-2 0,-29 18 390,-2-3-1,-1-2 1,-105 36 0,148-58-912,31-6-12672,-3-3 4096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2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13325,'0'0'9614,"10"-8"-8722,-3 3-779,1 0 1,0 0-1,0 1 1,0 0 0,1 1-1,-1-1 1,1 1 0,0 1-1,0 0 1,0 0-1,0 1 1,0 0 0,10 0-1,5 1 214,61 3 561,-79-2-868,0-1 0,0 2 0,0-1-1,-1 1 1,1 0 0,0 0 0,-1 0-1,1 1 1,-1 0 0,0 0 0,7 5-1,-11-7-16,0 1 0,1-1 0,-1 0 0,0 1 0,0-1 0,1 1 0,-1 0 0,0-1-1,-1 1 1,1 0 0,0-1 0,0 1 0,-1 0 0,1 0 0,-1 0 0,0-1 0,1 1-1,-1 0 1,0 0 0,0 0 0,0 0 0,0 0 0,0 0 0,-1-1 0,1 1 0,-1 0-1,1 0 1,-1 0 0,0-1 0,1 1 0,-1 0 0,0 0 0,0-1 0,0 1 0,0-1-1,-1 1 1,1-1 0,0 0 0,-1 1 0,-1 1 0,-7 5 54,1 1 1,-2-2-1,1 1 1,-16 7-1,-37 19 103,29-17 107,-34 24 0,67-41-265,1 1 0,-1-1 0,0 0 0,0 1 0,1-1-1,-1 1 1,0-1 0,1 1 0,-1-1 0,0 1 0,1 0 0,-1-1 0,1 1-1,-1 0 1,1-1 0,-1 1 0,1 0 0,0 0 0,-1 0 0,1-1 0,0 1-1,-1 0 1,1 0 0,0 0 0,0 0 0,0-1 0,0 1 0,0 2-1,1-2 7,0 0 0,0 0-1,-1 0 1,1 0 0,0 0-1,1-1 1,-1 1-1,0 0 1,0 0 0,0-1-1,0 1 1,0-1-1,1 1 1,-1-1 0,0 1-1,2-1 1,66 11 265,-58-10-239,26 4-182,54 6-51,-32-8-5166,-35-3-2109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3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8040,'0'0'13821,"16"1"-12722,287 3 1854,-206-4-6214,-3 1-6114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4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13549,'0'0'6886,"71"4"-5124,-19-8-545,12-2-768,1-1-321,0 3-64,-1-1-64,-10 0-32,-7 4-1025,-6-2-1890,-11-2-3011,-12-1-5605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4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9 4805,'0'0'18235,"8"-2"-17247,2 0-835,1 0-1,-1 1 0,0 0 1,1 1-1,-1 0 1,0 0-1,1 1 1,19 5-1,29 7-82,-36-9-55,-1 0-1,-1 2 1,39 16-1,-59-22-13,0 0 0,0 1 0,0 0 0,0-1 0,0 1 0,0-1 0,0 1 0,0 0 0,-1 0 0,1-1 0,0 1 0,0 0 0,-1 0 0,1 0 0,-1 0 0,1 0 0,-1 0 0,1 0 0,-1 0 0,0 0 0,1 0 0,-1 0 0,0 0 0,0 0 0,0 0 0,0 0 0,0 0 0,0 1 0,0-1 0,0 0 0,0 0 0,0 0 0,-1 0 0,1 0 0,0 0 0,-1 0 0,1 0 0,-1 0 0,1 0 0,-1 0 0,0 0 0,1-1 0,-1 1 0,0 0 0,0 0 1,1 0-1,-1-1 0,-1 2 0,-46 39 105,41-36-102,-46 30 144,-106 54 0,69-41-107,91-45-1223,11-3 195,18-4-2306,-8-8-2056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8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12236,'-1'1'8621,"-2"7"-4185,-16 62-3155,18-67-1314,1-1-1,-1 0 0,1 0 0,0 0 0,0 1 1,0-1-1,0 0 0,0 0 0,1 1 0,-1-1 0,1 0 1,-1 0-1,1 0 0,0 1 0,0-1 0,0 0 0,0 0 1,0-1-1,0 1 0,1 0 0,-1 0 0,1 0 1,-1-1-1,1 1 0,0-1 0,-1 1 0,4 1 0,0-1-594,0-1-1,0 1 0,0-1 0,0-1 0,0 1 0,0 0 0,0-1 1,0 0-1,1-1 0,-1 1 0,8-2 0,-6 0-172,-1-1 1,1 1-1,0-1 1,-1 0-1,1-1 0,-1 0 1,9-7-1,-12 9 1078,1-1 0,-1 0-1,1 0 1,-1 0 0,0-1 0,0 1 0,3-6 3026,-6 11 557,-2 14-3289,-3-3-391,-6 31 1637,14-26-3056,-3-17 1016,1 0-1,-1-1 0,1 1 1,-1-1-1,1 1 0,-1 0 0,1-1 1,-1 1-1,1-1 0,0 1 1,-1-1-1,1 0 0,0 1 0,-1-1 1,1 0-1,0 1 0,-1-1 1,1 0-1,0 0 0,1 1 0,16 0-10682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9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5958,'0'3'-737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9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12172,'0'0'10730,"81"5"-9641,-38-5-737,1-4-256,3 2-32,-8 0-64,1 2-160,-9 0-1794,-5-3-1185,-11 0-3555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20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12236,'0'0'8952,"-1"10"-8637,-4 25-23,1-12-175,2 0-1,0 0 1,2 38-1,0-59-158,0-1 1,0 0-1,0 0 0,1 0 0,-1 0 0,1 0 1,-1 0-1,1 0 0,-1 0 0,1-1 0,-1 1 1,1 0-1,0 0 0,-1 0 0,1 0 1,0-1-1,0 1 0,0 0 0,0-1 0,-1 1 1,1-1-1,0 1 0,0-1 0,0 1 1,0-1-1,0 0 0,0 1 0,0-1 0,0 0 1,1 0-1,-1 0 0,0 0 0,0 0 0,0 0 1,0 0-1,0 0 0,0 0 0,0 0 1,0-1-1,0 1 0,0 0 0,0-1 0,0 1 1,0-1-1,0 1 0,0-1 0,0 0 1,0 0-1,5-1-354,-1-1 1,0 0 0,0 0-1,0-1 1,0 1 0,-1-1-1,8-7 1,-4-3 394,0 0 0,-1 0 0,0-1 0,-1 0 0,7-28 0,-18 58 2314,0 0-2094,1 0-1,0 0 1,0 0 0,2 0 0,0 0-1,0 27 1,2-40-267,0-1-1,0 0 0,1 0 1,-1 1-1,0-1 1,1 0-1,-1 0 1,1 0-1,-1 0 1,1 1-1,-1-1 1,1 0-1,0 0 0,0 0 1,-1 0-1,1 0 1,0-1-1,0 1 1,0 0-1,0 0 1,0 0-1,2 0 1,18 4-3753,-5-4-1793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2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65 6086,'0'0'18321,"-8"11"-18230,-26 37-22,33-46-64,-1 1 0,1 0-1,-1 0 1,1-1 0,0 1-1,0 0 1,0 0 0,0 0-1,1 0 1,-1 0 0,1 0-1,0 0 1,0 0 0,0 0 0,0 0-1,0 1 1,1-1 0,-1 0-1,1 0 1,0 0 0,1 3-1,-1-4 23,1 0 0,-1 0 0,1 0 0,-1 0 0,1-1-1,0 1 1,-1 0 0,1-1 0,0 0 0,0 1 0,0-1-1,0 0 1,0 0 0,0 0 0,1 0 0,-1 0 0,0-1 0,0 1-1,1-1 1,-1 1 0,0-1 0,1 0 0,2 0 0,1 0 56,0-1 0,-1 0 0,1 0 0,0-1 0,0 0 0,-1 0 0,1 0 0,-1 0 0,0-1 0,1 0 0,-1 0 0,0 0 0,-1-1 0,1 0 0,6-7 0,-3 4-49,-1-2 0,0 1 1,-1-1-1,0 0 0,0 0 0,-1 0 0,7-19 0,-13 32-60,-21 60-4,20-59 25,1-1-1,0 1 1,0 0 0,0-1 0,1 1 0,0-1 0,0 1 0,0 0-1,0 0 1,1-1 0,-1 1 0,1-1 0,0 1 0,4 7 0,-4-10 4,0-1 0,1 1 0,-1-1 0,1 1 0,-1-1 0,1 0 0,0 0 0,-1 1 0,1-1 0,0 0 0,0-1 0,0 1 0,0 0 0,0 0 0,0-1 0,0 1 0,0-1 0,0 0 0,0 0 0,0 0 0,0 0 0,0 0 0,0 0 0,0 0 0,0 0 0,0-1 0,0 1 0,0-1 1,0 0-1,2-1 0,2 0 47,0 0 0,0-1 0,0 0 0,-1 0 0,1 0 0,-1-1 0,0 0 0,7-6 0,-8 5 72,1-1 1,-1 1-1,-1-1 1,1 1-1,-1-1 0,0 0 1,0-1-1,0 1 1,-1 0-1,0-1 0,-1 1 1,1-1-1,-1 0 0,0 1 1,-1-1-1,0-9 1,-9 34-381,9-17 255,1 0 1,-1 0-1,1 0 0,-1 0 0,1 0 1,0 0-1,-1 0 0,1 0 1,0-1-1,-1 1 0,1 0 0,0 0 1,0-1-1,0 1 0,0-1 0,0 1 1,0-1-1,0 1 0,0-1 1,0 1-1,0-1 0,0 0 0,0 0 1,0 1-1,0-1 0,0 0 1,1 0-1,-1 0 0,0 0 0,1-1 1,44 1-20,-36 0 68,-4-1-32,-1 1 1,0-1-1,0-1 0,-1 1 1,1-1-1,0 1 1,0-1-1,-1-1 0,1 1 1,-1-1-1,0 0 1,1 0-1,-1 0 0,-1 0 1,1-1-1,4-4 0,-3 2 16,0 0-1,0 0 0,0-1 0,-1 0 0,0 1 0,0-2 0,-1 1 0,1 0 0,2-13 0,-6 20-22,1-1 0,-1 1 0,0 0 0,0 0 0,0-1 0,0 1-1,0 0 1,0 0 0,0-1 0,0 1 0,0 0 0,0 0 0,1-1 0,-1 1 0,0 0 0,0 0 0,-1-1 0,1 1 0,0 0 0,0 0 0,0-1-1,0 1 1,0 0 0,0 0 0,0-1 0,0 1 0,0 0 0,-1 0 0,1-1 0,0 1 0,0 0 0,0 0 0,0 0 0,-1-1 0,1 1 0,0 0-1,0 0 1,0 0 0,-1 0 0,1 0 0,0-1 0,0 1 0,-1 0 0,1 0 0,-14 6-96,-13 17-101,21-15 182,0 1-1,0-1 1,1 1 0,1 0-1,-1 1 1,1-1 0,1 1-1,0 0 1,0 0 0,1 0-1,0 0 1,1 0 0,0 1-1,1-1 1,1 18 0,-1-27 5,1 1 1,-1 0 0,1-1 0,-1 1 0,1-1 0,0 1 0,0-1 0,0 1-1,0-1 1,0 0 0,0 1 0,0-1 0,0 0 0,0 0 0,0 0-1,1 0 1,-1 0 0,0 0 0,1 0 0,-1 0 0,1-1 0,-1 1 0,1 0-1,0-1 1,-1 1 0,1-1 0,-1 0 0,1 1 0,0-1 0,-1 0 0,1 0-1,0 0 1,-1 0 0,1-1 0,0 1 0,2-1 0,2 1 16,1-1-1,-1 0 1,0-1 0,0 1 0,1-1-1,-1 0 1,0-1 0,7-3 0,13-14 32,-1 0 1,-1-2 0,-1-1 0,-1-1-1,22-30 1,-45 57-147,-19 72-34,18-65 128,0 1 0,0 0 1,1 0-1,0-1 0,1 1 0,0 0 1,2 11-1,-2-21-29,0 0-1,0-1 1,0 1 0,1 0 0,-1-1 0,0 1 0,0 0-1,1 0 1,-1-1 0,0 1 0,1 0 0,-1-1-1,1 1 1,-1-1 0,1 1 0,-1-1 0,1 1 0,0-1-1,-1 1 1,1-1 0,-1 1 0,1-1 0,0 0 0,-1 1-1,1-1 1,0 0 0,0 0 0,-1 1 0,1-1-1,0 0 1,0 0 0,-1 0 0,1 0 0,0 0 0,0 0-1,-1 0 1,1 0 0,1-1 0,0 1-375,-1-1 1,1 1 0,-1-1-1,1 0 1,-1 1 0,0-1-1,1 0 1,-1 0 0,0 0-1,0 0 1,0 0-1,0 0 1,0 0 0,0-1-1,0 1 1,0 0 0,1-3-1,6-19-6083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3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9993,'0'0'11852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3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123 224 11371,'0'0'11531,"-2"-6"-10997,2 5-523,0 0 0,-1 0 0,1 0 0,0 0 0,-1 0 1,1-1-1,-1 1 0,1 0 0,-1 0 0,1 0 0,-1 1 1,0-1-1,1 0 0,-1 0 0,0 0 0,0 0 0,0 1 1,0-1-1,0 0 0,0 1 0,0-1 0,0 1 0,-1-2 1,0 3-7,0-1 1,0 1 0,0 0 0,0-1 0,0 1 0,0 0 0,1 0-1,-1 0 1,0 0 0,1 0 0,-1 1 0,1-1 0,-1 0 0,1 1 0,0-1-1,-1 1 1,-1 2 0,-9 11 279,1 0 0,-18 30 0,26-41-208,0 2-1,1-1 1,0 0 0,0 0 0,0 1 0,1-1 0,-1 1-1,1-1 1,1 1 0,-1-1 0,1 1 0,0 0 0,0-1 0,1 7-1,0-11-72,-1 0 0,1 0 0,-1-1 0,1 1-1,-1 0 1,1 0 0,0-1 0,0 1 0,-1 0 0,1-1-1,0 1 1,0 0 0,0-1 0,0 1 0,-1-1-1,1 0 1,0 1 0,0-1 0,0 0 0,0 1-1,0-1 1,0 0 0,0 0 0,0 0 0,0 0-1,0 0 1,0 0 0,0 0 0,0 0 0,0 0 0,0-1-1,2 0 1,32-11 287,-11-7-219,-1-2 0,-1-1 0,-2-1 0,0-1 0,-1 0 0,-1-2 0,28-53 0,-40 67-31,0 0-1,0 0 0,-1-1 1,-1 0-1,0 1 0,-1-1 1,0-1-1,1-17 0,-4 31-43,0 0 0,0-1 0,1 1-1,-1 0 1,0 0 0,0-1 0,0 1-1,0 0 1,0 0 0,0-1 0,0 1-1,0 0 1,0 0 0,-1-1 0,1 1-1,0 0 1,0 0 0,0-1 0,0 1-1,0 0 1,0 0 0,0 0 0,-1-1-1,1 1 1,0 0 0,0 0 0,0 0-1,0-1 1,-1 1 0,1 0 0,0 0-1,0 0 1,0 0 0,-1 0 0,1-1-1,0 1 1,0 0 0,-1 0 0,1 0-1,0 0 1,0 0 0,-1 0 0,1 0-1,0 0 1,0 0 0,-1 0 0,1 0-1,0 0 1,-1 0 0,-15 11-188,-11 19 53,17-11 132,1-1 0,1 2-1,1 0 1,0 0 0,2 0-1,0 0 1,1 1 0,1 0-1,2 0 1,0 40 0,1-59 2,0-1 1,0 0 0,0 0-1,0 0 1,0 0 0,0 1-1,0-1 1,1 0 0,-1 0-1,0 0 1,1 0 0,-1 0-1,1 1 1,-1-1-1,1 0 1,-1 0 0,1 0-1,0 0 1,0-1 0,-1 1-1,1 0 1,0 0 0,0 0-1,0-1 1,0 1 0,0 0-1,0-1 1,0 1-1,0-1 1,0 1 0,0-1-1,1 0 1,-1 1 0,0-1-1,0 0 1,0 0 0,0 0-1,1 1 1,-1-1 0,0-1-1,0 1 1,0 0-1,0 0 1,2-1 0,2 0 12,-1 0 0,0 0 1,1 0-1,-1-1 1,0 0-1,0 0 0,0 0 1,0 0-1,0-1 0,6-5 1,19-20 100,35-47 1,-54 61-138,0 0 0,-1-1 0,0 1 0,-1-2 0,-1 1 0,6-18 0,-11 22-252,-4 10 80,-10 17-13,-14 31 149,15-14 69,2 1 0,1 1 0,1-1 1,2 1-1,1 0 0,2 60 0,2-94 106,-6-19 299,-16-48-391,14 46 116,1-1 0,-7-32-1,14 53-130,1-1 0,-1 1 0,0-1 0,1 0 0,-1 1-1,1-1 1,-1 1 0,1 0 0,-1-1 0,1 1 0,-1-1 0,1 1 0,-1 0 0,1-1-1,0 1 1,-1 0 0,1 0 0,-1-1 0,1 1 0,0 0 0,-1 0 0,1 0 0,0 0-1,-1 0 1,1 0 0,0 0 0,-1 0 0,1 0 0,0 0 0,-1 0 0,1 1 0,1-1-1,27 3-138,-28-3 132,50 7-1758,-15-5-2794,-3-2-2861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4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6 10410,'-5'-5'9788,"-4"9"-7411,-7 11-2552,10-8 355,0 2 1,1-1-1,1 1 1,-1-1-1,1 1 0,1 0 1,-1 1-1,2-1 1,-1 1-1,1-1 1,1 1-1,0 0 1,0-1-1,1 13 0,1-21-168,-1-1 0,1 1 0,-1 0 0,1-1 0,-1 1-1,1-1 1,-1 1 0,1-1 0,0 1 0,-1-1 0,1 1-1,0-1 1,0 0 0,-1 1 0,1-1 0,0 0 0,0 0-1,-1 0 1,1 1 0,0-1 0,0 0 0,-1 0 0,1 0 0,0 0-1,0 0 1,0 0 0,0-1 0,27-3 244,-22 1-213,0 0 1,0-1 0,0 0 0,0 0 0,-1 0 0,1-1-1,-1 0 1,0 0 0,8-11 0,-2 1 32,0 0 1,13-27-1,-23 41-39,-2 10-320,-16 46 259,12-44 84,2 0 0,-1 1 0,1-1 0,1 1 0,0 0 0,-1 15-1,4-27-77,-1 0 0,0 1 0,0-1-1,0 1 1,1-1 0,-1 0 0,0 1-1,0-1 1,1 0 0,-1 1 0,0-1-1,1 0 1,-1 1 0,0-1 0,1 0-1,-1 0 1,0 0 0,1 1 0,-1-1-1,1 0 1,-1 0 0,0 0 0,1 0-1,-1 0 1,1 1 0,-1-1 0,1 0-1,-1 0 1,0 0 0,1 0 0,-1 0-1,1 0 1,-1-1 0,1 1 0,-1 0-1,0 0 1,1 0 0,-1 0 0,1 0-1,-1-1 1,0 1 0,1-1 0,19-11-4397,-10-5-1500,0-7-3812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4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14125,'0'0'6150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5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117 208 9897,'0'0'9695,"-8"3"-8206,2-1-1290,-1 0 0,1 1 0,0 0-1,0 0 1,0 1 0,0 0 0,0 0 0,1 0-1,0 1 1,0 0 0,0 0 0,0 0 0,1 0-1,0 1 1,0-1 0,0 1 0,1 0 0,0 1-1,0-1 1,-3 13 0,5-16-190,0-1 0,1 0 0,-1 1 0,1-1 0,0 0 0,-1 1 0,1-1 0,1 1 0,-1-1 0,0 1 0,0-1 0,1 0 0,-1 1 0,1-1 0,0 0 0,0 1 0,0-1 0,0 0 0,0 0 0,0 0 0,1 0 0,-1 0 0,1 0 0,-1 0 0,5 3 0,-4-4 10,1 0-1,0 0 0,0 0 1,-1 0-1,1-1 0,0 1 1,0-1-1,0 1 1,0-1-1,0 0 0,0 0 1,0-1-1,0 1 0,-1-1 1,1 1-1,0-1 0,0 0 1,0 0-1,-1 0 0,1 0 1,0-1-1,4-2 1,3-3 14,0-1 1,0 1 0,0-2 0,-1 1 0,0-1 0,-1-1 0,0 0-1,10-17 1,-7 11-11,-1-2-1,-1 1 0,-1-1 1,11-34-1,-16 43-3,-1-1 1,-1 0-1,0 1 0,0-1 1,-1 0-1,0 0 0,-2-12 1,2 21-25,0 0-1,0 1 1,0-1 0,-1 0 0,1 1 0,0-1-1,-1 1 1,1-1 0,-1 0 0,1 1-1,0-1 1,-1 1 0,1-1 0,-1 1 0,0-1-1,1 1 1,-1-1 0,1 1 0,-1 0 0,0-1-1,1 1 1,-1 0 0,0 0 0,1-1 0,-1 1-1,0 0 1,0 0 0,1 0 0,-1 0 0,0 0-1,1 0 1,-1 0 0,0 0 0,0 0 0,1 0-1,-1 0 1,0 1 0,1-1 0,-1 0 0,0 0-1,1 1 1,-1-1 0,0 0 0,0 1 0,-1 0-42,0 0 0,0 0 1,0 0-1,0 0 1,0 0-1,0 1 1,0-1-1,0 1 0,1-1 1,-1 1-1,1 0 1,-1-1-1,-1 4 1,2-4-63,1 0-1,-1 0 1,1 0 0,-1 0 0,1 1 0,-1-1 0,1 0 0,0 0 0,-1 0 0,1 1 0,0-1 0,0 0 0,0 0 0,0 1 0,0-1 0,0 0 0,1 1 0,-1-1 0,0 0 0,1 0 0,-1 0 0,0 1 0,1-1 0,0 0-1,-1 0 1,2 2 0,0-2-166,1 1-1,-1-1 0,1 0 1,-1 1-1,1-1 0,-1 0 1,1 0-1,0-1 1,3 2-1,-4-2 195,0 0-1,0 0 1,0 0 0,0 0 0,0 1 0,0-1-1,0 1 1,0-1 0,0 1 0,-1 0 0,1 0 0,0 0-1,-1 0 1,1 0 0,0 0 0,-1 1 0,1-1-1,-1 0 1,0 1 0,1-1 0,-1 1 0,0-1-1,0 1 1,0 0 0,0-1 0,0 1 0,-1 0-1,1 0 1,0 0 0,-1 0 0,1 0 0,-1-1-1,1 4 1,-2 6 189,-1 0-1,0-1 0,0 1 0,-1-1 1,0 1-1,-1-1 0,-5 11 1,4-11 87,1 1 1,0-1 0,0 1-1,1 0 1,1 0 0,0 0-1,-1 14 1,3-25-165,1 0-1,-1 1 1,0-1 0,0 0 0,0 0-1,1 1 1,-1-1 0,0 0 0,0 0-1,1 0 1,-1 1 0,0-1 0,1 0-1,-1 0 1,0 0 0,1 0 0,-1 0-1,0 1 1,1-1 0,-1 0 0,0 0-1,1 0 1,-1 0 0,0 0 0,1 0-1,-1 0 1,0 0 0,1 0 0,-1 0-1,0-1 1,1 1 0,-1 0 0,0 0-1,1 0 1,-1 0 0,0 0 0,0-1-1,1 1 1,-1 0 0,0 0 0,1 0-1,-1-1 1,0 1 0,0 0 0,0 0-1,1-1 1,-1 1 0,0 0 0,0-1 0,16-12 582,1-10-540,-1-1 1,-1 0-1,-2-1 0,0-1 1,-2 0-1,0-1 0,-2 0 0,-1 0 1,-2-1-1,6-45 0,-11 53 1144,-6 49-358,-1 2-885,0 5 161,2 0-1,1 0 1,2 0-1,7 73 1,-5-100-124,-1-3 4,0 0 0,1-1-1,0 1 1,0 0 0,0 0 0,1-1-1,-1 1 1,4 5 0,-3-43 866,-7 11-1081,-1 1 1,0-1-1,-2 1 1,0 0-1,-1 1 1,-2-1-1,-23-33 1,37 55 221,1 1 0,0-1 0,1 0 1,-1 0-1,0 0 0,1-1 0,-1 0 0,1 1 1,-1-2-1,7 2 0,28 3-1973,-5-3-4670,-5-2-2481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6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24 11115,'0'0'4948,"-5"-1"-254,-20 5-3425,19-1-1095,1 1 0,1 0 0,-1 0 0,1 0 0,-1 1 0,1-1 0,1 1 0,-1 0 0,1 0 0,-1 1 0,1-1 0,1 1 0,-1-1 0,1 1 0,0 0 0,1 0 0,-1 0 0,1 0 0,0 0 0,1 0 0,-1 8 0,1-13-157,1 0 0,-1 0 0,0 0 0,1 0-1,-1 0 1,1 0 0,-1 0 0,1 0 0,0 0 0,-1 0 0,1-1 0,0 1 0,-1 0 0,1 0 0,0-1 0,0 1 0,0 0 0,0-1 0,0 1 0,0-1-1,0 1 1,0-1 0,0 0 0,0 1 0,0-1 0,0 0 0,0 0 0,0 1 0,0-1 0,0 0 0,0 0 0,0 0 0,0-1 0,0 1 0,0 0 0,1 0-1,-1 0 1,0-1 0,0 1 0,1-1 0,3 0 33,0 0 0,0 0 0,0-1-1,-1 1 1,1-1 0,0 0 0,-1-1-1,6-2 1,2-6 0,0-1 1,0 0-1,12-17 0,-20 24-60,-1-1 1,1 1-1,-1-1 1,1 1-1,-2-1 0,1 0 1,-1 0-1,0-1 0,0 1 1,0 0-1,1-11 1,-22 30-563,15-8 612,0 1-1,0-1 0,1 1 1,-1 0-1,1 1 0,1-1 0,-1 0 1,1 1-1,0 0 0,1-1 0,-1 1 1,2 0-1,-2 12 0,3-18-35,-1 0 0,0 0 0,1 1-1,-1-1 1,1 0 0,0 0 0,-1 0-1,1 0 1,0 0 0,-1 0 0,1 0-1,0-1 1,0 1 0,0 0 0,0 0 0,0-1-1,0 1 1,0 0 0,0-1 0,0 1-1,0-1 1,0 1 0,1-1 0,-1 0-1,0 1 1,0-1 0,0 0 0,1 0 0,-1 0-1,0 0 1,0 0 0,0 0 0,1 0-1,-1 0 1,2-1 0,2 0-67,-1 1 0,1 0 0,0-1-1,-1 0 1,1 0 0,-1-1 0,0 1 0,8-5 0,-7 3 32,0 0 0,0-1-1,-1 0 1,1 0 0,-1 0 0,0 0 0,0-1 0,0 0 0,-1 0-1,0 0 1,0 0 0,0 0 0,0-1 0,-1 1 0,0-1 0,0 1-1,1-7 1,-3 11 74,-2 3-3,-1 1 0,1-1 0,0 1 0,1 0 0,-1 0 0,0 0 1,1-1-1,0 1 0,-1 1 0,1-1 0,0 0 0,0 6 0,0-6 42,0-1-70,0-1 0,1 1 0,-1-1 1,1 1-1,0 0 0,-1 0 0,1-1 0,0 1 0,0 0 0,0-1 0,0 1 0,0 0 0,0 0 0,1-1 0,-1 1 1,1 0-1,-1-1 0,1 1 0,0 1 0,0-2-6,0 0 0,0 0-1,0 0 1,0-1 0,0 1 0,0-1 0,0 1 0,0-1 0,0 1 0,0-1-1,0 1 1,0-1 0,0 0 0,0 0 0,1 0 0,-1 1 0,0-1 0,0 0-1,0 0 1,0-1 0,2 1 0,4-1-62,-1-1 0,0 1 0,1-1 0,-1-1 0,0 1 0,0-1 0,0 0 0,8-6 0,-4 1-60,0 1-1,0-1 1,-1-1 0,0 0 0,-1 0-1,0-1 1,0 0 0,7-13-1,-27 43-210,8-16 305,1 1 0,0 0 1,1 0-1,-1 0 0,1 0 1,0 0-1,0 0 0,0 1 1,-1 9-1,3-13 39,0 29-2033,0-30 1671,0 0 0,0 0 0,0 0 0,0 0 0,1 0 0,-1 0-1,0-1 1,1 1 0,-1 0 0,0 0 0,1 0 0,-1 0 0,1 0-1,0-1 1,-1 1 0,1 0 0,0 0 0,-1-1 0,1 1 0,0 0-1,0-1 1,-1 1 0,1-1 0,0 1 0,0-1 0,1 1 0,11 0-7305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6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0 15503,'0'0'8509,"-9"4"-7842,2-1-533,0 0-1,0 1 1,0 0-1,1 0 1,-9 7-1,13-9-180,0 0 0,0-1 0,0 1 0,1 0 0,-1 0 0,0 1 0,1-1 0,-1 0 0,1 0 0,0 1 0,0-1 0,0 1 0,0-1 0,0 1 0,1-1 0,-1 1 0,1 0 0,0-1 1,-1 1-1,1 0 0,0-1 0,1 1 0,-1-1 0,1 4 0,1-3-205,0-1 1,1 1 0,-1-1 0,1 0-1,-1 0 1,1 0 0,0 0 0,0-1-1,-1 1 1,1-1 0,1 1 0,-1-1-1,0 0 1,0 0 0,0-1 0,0 1-1,4 0 1,10 3-431,-2 1 240,34 13-554,-48-18 1147,1 1 0,0 0 0,-1-1 0,1 1 0,-1 0 0,1 0 0,-1 0 0,0 0 0,1 0 0,-1 1-1,0-1 1,0 0 0,0 0 0,0 1 0,0-1 0,0 1 0,0-1 0,0 1 0,0-1 0,-1 1 0,1 0 0,0 2 0,-2-3 19,0 1 1,1-1-1,-1 1 1,0-1 0,0 0-1,0 0 1,0 1-1,0-1 1,0 0 0,-1 0-1,1 0 1,0 0-1,0 0 1,-1 0 0,1 0-1,-1-1 1,1 1-1,-1 0 1,1-1 0,-1 1-1,1-1 1,-4 1-1,-39 9 1190,43-10-1236,-6 1-258,-44 6 605,21-12-6338,24-2-59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7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15983,'0'0'10896,"9"0"-10784,177-6-322,-144 5-4798,-2 1-5042,-46 0 3035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09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14638,'0'0'7554,"8"-1"-7458,4 2-86,0-1-1,0 2 1,0 0 0,-1 0 0,1 1 0,-1 0 0,0 1 0,0 0-1,0 1 1,0 0 0,-1 1 0,17 12 0,-19-13-21,-1 1 1,0-1-1,0 2 1,0-1 0,-1 1-1,9 11 1,-14-16 2,0 0 1,1 0 0,-1 0 0,0 0 0,0 0 0,-1 0-1,1 0 1,0 0 0,-1 0 0,1 0 0,-1 1 0,0-1-1,0 0 1,0 0 0,0 0 0,0 1 0,0-1 0,0 0-1,-1 0 1,1 0 0,-1 1 0,0-1 0,0 0 0,1 0 0,-1 0-1,-1 0 1,1 0 0,0-1 0,0 1 0,-1 0 0,1 0-1,-3 2 1,-16 12 74,0 0 0,-1-2 0,-1 0 0,0-1 0,-37 15 0,-40 24-4665,79-40-404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7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9289,'0'0'12812,"64"18"-12364,-29-18-320,7-2-96,-1-1-32,0 0-96,-4 0-1345,-1-1-2307,-3 0-2049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7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10 13741,'0'0'8734,"4"-3"-8435,-2 2-289,-1 0 0,0 1 0,1-1 0,-1 0 0,0 1 0,1-1 0,-1 1 0,1 0 0,-1-1 1,0 1-1,1 0 0,-1 0 0,1 0 0,-1 0 0,1 0 0,-1 0 0,1 0 0,-1 0 1,1 1-1,-1-1 0,1 1 0,-1-1 0,0 1 0,3 1 0,1 0 17,-1 1 0,0 1 1,0-1-1,0 0 0,-1 1 0,1 0 0,4 8 0,-4-7-6,-1-1-1,0 1 0,0 1 0,-1-1 0,1 0 1,-1 1-1,-1-1 0,1 1 0,-1 0 1,0-1-1,0 1 0,0 0 0,-1 0 0,0 0 1,0-1-1,-1 1 0,1 0 0,-1 0 1,0 0-1,-1-1 0,0 1 0,0-1 0,0 1 1,0-1-1,-1 0 0,0 0 0,0 0 1,0 0-1,-7 7 0,0 1-231,0-1 0,-2-1 1,1 0-1,-15 11 0,-51 28-6036,36-29-5209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39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13837,'0'0'5093,"-7"9"-4789,2-3-230,3-4-35,0 0-1,0 0 1,0 1 0,0-1-1,0 0 1,1 1 0,-1 0-1,1-1 1,0 1 0,0 0 0,0-1-1,0 1 1,0 0 0,0 0-1,1 0 1,0 0 0,-1 0-1,1 0 1,0 0 0,0 0-1,1 0 1,-1-1 0,1 1 0,0 4-1,21 63 1121,13 37-592,-30-96-552,0 0 0,0 0 0,1-1 0,1 1 0,-1-1 0,16 16 0,-20-24 18,1 0 0,-1 0 0,1 0 1,0 0-1,0 0 0,0 0 0,0-1 0,0 0 0,0 1 0,1-1 0,-1 0 0,0-1 0,1 1 0,-1-1 0,0 1 0,1-1 0,-1 0 0,1 0 0,-1 0 1,1-1-1,-1 1 0,0-1 0,1 0 0,-1 0 0,0 0 0,0 0 0,0-1 0,0 1 0,0-1 0,5-3 0,8-6 310,0 0 0,-1-1 0,0-1 0,14-15 0,-23 21-323,35-33 67,66-69-168,-89 88-2986,24-39 0,-22 26-3403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40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97 10314,'0'-8'2076,"0"7"-1978,3-44 2727,-3 43-2563,0 0-1,1 0 1,-1-1 0,0 1 0,1 0-1,-1 0 1,1 0 0,0 0-1,-1 0 1,1 0 0,0 0 0,0 1-1,0-1 1,1 0 0,-1 0-1,0 1 1,1-1 0,-1 1-1,1-1 1,-1 1 0,4-3 0,-3 6-252,-1 0 0,0 0 0,0-1 0,0 1 0,-1 0 0,1 0 0,0 0 0,-1 0 0,1 0 0,-1 0 0,0 0 0,1 0 0,-1 1 0,0-1 0,-1 2 0,2 3 75,13 171 1517,-17 353-1,-2-356-2259,4-101-9019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40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11819,'0'0'2018,"0"12"-278,3 24-641,0 1 0,3 0 0,0-1 0,17 49 0,64 148-390,-87-233-709,3 10 92,1-1 1,1-1 0,0 1-1,0 0 1,9 10 0,-12-17-24,-1 0 1,1-1-1,-1 1 1,1-1-1,0 1 1,0-1-1,0 0 1,0 0 0,0 0-1,0 0 1,0 0-1,0 0 1,1 0-1,-1-1 1,0 1-1,0-1 1,1 0 0,-1 1-1,0-1 1,1 0-1,-1-1 1,0 1-1,0 0 1,1 0-1,-1-1 1,0 0-1,0 1 1,1-1 0,3-2-1,3-2 296,0-1 0,0 0 0,0 0 0,0-1 1,-1 0-1,12-14 0,43-58 906,-43 54-998,8-13-76,-1-2 1,24-47-1,-11-4-3036,-32 69-640,-2 0 0,5-28 0,-7 11-10919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4:59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13004,'0'0'9028,"-3"11"-8975,-5 16 119,2 1 0,0 1 0,-1 50 1,7-77-157,-1 6 54,1 1 0,0-1 1,1 1-1,0-1 0,0 0 0,1 1 0,3 10 0,-4-17 29,1 0 1,-1 0-1,0-1 0,1 1 1,0 0-1,-1 0 0,1-1 1,0 1-1,0-1 0,0 1 1,0-1-1,0 0 0,0 0 1,0 0-1,0 0 0,0 0 1,1 0-1,-1-1 0,0 1 1,0-1-1,1 0 0,-1 1 1,1-1-1,-1 0 0,0 0 1,1-1-1,-1 1 0,0 0 1,1-1-1,3-1 0,-2 1 39,0 0 1,1 0-1,-1-1 0,0 0 0,0 0 0,0 0 0,0 0 0,0 0 0,-1-1 0,1 0 0,-1 0 0,0 0 1,1 0-1,-2 0 0,1-1 0,0 0 0,0 1 0,-1-1 0,0 0 0,0 0 0,0 0 0,2-6 0,10-45-686,-9 4-4119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0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183 125 9833,'0'0'14003,"-9"3"-14099,5-2 78,1-1 0,-1 1 0,1 1 0,-1-1 0,1 0 0,0 1 0,0 0 0,0 0 0,0 0 0,0 0 0,0 0 0,0 0 0,1 1 0,-1-1 0,1 1 0,0 0 0,0 0-1,0 0 1,0 0 0,0 0 0,1 0 0,-1 1 0,1-1 0,0 0 0,0 1 0,0-1 0,0 1 0,1-1 0,-1 1 0,1 0 0,0 3 0,46 3-446,-41-7 452,0 0 0,0 1 0,-1-1 0,0 1-1,0 0 1,0 1 0,0-1 0,0 1 0,-1-1 0,0 1 0,0 0 0,0 0 0,0 0 0,-1 1 0,0-1 0,0 1 0,-1-1 0,1 1 0,-1 0 0,0 7 0,1-1 42,-1-1 1,0 1 0,-1-1-1,0 1 1,-1-1 0,0 1-1,-1-1 1,0 1 0,-5 14-1,0-10 56,-1-1 0,0 0 0,-1 0 0,-1-1 1,-13 17-1,18-26-61,0 1 0,0-1 1,0 1-1,-1-1 0,1-1 1,-1 1-1,0-1 0,-1 0 1,1-1-1,-1 1 1,1-1-1,-1 0 0,0-1 1,-12 3-1,17-5-17,1 0-1,-1 0 1,1 0 0,-1 0 0,0-1-1,1 1 1,-1 0 0,1-1-1,-1 1 1,1-1 0,-1 0-1,1 0 1,-1 1 0,1-1 0,0 0-1,-1 0 1,1 0 0,0 0-1,0 0 1,0-1 0,0 1 0,0 0-1,0 0 1,0-1 0,0 1-1,0-1 1,0 1 0,1-1-1,-1 1 1,1-1 0,-1 1 0,1-1-1,0 1 1,-1-1 0,1 0-1,0 1 1,0-3 0,0-2-21,-1-1 0,1 1 0,1 0 0,-1-1 0,1 1 0,0 0 0,0 0 0,5-12 0,2 2 17,1 0-1,0 1 1,1 0-1,1 0 1,0 1-1,19-18 0,90-73 276,-50 46-219,-36 30-47,49-47-8,-74 67 12,-1-1-1,0 0 1,0 0-1,-1-1 1,-1 0-1,8-15 1,-13 24-6,0 0 0,0 0 0,0 1 1,-1-1-1,1 0 0,0 0 0,-1 0 1,0 0-1,1 0 0,-1 0 0,0 0 1,0 0-1,0 0 0,0 0 1,-1 0-1,0-3 0,1 5-7,-1-1 1,1 1-1,-1-1 0,1 1 1,-1 0-1,1-1 0,-1 1 1,0-1-1,1 1 0,-1 0 1,0 0-1,1-1 0,-1 1 1,0 0-1,1 0 0,-1 0 1,0 0-1,1-1 0,-1 1 1,0 0-1,0 1 0,1-1 1,-1 0-1,0 0 0,1 0 1,-1 0-1,0 0 0,-1 1 1,-3 1-12,0 0-1,-1 1 1,1-1 0,0 1 0,0 0 0,1 1 0,-1-1 0,1 1-1,-7 6 1,5-3 42,1 0 0,0 1 0,0 0 0,0 0 1,1 0-1,0 1 0,1-1 0,0 1 0,-4 17 0,6-22-249,1 1 0,-1 0-1,1 0 1,0 0 0,0 0 0,1 0 0,-1-1 0,4 10-1,-3-10-369,0-1-1,1 0 0,-1 0 0,1 0 0,0 0 1,0 0-1,0 0 0,0 0 0,0-1 0,1 1 1,-1-1-1,1 0 0,4 4 0,13 5-5666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0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12268,'0'0'16367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54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13293,'0'0'9144,"-7"9"-8973,0 1-16,1-1 0,0 2 0,1-1 0,0 0 0,0 1 1,1 0-1,-3 13 0,6-19-27,0 0 0,0 0 1,1 0-1,-1 1 0,1-1 1,0 0-1,1 1 1,-1-1-1,3 8 0,-2-10-58,0 0 0,0 0 0,0-1 0,1 1 0,-1-1 0,1 1 0,-1-1 0,1 1 0,0-1 0,0 0 0,0 0 0,0 0 0,0 0 0,1 0 0,-1-1 0,1 1 0,-1-1 0,1 1 0,2 0 0,1 0 95,0 0 1,0 0 0,0-1-1,0 0 1,0 0 0,0 0-1,0-1 1,0 0 0,0 0-1,0-1 1,0 0 0,0 0-1,0 0 1,0-1 0,0 1-1,0-1 1,-1-1-1,1 1 1,-1-1 0,1 0-1,-1 0 1,7-6 0,-8 6-122,0-1 1,-1 1 0,1 0-1,-1-1 1,0 0-1,0 0 1,0 0 0,-1 0-1,1 0 1,-1 0-1,0-1 1,0 1 0,-1-1-1,1 0 1,-1 1-1,0-1 1,0 0 0,0 0-1,-1 0 1,0 0-1,0 0 1,0 0 0,-1 1-1,1-1 1,-1 0-1,0 0 1,-1 0 0,-2-7-1,2 9-182,1 0 0,-1 0-1,0 0 1,1 0-1,-2 0 1,1 0 0,0 0-1,0 1 1,-1-1 0,0 1-1,1 0 1,-1-1-1,0 1 1,0 1 0,0-1-1,0 0 1,-1 1 0,1-1-1,0 1 1,-1 0-1,1 0 1,-1 1 0,1-1-1,-4 0 1,6 2-142,0-1 1,1 1-1,-1-1 1,0 1-1,1 0 1,-1-1-1,1 1 1,-1 0-1,1-1 1,-1 1-1,1 0 1,0-1-1,-1 1 1,1 0-1,0 0 1,-1 0-1,1-1 1,0 1-1,0 0 1,0 0-1,0 0 1,0 0-1,0-1 1,0 1-1,0 0 1,0 0-1,0 0 1,1 0-1,-1-1 0,0 1 1,0 0-1,1 0 1,-1-1-1,1 2 1,11 31-8371,2-17 1950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54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127 193 13581,'0'0'10602,"-6"-4"-10672,4 3 71,1 0-1,0 0-1,0 0 0,-1 0 0,1 0 1,0 1-1,-1-1 0,1 0 1,0 1-1,-1-1 0,1 1 0,-1-1 1,1 1-1,-1 0 0,-2 0 0,3 1 1,0 0-1,0 0 0,1 0 1,-1 0-1,0 0 0,0 1 0,1-1 1,-1 0-1,1 0 0,-1 1 0,1-1 1,-1 0-1,1 1 0,0-1 1,0 1-1,0-1 0,0 0 0,0 1 1,0-1-1,0 1 0,0-1 1,1 2-1,-1 2-70,1 0 0,0 0 0,0 0-1,0-1 1,0 1 0,1 0 0,0-1 0,0 1 0,0-1 0,4 7 0,14 35-589,-14-20 547,-1 1-1,-2 0 1,0 0-1,-2 0 0,-1 1 1,-4 34-1,2-55 147,0 0 0,0-1 0,-1 1 0,0-1 0,0 0 0,-1 0 0,1 0 0,-1 0 0,-1 0 0,-8 8 0,12-12-12,-1 0 0,1 0 1,-1-1-1,1 1 0,-1 0 1,0-1-1,0 0 0,0 1 1,0-1-1,0 0 1,0 0-1,0 0 0,0 0 1,-1 0-1,1-1 0,0 1 1,0-1-1,-1 1 1,1-1-1,0 0 0,-1 0 1,1 0-1,0 0 0,-1 0 1,1-1-1,0 1 0,-1-1 1,1 1-1,0-1 1,0 0-1,0 0 0,-1 0 1,1 0-1,0 0 0,-2-2 1,2 0-42,0 0 1,0 1-1,0-1 0,0 0 1,1 0-1,-1 0 0,1-1 1,0 1-1,0 0 1,0 0-1,0-1 0,1 1 1,-1 0-1,1-1 0,0 1 1,0 0-1,1-7 1,-1 4 25,0 0 1,1 0-1,0 0 1,1 1-1,-1-1 1,1 0-1,0 1 0,1-1 1,4-7-1,29-34 5,3 2 0,47-42-1,-48 51 89,-2-2 0,-2-1 0,39-57 0,-70 91-45,1 0 0,-2-1 0,1 1 0,0 0 0,-1-1 0,0 0 0,0 1 0,-1-1 0,0 0 1,0 0-1,0 0 0,-1 0 0,1 0 0,-2-9 0,1 14-45,-1 0-1,1 0 1,-1 0-1,1 0 1,-1 0-1,1 1 1,-1-1-1,0 0 1,1 0-1,-1 0 1,0 1-1,1-1 1,-1 0 0,0 1-1,0-1 1,0 0-1,0 1 1,0 0-1,0-1 1,0 1-1,0-1 1,0 1-1,0 0 1,0 0-1,0-1 1,0 1 0,0 0-1,0 0 1,0 0-1,0 0 1,0 0-1,0 0 1,0 1-1,0-1 1,0 0-1,0 1 1,0-1 0,0 0-1,0 1 1,0-1-1,-1 1 1,-3 1 6,0 0 0,0 0 0,0 0 1,1 1-1,-1-1 0,1 1 0,-5 4 0,-2 4 25,0 0 1,2 1-1,-1 0 0,2 1 0,0 0 0,0 0 0,-6 17 0,10-21-87,0 1 1,1 0 0,0 0 0,1 0-1,0 0 1,1 1 0,0-1 0,1 1-1,-1-1 1,2 0 0,2 16 0,-2-23-179,-1 0 0,1 1 0,1-1 0,-1 0 1,0 0-1,1 0 0,-1 0 0,1-1 1,0 1-1,3 3 0,-3-3-433,1-1-1,0 1 1,0-1 0,0 0 0,0 0-1,0 0 1,0 0 0,6 2-1,18 5-5768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1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14478,'-2'31'7188,"-4"4"-3382,-3 3-3106,-1 0 0,-24 54 1,26-70 35,7-19-2390,3-12-2858,0 3 1977,2-7-5766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55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16143,'0'0'7623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56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51 1089,'4'-21'10799,"-10"7"-4947,4 12-5610,1 1 0,-1 0 0,0-1 0,0 1 0,0 0 0,0 0 1,0 0-1,-1 0 0,1 1 0,0-1 0,0 0 0,-1 1 0,-3-1 0,-2 1-249,0 0 0,0 0 0,0 0 0,0 1 0,0 0 0,0 1-1,0 0 1,-9 3 0,9-1 153,1 1 0,-1 0 0,1 0-1,0 1 1,0 0 0,1 0 0,0 1 0,0-1 0,0 1-1,1 0 1,-8 13 0,10-15-120,0 0-1,1 1 1,-1-1 0,1 1-1,0-1 1,0 1-1,1-1 1,0 1 0,0 0-1,0 0 1,1 0 0,-1 0-1,1 0 1,1-1 0,-1 1-1,1 0 1,0 0-1,3 9 1,-1-11 15,0 1 0,0-1 0,0 0 0,0 0 0,1 0 0,-1-1 0,1 1 0,0-1 0,0 0 0,0 0 0,1 0 0,-1-1 0,1 0 0,0 1 0,-1-2 0,1 1 0,0 0 0,0-1 0,0 0 0,0 0 0,0 0 0,0-1 0,9 0 0,-3 0 199,0 0 1,1 0 0,-1-1-1,1-1 1,-1 0-1,0 0 1,0-1 0,0 0-1,17-9 1,-18 7 8,-1-1-1,0 0 1,0-1-1,-1 0 1,1-1 0,-2 0-1,1 0 1,-1 0-1,0-1 1,-1 0 0,7-13-1,-11 18-247,0 0 0,0 1 0,-1-1 0,1 0-1,-1 0 1,0 0 0,0-1 0,0 1 0,-1 0 0,0 0-1,1 0 1,-1-1 0,-1 1 0,1 0 0,-1 0 0,0 0-1,1 0 1,-2-1 0,1 1 0,0 0 0,-1 1 0,0-1-1,0 0 1,0 0 0,0 1 0,-1-1 0,1 1 0,-1 0-1,0 0 1,0 0 0,0 0 0,-6-3 0,7 4-274,-1 0 0,1 0 0,-1 1 0,0-1 0,0 1 0,0 0 0,1 0 0,-1 0 0,0 0 1,-1 0-1,1 1 0,0-1 0,-6 1 0,7 0-222,0 0 0,0 0-1,0 1 1,0-1 0,0 1 0,1-1 0,-1 1 0,0 0 0,0 0-1,0 0 1,1 0 0,-1 0 0,0 0 0,1 0 0,-1 1 0,1-1 0,-1 0-1,1 1 1,0 0 0,0-1 0,0 1 0,-2 3 0,-4 11-5863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56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14 8936,'0'0'6337,"-9"-1"-3427,1 0-2084,5 1-546,0 0 0,0 0-1,1 0 1,-1-1 0,0 1-1,0-1 1,0 0 0,0 0 0,0 0-1,1 0 1,-1 0 0,-3-2-1,35 2 2971,-17 0-2827,48 5 93,0 3-1,90 20 1,-99-16-435,-49-11-109,-1 0 0,1 0 0,0 0-1,-1 1 1,1-1 0,-1 1-1,1-1 1,-1 1 0,1-1 0,-1 1-1,1 0 1,-1 0 0,1 0-1,-1 0 1,0 0 0,0 0 0,0 0-1,1 0 1,-1 1 0,1 1-1,-2-2 19,0 0-1,0 1 1,0-1-1,-1 1 0,1-1 1,0 0-1,-1 0 0,1 1 1,-1-1-1,0 0 1,1 0-1,-1 1 0,0-1 1,1 0-1,-1 0 1,0 0-1,0 0 0,0 0 1,0 0-1,0 0 0,0-1 1,0 1-1,-1 0 1,1 0-1,-2 0 0,-240 155 178,158-104-115,72-41-31,13-7-1840,26-10-7503,-10-2 2276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57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15631,'0'0'11691,"65"6"-11659,-42-6-64,-3 0-545,1 0-640,-3 0-897,-6 0-1665,-3-1-3396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57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1 273 12492,'0'0'6892,"10"-8"-5590,21-17-345,-2-2 0,-1-1 0,37-48 0,9-32-519,-89 138-205,2 1 1,0 0 0,3 1 0,-9 40 0,16-61-240,1-1 1,0 1 0,0 0-1,1 0 1,1-1 0,0 1-1,2 21 1,-1-32-107,-1 1 1,1 0-1,-1-1 0,1 1 0,-1-1 1,1 1-1,-1-1 0,1 1 0,0-1 1,-1 1-1,1-1 0,0 1 0,-1-1 1,1 0-1,0 1 0,0-1 0,0 0 1,-1 0-1,1 0 0,0 0 0,0 1 1,0-1-1,-1 0 0,1 0 0,0-1 1,0 1-1,0 0 0,-1 0 0,1 0 1,0 0-1,0-1 0,-1 1 0,1 0 1,0-1-1,0 1 0,-1 0 0,1-1 1,0 1-1,0-2 0,30-16-6319,-6-7-1731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58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12204,'0'0'1526,"-10"11"578,-1 4-1434,-1 0 0,2 0 0,0 1 0,1 1-1,1-1 1,0 1 0,1 1 0,1-1 0,-7 34 0,13-48-636,-2 5 9,1 1-1,1 0 0,-1 0 0,2 0 0,-1 0 0,2 9 0,-1-16-11,0 0 0,-1 0 0,1 0 0,0 0-1,0 0 1,0 0 0,1 0 0,-1 0 0,0-1 0,1 1 0,-1 0-1,1-1 1,-1 1 0,1-1 0,0 0 0,-1 1 0,1-1 0,0 0-1,0 0 1,0 0 0,0 0 0,0-1 0,0 1 0,0 0 0,0-1-1,1 0 1,-1 1 0,0-1 0,3 0 0,7 0 206,0-1 0,0 0 0,0-1-1,0 0 1,0-1 0,-1 0 0,1-1 0,-1 0 0,0-1 0,0 0 0,-1-1 0,0 0-1,0-1 1,0 0 0,-1 0 0,1-1 0,-2 0 0,1-1 0,-1 0 0,-1 0 0,0 0-1,0-1 1,6-13 0,-11 20-232,-1 0 0,1 0 0,-1 0-1,0 0 1,0 0 0,0 0 0,0 0 0,-1 0 0,0-1-1,1 1 1,-1 0 0,0 0 0,0-1 0,-1 1-1,1 0 1,-1 0 0,1 0 0,-1-1 0,-2-4 0,1 5-74,0 1 1,0 0 0,0 0 0,0 0 0,0 0-1,0 0 1,-1 0 0,1 0 0,0 1-1,-1-1 1,0 1 0,1 0 0,-1 0 0,0 0-1,0 0 1,1 0 0,-6-1 0,-1 1-609,0 0 1,0 1 0,0 0-1,0 0 1,-1 1 0,1 0-1,0 0 1,1 1 0,-1 1-1,0-1 1,0 1 0,-15 8-1,-6 9-5804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4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10154,'0'0'13367,"9"-8"-12518,-1 2-766,1 0 0,-1 0 0,1 1 0,0 0-1,0 1 1,0-1 0,0 2 0,1 0 0,0 0 0,0 0 0,-1 1 0,18-1 0,189-6 190,-123 9-7625,-89 0 6829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4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78 13421,'0'0'6566,"71"2"-4452,-26-9-769,6 0-608,5 1-321,-4-1-352,-4 3 0,-1 2-64,-6-3-1089,-5-2-1761,-6-3-1667,-6-2-319,-2-1-4773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5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11915,'0'0'9513,"12"-1"-8990,3 1-441,1 0 0,-1 2 0,1 0 0,-1 0 0,24 8 0,-31-8-68,-1 0 1,0 1 0,0 0-1,0 0 1,0 0 0,0 1-1,-1 0 1,0 0 0,0 1-1,0 0 1,0 0 0,-1 0-1,1 1 1,-1 0 0,7 11-1,-10-14-11,-1 1-1,0-1 0,-1 0 0,1 0 1,0 1-1,-1-1 0,0 0 0,0 1 0,0-1 1,0 1-1,0-1 0,-1 0 0,0 1 0,1-1 1,-1 0-1,0 0 0,-1 0 0,1 0 1,0 0-1,-1 0 0,0 0 0,0 0 0,0 0 1,0-1-1,-3 4 0,-8 9 24,-1-1-1,-1 0 1,-19 14 0,5-5 6,-4 12 146,3-5-1502,10-13-3216,8-10-4156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6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37 10410,'0'0'14942,"0"11"-14937,-3 26 228,-17 67-1,20-104-223,0 1-1,0-1 1,-1 0 0,1 0 0,0 1 0,0-1 0,0 0 0,0 1 0,0-1-1,0 0 1,0 0 0,0 1 0,-1-1 0,1 0 0,0 1 0,0-1-1,0 0 1,1 1 0,-1-1 0,0 0 0,0 1 0,0-1 0,0 0-1,0 0 1,0 1 0,0-1 0,0 0 0,1 0 0,-1 1 0,0-1 0,0 0-1,0 0 1,1 1 0,-1-1 0,0 0 0,0 0 0,0 1 0,1-1-1,-1 0 1,0 0 0,1 0 0,-1 0 0,0 0 0,0 0 0,1 1-1,-1-1 1,0 0 0,1 0 0,-1 0 0,20-9 457,20-23 45,68-85-271,-108 117-241,0 0 0,1 0 0,-1 0 0,0 0 0,0 0 0,0 0 0,0-1 0,0 1 0,1 0 0,-1 0 0,0 0 0,0 0 0,0 0 0,0 0 0,0 0 0,1 0 0,-1 0 0,0 0 0,0 0 0,0 0 0,0 0 0,0 0 0,1 1 0,-1-1 0,0 0 0,0 0 0,0 0 0,0 0 0,0 0 0,0 0 0,1 0 0,-1 0 0,0 0 0,0 1 0,0-1 0,0 0 0,0 0 0,0 0 0,0 0 0,0 0 0,0 0 0,1 1 0,-1-1 0,0 0 0,0 0 0,0 0 0,0 0 0,0 0 0,0 1 0,0-1 0,0 0 0,0 0 0,0 0 0,0 0 0,0 0 0,0 1 0,2 18-129,-1 22-94,-1-38 219,0-1 10,0 0 1,0 0 0,0 0 0,0 0-1,0 0 1,0 0 0,1 0 0,-1 0-1,1 0 1,-1 0 0,1 0 0,0 0 0,0 0-1,0-1 1,0 1 0,0 0 0,0-1-1,0 1 1,1 0 0,-1-1 0,3 3-1,-1-3 15,0 0 0,-1 0-1,1 0 1,0 0 0,0-1-1,0 1 1,0-1 0,0 0-1,0 0 1,0 0 0,0 0-1,0 0 1,0-1 0,5-1-1,1 0 44,-1 0-1,0-1 1,0-1-1,-1 1 0,1-1 1,-1-1-1,1 1 0,-2-1 1,1 0-1,0-1 1,11-12-1,1-4 132,0-1-1,16-27 1,-42 65-209,0-1 1,1 1-1,1 1 1,0-1 0,1 1-1,1 0 1,0 0-1,1 0 1,0 20-1,2-35 1,0 0-1,0-1 1,0 1-1,0 0 0,0-1 1,0 1-1,0 0 0,0-1 1,0 1-1,1-1 1,-1 1-1,0 0 0,0-1 1,1 1-1,-1 0 0,0-1 1,1 1-1,-1-1 0,1 1 1,-1-1-1,0 1 1,1-1-1,-1 1 0,1-1 1,-1 1-1,1-1 0,0 0 1,-1 1-1,1-1 0,-1 0 1,1 0-1,0 1 1,-1-1-1,1 0 0,0 0 1,-1 0-1,1 0 0,0 0 1,-1 0-1,1 0 1,0 0-1,-1 0 0,1 0 1,0 0-1,-1 0 0,1 0 1,-1-1-1,1 1 0,0 0 1,0-1-1,2 0-330,-1 0 0,0 0 0,0 0 0,0 0 0,0 0 0,0-1 0,0 1 0,0-1 0,-1 1 0,1-1 0,-1 1-1,1-1 1,-1 0 0,1 0 0,0-2 0,8-22-4950,-4-5-1886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2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14478,'0'0'12395,"-4"10"-12213,-93 184 565,86-163-419,11-30-317,0 0 0,0 0 0,0-1-1,0 1 1,0 0 0,0-1 0,0 1 0,1 0 0,-1-1 0,0 1 0,0 0-1,1-1 1,-1 1 0,0-1 0,1 1 0,-1 0 0,0-1 0,1 1 0,-1-1-1,1 1 1,-1-1 0,1 1 0,-1-1 0,1 0 0,0 1 0,-1-1 0,1 0 0,-1 1-1,1-1 1,0 0 0,-1 0 0,1 1 0,0-1 0,-1 0 0,1 0 0,0 0-1,0 0 1,-1 0 0,1 0 0,0 0 0,-1 0 0,2-1 0,14 1 77,0-1 0,-1-1 0,1 0 0,-1-1 0,0-1 1,26-10-1,-34 11-688,1-1 1,-1 0-1,0 0 0,12-10 1,-1-10-9565,-14 11-27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6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10890,'0'0'6567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7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155 192 12556,'0'0'4858,"-9"0"-2867,2 0-1844,0 1 0,0 0-1,0 0 1,0 1 0,1 0 0,-1 0 0,0 1-1,1-1 1,0 2 0,0-1 0,0 0 0,0 1 0,0 0-1,1 1 1,-1-1 0,1 1 0,1 0 0,-1 0-1,1 1 1,-1-1 0,-3 8 0,7-11-125,-1 0 1,1 0-1,0 0 1,0 0-1,-1 0 1,2 1-1,-1-1 1,0 0 0,0 1-1,1-1 1,-1 0-1,1 1 1,0-1-1,-1 0 1,1 1-1,0-1 1,1 1-1,-1-1 1,0 0-1,1 1 1,-1-1-1,1 0 1,0 1 0,0-1-1,2 4 1,-1-3 22,1-1 1,0 0-1,-1 0 0,1 0 1,0 0-1,0-1 1,0 1-1,0-1 1,0 0-1,1 0 1,-1 0-1,0 0 0,1 0 1,-1-1-1,0 1 1,1-1-1,5-1 1,2 1-19,-1 0 0,0-2 0,1 1 0,-1-1 0,0-1 0,0 0 0,0 0 0,0-1 0,-1 0 0,1 0 0,-1-2 0,0 1 0,-1-1 0,11-8 0,-12 8-55,-1 1-1,0-1 0,0-1 0,-1 1 0,0-1 1,0 0-1,0 0 0,-1 0 0,0-1 1,0 0-1,-1 1 0,0-1 0,-1 0 1,1-1-1,-1 1 0,-1 0 0,1-18 1,-2 26-63,0 29-646,-2 11 664,1-29 70,0 0 1,1 0-1,0-1 0,0 1 0,1 0 0,1 0 0,3 12 0,-5-22 8,0 0 0,1 0 1,-1 0-1,1 0 0,-1 0 0,1 0 0,-1 0 1,1 0-1,0 0 0,-1 0 0,1 0 0,0 0 0,0 0 1,0-1-1,0 1 0,0 0 0,-1 0 0,1-1 1,1 1-1,-1-1 0,0 1 0,0-1 0,0 0 0,0 1 1,0-1-1,0 0 0,0 0 0,2 1 0,0-2 44,0 1-1,0-1 0,0 0 0,0 1 0,0-2 0,0 1 0,-1 0 0,1 0 0,0-1 0,4-3 0,5-5 135,0 0-1,0-1 1,11-13-1,20-30 96,-1-1 0,55-100-1,-94 148-304,-12 22 17,-15 27 10,14-11 15,1 1 0,2-1 1,2 1-1,0 0 0,2 1 1,2-1-1,2 36 0,-1-60 18,0-7 52,-10-24 278,-98-160-806,107 183 447,1-1 0,-1 1 0,1-1 0,-1 1 1,1-1-1,-1 0 0,1 1 0,0-1 0,-1 1 0,1-1 0,0 0 0,0 0 0,0 1 1,-1-1-1,1 0 0,0 1 0,0-1 0,0 0 0,0 1 0,0-1 0,0 0 0,0 0 1,1 1-1,-1-2 0,16 0 239,35 20 269,-38-12-436,0-2-336,0-1 0,1 0 0,24 2 0,13-7-7465,-21-6-3470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8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66 4228,'-2'-17'12203,"-5"7"-7561,5 9-4571,1 1 0,-1-1 0,0 1 0,1-1-1,-1 1 1,0 0 0,0 0 0,1-1 0,-1 1-1,0 0 1,0 1 0,1-1 0,-1 0 0,0 1-1,0-1 1,-2 1 0,-1 1-34,1 0-1,-1 1 1,1-1 0,0 1 0,-1 0-1,1 0 1,0 0 0,1 0-1,-1 1 1,0-1 0,1 1-1,0 0 1,0 0 0,0 0 0,1 1-1,-1-1 1,1 1 0,0-1-1,0 1 1,1 0 0,-1 0 0,1 0-1,-1 8 1,2-12-32,1 0-1,-1 0 1,1 0 0,0 0-1,-1 0 1,1 0 0,0 0-1,0-1 1,-1 1 0,1 0-1,0 0 1,0-1 0,0 1-1,0-1 1,0 1 0,0-1-1,0 1 1,0-1 0,0 0 0,0 1-1,0-1 1,0 0 0,0 0-1,0 0 1,1 0 0,-1 0-1,0 0 1,0 0 0,0 0-1,0 0 1,0 0 0,0-1-1,0 1 1,1-1 0,42-9 55,-32 3-69,-1 0 0,0 0-1,0-1 1,-1-1 0,0 1 0,-1-2 0,0 1-1,0-2 1,-1 1 0,10-16 0,-51 93-622,31-62 665,0 1 0,0-1 0,1 1-1,-1 0 1,1 0 0,0-1 0,1 1 0,0 0 0,0 0 0,0 0 0,2 10-1,-2-15 7,1 1 0,0-1 0,0 1 0,0-1 0,0 1 0,0-1 0,0 0 0,0 0 0,1 1 0,-1-1 0,0 0 0,1 0 0,-1 0 0,1 0 0,-1-1 0,1 1 0,-1 0 0,1-1 0,-1 1 0,1-1 0,0 1 0,-1-1 0,1 0 0,0 1 0,0-1 0,-1 0 0,1 0 0,0 0 0,-1-1 0,1 1 0,0 0 0,-1-1 0,4 0 0,1-1 99,1 1 0,-1-1 0,1 0 0,-1-1 0,0 0 0,0 0 0,8-5 0,1-5-62,-1-1-1,0 0 1,-1-1-1,-1 0 1,0-1 0,-1-1-1,15-30 1,-16 28-71,-19 34-160,-17 31 271,25-43-97,0-1-1,0 0 0,1 1 0,-1-1 1,0 1-1,1 0 0,-1-1 0,1 1 1,0-1-1,0 1 0,0 0 0,0-1 1,1 1-1,-1-1 0,1 1 1,-1-1-1,2 4 0,0-4-12,0-1 0,-1 1 0,1-1 0,0 0 0,0 0 0,-1 0 0,1 0 0,0 0 0,0 0 0,0 0 0,0-1 0,0 1 0,1-1 0,-1 1 0,0-1 0,0 0 0,0 0 0,0 0 0,0 0 0,0 0 0,4-1 1,0 0 18,0 1 1,0-1 0,0 0-1,-1-1 1,1 1 0,10-5 0,30-34 138,-45 39-202,-13 28-139,-6 26 353,17-51-287,0 0 0,1 0 0,-1 0 0,1 1 0,-1-1 0,1 0-1,0 1 1,0-1 0,0 0 0,0 1 0,1-1 0,-1 0-1,0 1 1,1-1 0,0 0 0,-1 0 0,1 0 0,0 1 0,0-1-1,3 3 1,17 0-5949,-19-5 5018,12 0-5872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8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20 15375,'0'0'10052,"-10"-4"-9903,-31-10-122,38 13-35,0 1 1,0-1-1,0 1 1,0 0-1,0 0 1,0 1-1,0-1 1,0 1-1,0-1 0,0 1 1,0 0-1,0 0 1,0 0-1,0 1 1,0-1-1,1 1 1,-1-1-1,1 1 1,-1 0-1,-3 4 1,4-5 0,1 0 0,-1 1 1,0-1-1,1 1 0,-1 0 1,1-1-1,0 1 0,-1 0 1,1 0-1,0 0 0,0 0 1,0 0-1,0 0 1,1 0-1,-1 0 0,1 0 1,-1 0-1,1 1 0,0-1 1,-1 0-1,1 0 0,0 0 1,1 1-1,-1-1 1,1 4-1,3-2-90,-1-1 0,1 0 0,0-1 0,1 1 0,-1-1 0,0 1 0,1-1 0,-1 0 0,1-1 0,0 1 0,0-1 0,-1 0 0,9 1 0,19 6-365,-27-5 396,-1-1 1,1 0 0,-1 1 0,0 0 0,0 0 0,-1 0 0,1 1 0,-1-1-1,4 5 1,-6-7 93,0 0 0,-1-1 1,1 1-1,-1 0 0,1 0 0,-1 0 0,1 0 0,-1 0 0,1 0 0,-1 0 0,0 0 0,0 0 0,0 0 0,1 0 0,-1 0 1,0 0-1,0 0 0,0 1 0,0-1 0,-1 0 0,1 0 0,0 0 0,0 0 0,-1 0 0,1 0 0,-1 0 0,1 0 1,-1 0-1,1 0 0,-1-1 0,1 1 0,-1 0 0,0 0 0,1 0 0,-1-1 0,0 1 0,0 0 0,0 0 0,1-1 0,-1 1 1,0-1-1,0 1 0,0-1 0,0 1 0,0-1 0,0 0 0,0 0 0,0 1 0,-2-1 0,-3 2 294,1 0 0,-1 0 0,0-1 0,0 0 0,0 0 0,0 0 0,-10-1-1,14 0-383,0 0 0,1 0 0,-1 0 0,0-1 0,1 1 0,-1-1 0,1 1 0,-1-1 0,1 0 0,-1 0 0,1 1 0,0-1 0,-3-2 0,3 2-356,0 0 1,0-1-1,1 1 0,-1 0 0,0-1 0,0 1 0,1 0 0,-1-1 0,1 1 0,-1-1 0,1 1 1,-1-1-1,1 1 0,0-1 0,0 0 0,0-2 0,0-5-5449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9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10442,'0'0'9796,"9"-5"-7634,1-1-1631,0 1 0,0 0 0,20-7 1,-28 11-482,1 0 0,0 0 1,0 0-1,0 1 1,0-1-1,0 1 0,-1 0 1,1 0-1,0 0 0,0 0 1,0 0-1,0 0 1,0 1-1,0 0 0,0-1 1,0 1-1,-1 0 1,1 0-1,0 1 0,0-1 1,-1 1-1,1-1 1,-1 1-1,3 2 0,-4-2-48,0 0 0,1-1-1,-1 1 1,-1 0-1,1 0 1,0 0-1,0 0 1,-1 0-1,1 0 1,-1 0 0,0 0-1,1 0 1,-1 0-1,0 1 1,0-1-1,0 0 1,-1 0 0,1 0-1,0 0 1,-1 0-1,0 0 1,1 0-1,-1 0 1,-2 3 0,-30 51 63,18-33-47,15-22-18,-1 0-1,0 0 0,1 0 0,-1 0 1,0 0-1,1 0 0,-1 0 1,1 0-1,0 0 0,-1 0 1,1 0-1,0 0 0,0 0 1,0 0-1,0 1 0,-1-1 1,2 0-1,-1 0 0,0 0 1,0 0-1,0 0 0,0 0 1,1 0-1,-1 0 0,0 1 1,2 0-1,-1-1 7,0 0-1,1 0 1,-1-1-1,0 1 1,1 0-1,-1-1 1,0 1 0,1-1-1,-1 0 1,1 1-1,-1-1 1,1 0-1,-1 0 1,1 0 0,-1 0-1,1 0 1,1-1-1,6 0 21,0-1-1,0 0 1,-1 0-1,1-1 1,13-6-1,3-4-82,-1 0 1,0-1-1,-1-2 0,-1 0 0,0-2 1,-1 0-1,26-31 0,-40 36-215,-17 15-149,-15 14 207,19-10 235,1 0-1,0 0 1,0 0 0,0 0 0,1 1-1,0-1 1,0 1 0,1 0 0,0 0-1,0 1 1,0-1 0,1 1 0,0-1-1,1 1 1,0 0 0,0 0 0,1 10-1,0-17 3,0 0-1,0 1 1,0-1-1,0 0 0,0 0 1,1 0-1,-1 1 0,0-1 1,1 0-1,-1 0 0,1 0 1,0 0-1,-1 0 1,1 0-1,0 0 0,0 0 1,-1 0-1,1 0 0,0 0 1,0 0-1,0-1 0,0 1 1,0 0-1,0-1 1,2 2-1,0-1 68,0-1 1,0 1-1,0 0 0,0-1 1,0 0-1,0 0 0,0 0 1,0 0-1,0 0 0,4-1 1,1-1 62,0 1 1,-1-2-1,1 1 0,-1-1 1,1 0-1,-1-1 1,10-6-1,-7 2-89,-1 0 0,0-1 0,0 0 0,14-20 0,-20 24-83,1 0 0,-1-1 0,0 1 0,0-1 0,-1 0 0,0 0-1,0 0 1,0 0 0,-1 0 0,0 0 0,1-10 0,-6 11-495,-5 10 379,-7 13 170,15-17-22,0 1 0,0-1 0,1 0 0,-1 1 0,1-1 0,-1 1 0,1-1 0,0 1 0,-1-1 0,1 1 0,0 0 0,0-1 0,0 1 0,0-1 0,0 1 0,0-1 0,1 1 0,-1-1 0,0 1 0,1-1 0,-1 1 0,1-1 0,0 1 0,-1-1 0,1 1 0,0-1 0,2 3 0,0-3 14,-1 1 1,1 0 0,0 0 0,0-1 0,0 1 0,0-1 0,0 0-1,0 0 1,0 0 0,1-1 0,-1 1 0,6 0 0,2-1 22,0 1 1,1-2 0,-1 0 0,0 0-1,0-1 1,0 0 0,15-5 0,-16 2-32,0 0 1,-1 0-1,1-1 1,-1 0 0,12-12-1,-16 14-7,-1 0-1,0 0 1,-1 0-1,1-1 1,-1 1-1,0-1 1,0 0-1,0 0 1,-1 0-1,1 0 1,-1 0-1,2-9 1,-4 14-19,0-1 0,0 1 1,-1-1-1,1 0 0,0 1 0,0-1 1,0 0-1,0 1 0,-1-1 1,1 1-1,0-1 0,-1 1 1,1-1-1,0 1 0,-1-1 1,1 1-1,-1-1 0,1 1 0,-1-1 1,1 1-1,-1 0 0,1-1 1,-1 1-1,1 0 0,-1-1 1,0 1-1,1 0 0,-1 0 1,1-1-1,-1 1 0,0 0 0,1 0 1,-1 0-1,0 0 0,1 0 1,-1 0-1,1 0 0,-1 0 1,0 0-1,1 0 0,-1 1 1,0-1-1,1 0 0,-1 0 1,1 0-1,-2 1 0,-31 9-127,27-7 174,0 2-1,0-1 0,1 0 1,-1 1-1,1 0 1,0 0-1,0 1 0,1 0 1,-1-1-1,1 2 0,1-1 1,-1 0-1,1 1 1,-3 7-1,5-11-76,0 0 0,0 1 0,0-1 0,0 0 0,1 0 0,0 1 0,-1-1 0,1 0 0,0 0 0,1 1 0,-1-1 0,1 0 0,-1 0 0,1 1 0,0-1 0,0 0 0,0 0 0,0 0 0,1 0 0,-1 0 0,1 0 0,0-1 0,0 1 0,0 0 0,0-1 0,0 0 0,1 1 0,-1-1 0,1 0 0,0 0 0,-1 0 0,1-1 0,5 3 0,-1 0-925,0-1 0,1 0 0,0-1-1,15 3 1,16-1-6874,-6-4-2397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09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12204,'0'0'1355,"-10"1"717,3 0-1736,1 0 0,-1 0 1,1 1-1,-1 0 0,1 0 0,0 0 1,0 1-1,-9 4 0,13-5-221,-1 0 1,0 0-1,1 1 0,-1-1 0,1 0 0,-1 1 0,1 0 0,0-1 1,0 1-1,1 0 0,-1 0 0,0 0 0,1 0 0,0 0 0,0 1 1,0-1-1,0 0 0,0 0 0,0 1 0,1-1 0,0 1 0,0 2 1,0-4-93,0-1 1,0 1 0,0-1 0,0 1 0,0-1 0,1 0 0,-1 1 0,1-1 0,-1 0 0,1 1 0,-1-1 0,1 0 0,0 0 0,-1 1 0,1-1 0,0 0 0,0 0 0,0 0 0,0 0 0,0 0 0,0 0 0,0 0 0,0-1 0,3 2 0,-1 0 15,1-1-1,-1 0 0,1 0 0,0 0 1,-1 0-1,1-1 0,0 1 0,0-1 1,5 0-1,2-1-4,0 0 0,-1-1 1,1 0-1,0-1 0,-1 0 1,13-6-1,-22 9-27,64-36 106,-61 34-78,0-1 0,-1 0 0,1 0 0,0 0-1,-1 0 1,0-1 0,0 1 0,0-1 0,0 0 0,0 0 0,-1 0 0,0 0 0,3-5 0,-5-2 161,-8 17 1012,1 1-3800,2-6-5846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0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0 15535,'0'0'10207,"-3"9"-9924,-19 43 44,5-13 558,-21 68 1,38-104-1435,-3 12 1693,5-10-3154,4-5-5405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1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161 195 7111,'0'0'13025,"0"-4"-11178,0-19 1164,0 23-2749,-38 0-251,33 0-13,1 0 0,-1 1 0,0-1 0,0 1 0,1 0 0,-1 0 0,1 1 0,-1-1 0,1 1 0,0 0 1,-1 1-1,1-1 0,0 1 0,0-1 0,1 1 0,-1 0 0,0 1 0,1-1 0,0 1 0,-5 7 0,3-5 31,1 1-1,1 0 0,-1 1 0,1-1 1,1 0-1,-1 1 0,1 0 0,1 0 1,-1-1-1,1 1 0,0 14 1,1-21-26,0 0 1,1-1-1,-1 1 1,0 0-1,0 0 1,0 0 0,0 0-1,1 0 1,-1 0-1,1 0 1,-1 0 0,0-1-1,1 1 1,-1 0-1,1 0 1,0-1-1,-1 1 1,1 0 0,0 0-1,-1-1 1,1 1-1,0-1 1,0 1-1,-1-1 1,1 1 0,0-1-1,0 1 1,0-1-1,1 1 1,2-1 40,-1 1-1,1 0 1,0-1 0,0 0-1,0 0 1,0 0 0,7-1-1,0-1 74,0 0 0,0-1 0,-1 0 0,18-8 0,4-7-81,-2-2 1,0-1 0,-2-1 0,0-2-1,-1 0 1,-2-2 0,0-1 0,26-39-1,-47 61-21,-1 0-1,0 0 1,0-1-1,-1 1 1,1-1-1,1-8 0,-3 13-25,-1 0 0,0 0 0,0 0 0,0 0 0,0 0 0,0 1 0,0-1 0,0 0 0,0 0 0,0 0 0,0 0 0,-1 0 0,1 0 0,0 0 0,-1 1 0,1-1 0,0 0 0,-1 0 0,1 0 0,-1 1 0,1-1 0,-1 0 0,0 0 0,1 1 0,-1-1 0,0 1 0,1-1 0,-1 1 0,0-1 0,0 1 0,1-1 0,-1 1 0,0-1 0,0 1 0,0 0 0,0 0 0,0-1 0,0 1 0,0 0 0,1 0 0,-1 0 0,0 0 0,0 0 0,0 0 0,0 0 0,0 0 0,-1 1 0,-5-1-36,0 0 0,-1 1 0,1 0 0,0 1 0,0 0 0,0 0 0,0 0 0,0 1 0,0 0 0,1 0 0,-1 0 0,1 1 0,0 0 0,0 0 0,0 1 0,1 0 0,0 0 0,0 0 0,0 1 0,-7 10 0,11-14 23,0 0-1,0 0 1,1 0 0,-1 0 0,1 0 0,0 0 0,-1 0-1,1 0 1,0 0 0,0 0 0,0 1 0,0-1 0,1 0-1,-1 0 1,1 0 0,-1 0 0,1 0 0,0 0-1,-1 0 1,1 0 0,0 0 0,0 0 0,1-1 0,-1 1-1,0 0 1,1-1 0,1 3 0,6 5-95,0-1 0,1-1 1,18 13-1,-4-4 128,-22-14-8,47 43-16,-47-43 12,0 1 1,0-1-1,0 1 0,0 0 0,0 0 1,-1-1-1,0 1 0,1 0 0,-1 1 1,0-1-1,0 0 0,-1 0 0,1 0 0,-1 1 1,1-1-1,-1 0 0,-1 5 0,-7 2-65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1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11307,'0'0'10490,"10"0"-9118,-4 1-1237,48-4 1224,-52 3-1286,0 0-1,-1 0 1,1-1 0,0 1 0,-1 0 0,1-1 0,-1 0 0,1 1 0,-1-1 0,1 0 0,-1 0 0,1 0 0,-1 0 0,0 0-1,0 0 1,1 0 0,-1 0 0,0-1 0,0 1 0,0 0 0,0-1 0,0 1 0,-1-1 0,1 1 0,0-1 0,-1 1 0,1-1-1,-1 1 1,1-1 0,-1 0 0,1-2 0,-2 3-88,1 0-1,0 0 1,-1 1-1,1-1 0,-1 0 1,1 0-1,-1 0 1,1 1-1,-1-1 1,1 0-1,-1 1 0,0-1 1,1 0-1,-1 1 1,0-1-1,1 1 0,-1-1 1,0 1-1,0 0 1,0-1-1,0 1 1,1 0-1,-1-1 0,0 1 1,0 0-1,0 0 1,0 0-1,0 0 1,0 0-1,0 0 0,1 0 1,-1 0-1,0 0 1,0 0-1,0 1 1,0-1-1,0 0 0,0 0 1,1 1-1,-1-1 1,-1 2-1,-37 14-467,36-15 474,0 1 0,1 1 0,-1-1-1,1 0 1,-1 1 0,1-1 0,0 1 0,0-1 0,0 1-1,1 0 1,-1 0 0,1 0 0,-1 0 0,1 0-1,0 0 1,0 1 0,0-1 0,1 0 0,-1 1 0,1-1-1,-1 0 1,1 1 0,0-1 0,1 6 0,0-8 14,1 0 0,-1 1 1,0-1-1,0 0 1,1 1-1,-1-1 1,1 0-1,-1 0 1,1 0-1,-1 0 1,1-1-1,-1 1 0,1 0 1,0-1-1,0 1 1,-1-1-1,1 1 1,0-1-1,0 0 1,0 0-1,1 0 1,48 2 140,-41-2-108,190-14 120,-188 12-151,-11 2 3,0 0 0,-1 0-1,1-1 1,0 1 0,-1 0-1,1 0 1,0 0-1,-1-1 1,1 1 0,0 0-1,-1 0 1,1 0 0,0 0-1,-1 1 1,1-1 0,0 0-1,-1 0 1,1 0-1,0 0 1,-1 1 0,1-1-1,0 0 1,-1 1 0,1-1-1,-1 0 1,1 1-1,0-1 1,-1 1 0,1-1-1,-1 1 1,0-1 0,1 1-1,-1-1 1,1 1 0,-1-1-1,0 1 1,1 0-1,-1-1 1,0 1 0,0 0-1,1-1 1,-1 1 0,0 0-1,0-1 1,0 1 0,0 0-1,0-1 1,0 1-1,0 0 1,0 0 0,0 0-1,-1 0 9,1 0 0,0 1 1,0-1-1,0 0 0,0 0 0,0 0 0,0 0 0,1 0 0,-1 0 0,0 0 0,0 0 0,1 0 0,-1 0 0,1 0 1,-1-1-1,1 1 0,-1 0 0,1 0 0,-1 0 0,1 0 0,0-1 0,-1 1 0,1 0 0,0-1 0,0 1 0,0 0 1,0-1-1,0 1 0,-1-1 0,1 1 0,0-1 0,0 0 0,1 1 0,28 5-212,-11-5-4016,-17-10-6974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1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16976,'0'0'3876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27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 2498,'0'0'2509,"-8"-5"-2402,-25-14-64,34 19-18,-1 0 0,0 1 0,1 0 0,-1-1 0,0 1 0,1-1 0,-1 1 0,0-1 0,0 1 0,0-1 0,0 1 0,0 0 0,0-1 0,0 1 0,0-1-1,0 1 1,0 0 0,0-1 0,0 1 0,0-1 0,0 1 0,0-1 0,0 1 0,-1 0 0,1-1 0,0 1 0,0-1 0,-1 1 0,1-1 0,0 1 0,-1-1 0,1 1 0,-1-1 0,1 0 0,0 1 0,-1-1 0,1 1 0,-1-1 0,1 0 0,-1 0 0,0 1 0,1-1 0,-1 0 0,1 0 0,-1 1 0,1-1 0,-1 0 0,0 0 0,1 0 0,-1 0 0,1 0 0,-1 0 0,0 0 0,1 0 0,-2-1 0,60 8 1343,82-1 0,-24-3-1024,266 5 1386,-212-8-1752,396 19 305,205-10-188,-730-9-94,88-9 17,-78 5-8,70 1-1,-120 3-76,0 0 0,-1 0 0,1 0 0,0 0 0,-1 0-1,1 0 1,-1 0 0,1 1 0,-1-1 0,1 0 0,0 0-1,-1 1 1,1-1 0,-1 0 0,1 0 0,-1 1-1,1-1 1,-1 1 0,1-1 0,-1 0 0,0 1 0,1-1-1,-1 1 1,1-1 0,-1 1 0,0-1 0,0 1 0,1 0-1,-1-1 1,0 1 0,0-1 0,0 1 0,1-1 0,-1 1-1,0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2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13773,'0'0'10058,"-30"53"-9098,25-37-255,5 4-288,0-2-193,0-1-128,0 2-32,0-2-32,0 1 0,0-1-288,3-3-1314,3-1-1216,0-8-2692,-1-4-3618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2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54 3043,'0'0'19432,"-8"-3"-19246,5 1-179,0 1 0,0 0-1,0 1 1,-1-1-1,1 0 1,0 1 0,0 0-1,-1 0 1,1 0-1,0 0 1,0 0-1,-1 1 1,1-1 0,-6 3-1,3 0-2,0-1 0,1 1 0,-1 0 0,1 1-1,0-1 1,0 1 0,0 0 0,-8 10 0,8-8 21,-1 1 0,1-1 1,0 1-1,1 1 0,-7 13 0,10-20-8,1-1 0,-1 1 0,1 0 1,-1 0-1,1 0 0,0 0 0,-1 0 0,1 0 0,0 0 0,-1 0 0,1 0 0,0 0 0,0 0 0,0 0 0,0 0 0,0 0 0,0 0 0,0 0 0,0 0 0,1 0 0,-1 0 0,0 0 0,1 0 0,-1 0 1,1 0-1,-1 0 0,1 0 0,-1 0 0,1 0 0,-1 0 0,1-1 0,0 1 0,0 0 0,-1 0 0,1-1 0,0 1 0,0 0 0,0-1 0,0 1 0,0-1 0,-1 1 0,1-1 0,0 0 0,0 1 0,0-1 0,0 0 1,0 0-1,0 0 0,1 0 0,-1 0 0,0 0 0,0 0 0,0 0 0,1 0 0,7-1 157,0 0 1,-1-1-1,1 0 1,-1 0-1,1-1 0,-1 0 1,0 0-1,0-1 1,0 0-1,-1 0 0,1-1 1,-1 0-1,10-10 1,-12 11-186,0 0 0,-1 0 0,0 0 0,0-1 1,0 0-1,0 0 0,-1 0 0,1 0 1,-1 0-1,-1-1 0,1 1 0,-1-1 1,0 0-1,0 0 0,-1 0 0,1 0 0,-2 0 1,1 0-1,0 0 0,-1-9 0,0 15-70,0 0 0,0-1 1,0 1-1,0 0 0,-1-1 0,1 1 0,0 0 0,0 0 0,0-1 0,0 1 0,0 0 0,0-1 0,0 1 0,0 0 0,-1 0 0,1 0 1,0-1-1,0 1 0,0 0 0,-1 0 0,1-1 0,0 1 0,0 0 0,0 0 0,-1 0 0,1 0 0,0 0 0,0-1 0,-1 1 0,1 0 1,0 0-1,0 0 0,-1 0 0,1 0 0,0 0 0,-1 0 0,1 0 0,0 0 0,0 0 0,-1 0 0,1 0 0,0 0 0,-1 0 0,1 0 1,0 0-1,0 0 0,-1 1 0,1-1 0,0 0 0,0 0 0,-1 0 0,1 0 0,0 0 0,0 1 0,-1-1 0,1 0 0,0 0 0,0 0 1,0 1-1,0-1 0,-1 0 0,1 0 0,0 1 0,0-1 0,0 0 0,0 0 0,0 1 0,0-1 0,-12 19-7798,11-6 944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2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50 6118,'0'0'14942,"-2"9"-14777,-11 58 661,3 1 0,-2 96-1,15-142-468,4-52 247,-1 0-556,8-23-547,3 1 0,2 1 0,36-68 0,-54 116 488,1 0 1,-1 0-1,1 0 1,0 1-1,0-1 0,0 1 1,0-1-1,0 1 1,1 0-1,-1 0 0,1 0 1,-1 0-1,1 0 1,0 0-1,0 1 1,-1-1-1,1 1 0,0 0 1,0 0-1,1 0 1,3 0-1,-5 1 10,0 1 0,0-1 0,0 1 1,0 0-1,0-1 0,0 1 0,0 0 0,0 0 0,-1 1 0,1-1 0,0 0 0,-1 1 0,1-1 0,-1 1 1,1-1-1,-1 1 0,0 0 0,1-1 0,-1 1 0,0 0 0,0 0 0,0 0 0,-1 0 0,1 0 1,0 0-1,-1 0 0,1 0 0,-1 0 0,0 0 0,0 0 0,0 3 0,1-1 2,0-1 0,-1 0 0,1 1 0,-1-1-1,0 1 1,0-1 0,0 0 0,-1 1 0,1-1 0,-1 0-1,0 1 1,0-1 0,0 0 0,0 0 0,0 0-1,-1 0 1,1 0 0,-3 4 0,0-4 64,1 0 1,-1 0-1,0 0 0,0 0 1,0-1-1,0 0 0,0 0 0,-1 0 1,1 0-1,-1 0 0,1-1 1,-9 1-1,1 1 239,0 0 0,-1-2 0,-20 1 0,30-2-428,-1 0 0,1 0 0,0-1 0,0 1 0,1-1-1,-1 0 1,0 0 0,0 0 0,-4-2 0,6 2-207,0 1 0,0-1 0,0 0 0,1 0 0,-1 1 0,0-1 0,0 0 0,0 0 0,0 0-1,1 0 1,-1 0 0,1-1 0,-1 1 0,1 0 0,-1 0 0,1 0 0,-1 0 0,1-1 0,0 1 0,0 0 0,0 0 0,0-3 0,1-4-4954,9 1-1810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3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 12684,'0'0'5114,"-8"6"-4788,-5 6 16,1 1 0,1 0 0,0 1 1,0 0-1,2 1 0,0 0 0,1 0 0,0 1 1,-7 20-1,9-17-11,0 0 0,2 0 0,0 1 0,1-1 0,1 1 0,0 22 0,2-42-318,0 1 1,0-1-1,0 0 1,0 1-1,0-1 1,0 0-1,0 1 1,0-1-1,0 0 1,0 1-1,0-1 1,0 0-1,0 0 1,0 1-1,0-1 1,0 0-1,0 1 1,0-1-1,0 0 1,1 0-1,-1 1 1,0-1-1,0 0 1,0 0-1,1 1 1,-1-1-1,0 0 1,0 0-1,1 0 1,-1 1-1,0-1 1,0 0-1,1 0 1,-1 0-1,0 0 1,0 0-1,1 1 1,0-1-1,11-7 932,10-18 167,-9-7-1424,-2 0 0,-1-1-1,7-43 1,-17 77 303,0 8-45,0 0 0,1 0-1,-1 0 1,2 0 0,3 17-1,-4-24 55,0 0 0,0 1 0,1-1 0,-1 0 0,0 0 0,1 0 0,0 0 0,-1 0 0,1 0 0,0 0 0,0 0 0,0-1 0,0 1-1,0-1 1,0 1 0,1-1 0,-1 0 0,0 0 0,1 0 0,-1 0 0,1 0 0,-1-1 0,1 1 0,-1-1 0,4 1 0,3 0 14,1-1 0,-1 1-1,1-1 1,-1-1 0,0 0 0,1 0 0,-1-1 0,0 0 0,11-4 0,1-3 46,0-1 0,26-17 1,-17 10-45,-27 64-347,-3-45 344,0 0 0,0 0 0,0-1-1,1 1 1,-1 0 0,0-1 0,1 1 0,0-1-1,-1 1 1,1 0 0,0-1 0,-1 1-1,1-1 1,0 0 0,0 1 0,0-1 0,1 0-1,-1 1 1,0-1 0,0 0 0,1 0 0,1 1-1,1 0 22,0 0-1,0 0 1,0-1 0,0 1-1,0-1 1,0 0-1,1 0 1,6 0-1,7 0 39,-1-2-1,1 0 0,27-5 0,8-8-33,-40 10-53,0 0 0,0 1 0,0 0 0,21-1 0,-33 6 3,0 0 1,0 0 0,0 0 0,0 0 0,0 0-1,0 0 1,-1 0 0,1 0 0,-1 0-1,1 0 1,-1 1 0,0 3 0,3 8 109,-2-12-58,1 1 0,0-1 0,0 1 1,0-1-1,0 0 0,0 0 0,0 0 1,0 0-1,1 0 0,-1-1 1,1 1-1,-1-1 0,1 1 0,0-1 1,-1 0-1,1 0 0,0 0 0,0-1 1,0 1-1,0-1 0,0 1 0,0-1 1,0 0-1,0 0 0,4-1 1,-4 1-136,0 0 0,0-1 1,0 1-1,0-1 1,0 0-1,0 0 0,0 0 1,0-1-1,0 1 1,5-4-1,-7 4-233,1 0-1,0-1 1,-1 1 0,0-1-1,1 1 1,-1-1-1,0 0 1,0 1 0,0-1-1,0 0 1,0 0 0,0 0-1,0 0 1,-1 1-1,1-1 1,-1 0 0,1-4-1,0-14-6466,-1-4-5558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3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16335,'0'0'7399,"58"0"-9705,-36 13-2114,-1 0-897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4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184 242 14382,'0'0'7356,"-12"-6"-6796,-40-20-250,49 25-251,0 0-1,0 0 1,0 0-1,-1 0 1,1 1-1,0 0 1,0-1-1,-1 1 1,1 1-1,0-1 1,-1 0-1,1 1 1,0 0 0,0-1-1,0 1 1,-1 1-1,1-1 1,0 0-1,0 1 1,1-1-1,-1 1 1,0 0-1,1 0 1,-1 0-1,1 0 1,-4 4 0,3-3 0,-1 1 0,1 0 1,0 0-1,0 1 1,1-1-1,-1 1 0,1-1 1,0 1-1,0 0 1,0 0-1,1 0 0,-1 0 1,1 0-1,0 7 1,1-10-57,0-1 1,0 1 0,0-1-1,1 1 1,-1-1-1,0 0 1,1 1 0,-1-1-1,1 1 1,0-1-1,-1 0 1,1 1 0,0-1-1,0 0 1,0 0-1,0 0 1,0 1 0,0-1-1,0 0 1,0-1 0,2 3-1,1-1 36,0 0-1,0 0 0,0-1 1,0 1-1,0-1 0,0 0 1,7 1-1,5 0 87,0-1 0,0-1 0,19-1 0,-25-1-121,0 0-1,0-1 1,0 0 0,0 0-1,0-1 1,-1-1 0,0 1-1,0-1 1,0-1 0,-1 0-1,1 0 1,-1-1 0,-1 1-1,1-2 1,8-10 0,-12 4-167,-14 18-79,-14 17-74,20-16 329,0 1 0,0 0 0,1 0 0,0 0 0,1 0 0,-1 1 0,1-1 0,0 1-1,-1 8 1,2-14-8,1 1 0,0 0-1,-1-1 1,1 1 0,0 0-1,0 0 1,0-1 0,0 1-1,1 0 1,-1-1-1,0 1 1,1 0 0,-1-1-1,1 1 1,-1 0 0,1-1-1,0 1 1,0-1 0,0 1-1,-1-1 1,2 1-1,-1-1 1,0 0 0,0 0-1,0 1 1,1-1 0,-1 0-1,0 0 1,1 0 0,-1 0-1,1-1 1,-1 1-1,1 0 1,-1 0 0,1-1-1,0 1 1,-1-1 0,1 0-1,3 1 1,8-1 23,0 0 1,0-1-1,0 0 1,0-1-1,0-1 1,0 0-1,0-1 1,-1 0-1,1-1 1,-1 0-1,-1-1 1,1 0-1,-1-1 1,0 0-1,10-9 1,10-8-12,-2-2 0,-1-1-1,45-56 1,-66 76-5,-1 0 0,0 0-1,0-1 1,0 0 0,-1-1 0,0 1-1,-1-1 1,0 0 0,0 0 0,-1 0-1,0 0 1,-1-1 0,0 1-1,1-12 1,-3 19-17,0 1 0,0 0 0,-1 0 0,1 0 0,0 0 0,0 0 0,-1 0 0,1-1 0,-1 1 0,1 0 0,-1 0 0,0 0 0,1 1-1,-1-1 1,0 0 0,0 0 0,1 0 0,-1 0 0,0 1 0,0-1 0,0 0 0,0 1 0,0-1 0,0 1 0,0-1 0,0 1 0,0-1 0,0 1 0,-1 0 0,1-1 0,0 1-1,0 0 1,0 0 0,0 0 0,0 0 0,-1 0 0,1 0 0,0 0 0,0 1 0,0-1 0,0 0 0,0 1 0,-2 0 0,-2 0-17,-1 0-1,1 0 1,-1 1 0,1 0 0,-1 0-1,1 1 1,-9 5 0,4 1 30,0-1 0,1 2 0,0-1 1,1 1-1,0 0 0,0 1 0,1 0 0,0 0 1,1 1-1,1 0 0,0 0 0,0 0 0,1 0 0,-3 16 1,6-21 7,0 0 0,0-1 0,0 1 0,1 0 0,0 0 0,0-1 0,1 1 0,0 0 0,0-1 0,1 1 0,0-1 0,0 1 0,0-1 0,1 0 0,0 0 0,0 0 0,0 0 0,1 0 0,0-1 0,0 1 0,1-1 0,-1 0 0,1-1 0,0 1 0,0-1 0,1 0 0,-1 0 0,12 6 0,-7-6-324,-1 0 0,1 0 1,0-1-1,0 0 0,0-1 0,0 0 0,1-1 0,19 1 0,11-2-5297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5:15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743 42 8296,'-7'-5'174,"0"0"1,0 0-1,-1 1 1,0 0-1,1 1 1,-1 0 0,0 0-1,-1 0 1,1 1-1,0 1 1,-1-1-1,1 1 1,-1 1-1,0-1 1,1 1-1,-1 1 1,1 0-1,-1 0 1,1 1-1,-1 0 1,1 0-1,0 1 1,0 0-1,0 0 1,-10 6-1,-33 18 482,1 2-1,-85 66 1,104-70-297,1 2 1,1 1-1,2 2 1,-47 63-1,61-74-303,1 1 0,1 1 1,1 0-1,1 1 0,1-1 0,0 2 1,2-1-1,1 1 0,0 0 0,2 0 0,0 0 1,2 0-1,1 1 0,1-1 0,0 0 0,6 24 1,-5-39-44,0-1 0,0 1 0,1-1 0,0 0 0,0 0 1,1 0-1,-1 0 0,2-1 0,-1 1 0,1-1 1,0 0-1,0 0 0,1-1 0,-1 0 0,1 0 0,0 0 1,1 0-1,-1-1 0,1 0 0,0-1 0,9 4 0,-7-4 111,0-1-1,1 0 0,-1 0 1,1-1-1,0 0 0,-1 0 1,1-1-1,-1-1 0,1 0 1,0 0-1,-1-1 0,1 0 1,-1 0-1,0-1 0,0 0 1,16-9-1,9-7 399,-1-2 1,0-1-1,-2-1 1,0-2-1,-2-1 0,32-37 1,-15 9 224,-2-2 0,57-96 1,-99 150-746,46-88 28,-45 82-107,0 1-1,0-1 1,0-1-1,-1 1 1,-1 0-1,1 0 1,-1-1 0,-1 1-1,0-14 1,0 20 34,0 1 0,-1-1 0,1 1 0,0 0 0,-1-1 0,1 1 0,-1 0 0,0-1 0,1 1 0,-1 0 0,0-1 0,0 1 0,0 0 0,0 0 0,0 0 0,0 0 0,0 0 0,0 0 0,0 0 0,-1 1 0,-1-3 0,-1 2-83,0 0 0,0-1 1,0 1-1,0 0 1,1 1-1,-1-1 0,0 1 1,-5 0-1,-1 0-515,0 1-1,1 0 1,-1 0 0,1 1-1,-1 0 1,-11 5 0,-8 5-2829,-1-1-1693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6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 76 11627,'0'0'9241,"-1"-9"-8029,1 6-1129,0 0 1,-1 0 0,1 1 0,-1-1 0,0 0 0,1 1 0,-1-1-1,0 0 1,-1 1 0,1-1 0,-3-4 0,2 6-62,-1-1 0,1 1 1,0 0-1,0 0 0,-1-1 1,1 1-1,0 1 1,-1-1-1,1 0 0,-1 1 1,1-1-1,-1 1 0,1 0 1,-1-1-1,0 1 0,1 1 1,-1-1-1,-3 1 0,-2 0-6,1 1 0,0 0-1,0 1 1,0-1 0,0 2-1,0-1 1,0 0 0,1 1-1,0 1 1,0-1 0,0 1-1,0 0 1,-4 5 0,-1 1 47,1 0 0,0 1 0,1 0 0,1 0 0,-12 21 0,19-31-59,0 0 0,0-1-1,0 1 1,0 0 0,0-1 0,1 1 0,-1 0-1,1 0 1,-1 0 0,1-1 0,0 1-1,0 0 1,0 0 0,0 0 0,0 0 0,0 0-1,0 0 1,0-1 0,1 1 0,0 3-1,0-4 6,0 0 0,0 0 0,0 0-1,0-1 1,0 1 0,0 0 0,1-1-1,-1 1 1,0-1 0,0 1 0,0-1-1,1 1 1,-1-1 0,0 0 0,1 0-1,-1 0 1,0 1 0,0-1-1,1 0 1,-1-1 0,3 1 0,5-2 35,1 0 0,-1 0 1,0-1-1,0 0 0,0-1 1,13-6-1,-2-2-11,0 0 0,-1-1 0,-1-1 0,0-1 1,-1-1-1,-1 0 0,0-1 0,-2-1 0,19-27 0,-30 37-94,-14 20-104,-16 27-84,22-30 270,0 1 0,0 0 0,1 0 0,1 1-1,0-1 1,0 1 0,1 0 0,0-1 0,0 1 0,2 0 0,0 21 0,0-31-14,1 0 0,0 1 0,0-1 0,0 1 0,0-1 0,0 0 0,0 0 0,0 0 0,0 0 0,0 1 0,0-2 0,1 1 0,-1 0 0,0 0 0,1 0 0,-1 0 0,1-1 0,-1 1 0,1-1 0,-1 1 0,1-1-1,-1 0 1,1 1 0,0-1 0,-1 0 0,1 0 0,-1 0 0,1 0 0,0 0 0,-1-1 0,1 1 0,1-1 0,4 0 31,0 0-1,0 0 0,-1 0 0,1-1 0,-1 0 1,8-4-1,-1-2 1,1-1 0,-1-1 1,-1-1-1,0 0 0,-1 0 0,0-1 0,0 0 0,-1-1 1,-1 0-1,0-1 0,-1 0 0,8-20 0,-27 42-156,-6 13 7,17-20 108,-1 1 0,0-1 1,1 0-1,-1 0 0,1 0 0,-1 1 0,1-1 1,0 0-1,-1 0 0,1 1 0,0-1 1,0 0-1,0 1 0,0-1 0,0 0 0,0 1 1,0-1-1,1 0 0,-1 0 0,0 1 1,1-1-1,-1 0 0,1 0 0,-1 1 0,1-1 1,1 2-1,-1-2 9,1-1 1,-1 1-1,1 0 0,0-1 1,-1 1-1,1-1 0,0 0 1,-1 1-1,1-1 0,0 0 1,-1 0-1,1 0 0,0 0 1,0 0-1,-1 0 0,1-1 1,2 0-1,5-1 37,1-1 1,0 0-1,0-1 0,-1 0 0,15-9 1,26-27 148,-49 38-139,-23 32 182,17-22-112,0 0-1,1 0 0,0 1 1,0-1-1,1 1 0,0 0 1,1 0-1,0 0 0,1 0 1,-1 0-1,1 13 0,2-21-135,-1 0 0,0 1 0,1-1 0,0 0 0,-1 0 0,1-1 0,-1 1 0,1 0 0,0 0-1,0 0 1,0 0 0,-1-1 0,1 1 0,0 0 0,0-1 0,0 1 0,0 0 0,0-1 0,0 1 0,0-1-1,0 0 1,0 1 0,1-1 0,-1 0 0,0 0 0,0 0 0,0 0 0,0 0 0,0 0 0,0 0 0,1 0 0,-1 0-1,0 0 1,1-1 0,24-2-3606,-9-4-5393,-5-3-2466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6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23 7399,'0'0'14302,"-9"-5"-13758,9 5-542,-4-2 62,1-1 0,-1 1 0,0 1-1,1-1 1,-1 0 0,0 1-1,0 0 1,0 0 0,0 0 0,0 0-1,0 1 1,0 0 0,-1-1 0,1 2-1,0-1 1,0 0 0,0 1-1,0 0 1,0 0 0,0 0 0,0 0-1,-6 3 1,4-1 84,-1 1-1,1 0 1,0 0-1,0 0 1,-7 7-1,12-10-146,1-1 0,-1 1 0,0-1 0,1 1 0,-1 0 0,0-1 0,1 1 0,-1 0 0,1-1 0,-1 1 0,1 0 0,0 0 0,-1-1 0,1 1 0,0 0 0,-1 0 0,1 0 0,0 0 0,0-1 0,0 1 0,0 0 0,0 0 0,0 0 0,0 0 0,0 0 0,0 0 0,0-1-1,0 1 1,1 0 0,-1 0 0,0 0 0,0 0 0,1-1 0,-1 1 0,1 0 0,-1 0 0,1-1 0,-1 1 0,1 0 0,-1-1 0,1 1 0,0-1 0,-1 1 0,1 0 0,0-1 0,0 0 0,-1 1 0,1-1 0,0 1 0,0-1 0,0 0 0,-1 0 0,1 1 0,0-1 0,1 0 0,33 13 3,37 15-78,-68-26 3,1 1 0,0 0 0,-1 0 0,0 0-1,1 0 1,-1 1 0,0-1 0,-1 1 0,1 0-1,-1 1 1,5 5 0,-8-9 77,0-1-1,1 1 1,-1 0 0,0 0-1,1-1 1,-1 1-1,0 0 1,0 0 0,1 0-1,-1-1 1,0 1 0,0 0-1,0 0 1,0 0-1,0-1 1,0 1 0,0 0-1,-1 0 1,1 0-1,0-1 1,0 1 0,0 0-1,-1 0 1,1-1-1,-1 1 1,1 0 0,0-1-1,-1 1 1,1 0 0,-2 0-1,-25 13 932,-39-4 1065,64-10-1949,-3 0-448,-29 1 1503,22-7-3875,12 5 2420,0 1 0,0-1 0,0 1 0,0-1 1,0 1-1,0-1 0,0 1 0,0-1 0,0 1 0,0-1 1,0 1-1,0-1 0,0 0 0,0 1 0,0-1 0,1 1 1,-1-1-1,0 1 0,0-1 0,1 1 0,-1 0 0,0-1 1,1 1-1,-1-1 0,1 0 0,10-8-7436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7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13741,'0'0'3128,"11"-4"-63,5-2-2291,1 1 1,0 1 0,0 1 0,0 0 0,1 1-1,25 1 1,-43 1-772,1 0-1,0 0 0,-1 0 0,1 0 0,0 0 1,-1 0-1,1 0 0,0 0 0,-1 0 1,1 1-1,0-1 0,-1 0 0,1 0 1,0 1-1,-1-1 0,1 0 0,-1 1 0,1-1 1,0 1-1,-1-1 0,1 1 0,-1-1 1,1 1-1,-1-1 0,0 1 0,1-1 1,-1 1-1,0 0 0,1-1 0,-1 2 0,-6 19-37,-27 19 100,31-38-30,-20 20 55,-25 28 30,44-46-107,1 0 0,-1 0 0,1 0 0,0 0 0,0 0 0,0 0 0,1 1 0,0-1 0,-1 1 0,2-1 0,-1 1 0,0 7 0,1-12-10,0 1 0,0 0 0,0-1 1,1 1-1,-1 0 0,0-1 0,0 1 0,1 0 1,-1-1-1,0 1 0,1 0 0,-1-1 0,0 1 1,1-1-1,-1 1 0,1-1 0,-1 1 1,1-1-1,-1 1 0,1-1 0,0 0 0,-1 1 1,1-1-1,-1 0 0,1 1 0,0-1 0,-1 0 1,2 1-1,29 2 208,28-13 147,-30-3-334,0 0 0,-2-2 0,0-1 0,0-1 0,-2-1 0,0-2 0,42-42 0,-53 44-409,-14 18 374,0 0 1,0-1-1,0 1 0,0 0 1,0 0-1,-1 0 0,1 0 1,0 0-1,0-1 0,0 1 1,0 0-1,0 0 0,0 0 1,0 0-1,0 0 0,0 0 1,-1 0-1,1 0 0,0-1 1,0 1-1,0 0 0,0 0 1,0 0-1,0 0 0,-1 0 1,1 0-1,0 0 0,0 0 1,0 0-1,0 0 0,0 0 1,-1 0-1,1 0 0,0 0 1,0 0-1,0 0 0,0 0 1,-1 0-1,1 0 0,0 0 1,0 0-1,0 0 0,0 0 1,0 0-1,0 0 0,-1 0 1,1 1-1,0-1 0,0 0 1,0 0-1,0 0 0,0 0 1,0 0-1,0 0 0,-1 1 1,-32 20-305,28-16 318,-1 0 0,1 0 0,0 1 0,1 0 0,-1 0 0,1 0 0,0 1 0,1-1 0,0 1 0,0 0 0,0 0 0,1 0 0,-1 0 0,2 0 0,-1 1 1,1-1-1,0 0 0,1 1 0,0-1 0,1 9 0,-1-15 0,1 0 1,-1 1 0,1-1-1,0 0 1,-1 0-1,1 1 1,0-1 0,0 0-1,0 0 1,0 0 0,0 0-1,0 0 1,1 0-1,-1-1 1,0 1 0,0 0-1,0 0 1,1-1 0,-1 1-1,1-1 1,-1 1-1,0-1 1,1 0 0,-1 0-1,1 1 1,-1-1-1,0 0 1,1 0 0,-1 0-1,1 0 1,-1-1 0,1 1-1,-1 0 1,0-1-1,2 0 1,2 0 21,0 0 1,0 0-1,0-1 1,0 1-1,-1-1 0,1 0 1,-1-1-1,1 1 1,3-4-1,8-8 25,-1-1-1,-1-1 0,12-17 1,-22 26-37,1 1-1,-1-1 1,0 1 0,-1-1 0,0-1 0,0 1 0,0 0 0,-1-1 0,0 1 0,0-1 0,0-10-1,-2 18-13,0-1-1,0 1 1,0 0-1,0 0 1,0-1-1,0 1 0,0 0 1,0 0-1,0-1 1,0 1-1,0 0 1,-1 0-1,1-1 0,0 1 1,0 0-1,0 0 1,0-1-1,0 1 1,-1 0-1,1 0 0,0 0 1,0 0-1,0-1 1,-1 1-1,1 0 1,0 0-1,0 0 0,-1 0 1,1 0-1,0 0 1,0-1-1,-1 1 1,1 0-1,0 0 0,0 0 1,-1 0-1,1 0 1,0 0-1,-1 0 1,1 0-1,0 0 0,0 0 1,-1 0-1,1 1 1,0-1-1,0 0 1,-1 0-1,1 0 0,0 0 1,0 0-1,0 0 1,-1 1-1,1-1 0,0 0 1,0 0-1,0 0 1,-1 0-1,1 1 1,0-1-1,0 0 0,0 0 1,0 1-1,0-1 1,-1 0-1,1 0 1,0 1-1,-13 16-111,12-14 113,1-1 0,-1 0 1,1 1-1,-1-1 0,1 1 0,0-1 1,0 1-1,0-1 0,0 1 1,0-1-1,1 0 0,-1 1 1,1-1-1,0 1 0,0-1 0,0 0 1,0 1-1,0-1 0,0 0 1,0 0-1,1 0 0,-1 0 1,1 0-1,-1 0 0,1-1 0,0 1 1,0 0-1,0-1 0,0 1 1,4 1-1,0-1 4,0 0 1,1 0-1,-1-1 1,0 0-1,1 0 1,-1 0-1,1-1 1,-1 0-1,0 0 1,13-3-1,-9 1 13,0-1 0,0 0 0,-1 0 0,1-1 0,-1-1 0,0 1 0,8-7-1,-12 8-8,0 0-1,-1 0 0,1-1 0,-1 1 0,1-1 0,-1 0 0,0 0 0,-1-1 1,1 1-1,-1-1 0,0 0 0,0 0 0,3-8 0,-6 13-9,0 0 1,0 0-1,1-1 0,-1 1 1,0 0-1,0 0 0,0-1 0,0 1 1,0 0-1,0 0 0,0-1 0,0 1 1,0 0-1,0 0 0,0-1 0,0 1 1,0 0-1,0 0 0,0-1 0,0 1 1,0 0-1,0 0 0,0-1 0,0 1 1,0 0-1,-1 0 0,1-1 0,0 1 1,0 0-1,0 0 0,0 0 0,0-1 1,-1 1-1,1 0 0,0 0 1,0 0-1,0 0 0,-1-1 0,1 1 1,-1 0-1,-11 4-166,-13 12-79,21-12 272,0 0-1,0 0 0,1 0 0,-1 0 0,1 1 1,0 0-1,0-1 0,0 1 0,1 0 0,0 0 0,0 1 1,0-1-1,1 0 0,-1 1 0,1-1 0,0 11 0,1-14-23,1-1 0,0 1-1,0-1 1,0 1-1,0-1 1,0 0 0,0 0-1,1 1 1,-1-1-1,0 0 1,1 0-1,-1 0 1,1 0 0,-1-1-1,1 1 1,-1 0-1,1-1 1,-1 1-1,1-1 1,0 1 0,-1-1-1,1 0 1,0 1-1,-1-1 1,1 0 0,0 0-1,3-1 1,50-2 63,-43 0-102,1-1 1,0 0-1,-1-1 1,0 0-1,0-1 1,0 0-1,12-10 1,25-12-187,-59 46 166,1 0-1,-14 38 0,22-51 80,0-1-1,0 1 0,1 0 1,-1 0-1,1 0 1,1 0-1,0 6 1,-1-11-103,0 1 0,0 0 0,0 0 0,0-1 0,0 1 0,0 0 0,1-1 0,-1 1 0,0 0 0,1-1 0,-1 1 0,0-1 0,1 1 0,-1 0 0,1-1 0,-1 1 1,0-1-1,1 1 0,0-1 0,-1 1 0,2 0 0,-1-1-173,0 0-1,0-1 1,0 1 0,0 0-1,-1 0 1,1 0 0,0-1-1,0 1 1,0 0 0,0-1 0,0 1-1,-1-1 1,1 1 0,0-1-1,0 1 1,-1-1 0,1 0 0,0 1-1,-1-1 1,1 0 0,0 0-1,0 0 1,11-16-7080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8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15695,'0'0'8520,"5"49"-12300,1-37-1633,-1-2-3491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3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13581,'0'0'12390,"8"-2"-11851,11-1-539,0 0-1,1 2 0,-1 0 1,0 1-1,1 1 0,-1 0 1,0 2-1,0 0 0,0 2 1,0 0-1,-1 1 0,0 0 1,0 2-1,0 0 0,25 16 1,-43-24-31,1 1 0,0-1 0,0 1 0,-1-1 0,1 0 0,0 1 0,-1-1 0,1 1 0,0 0 0,-1-1 0,1 1 0,-1-1 0,1 1 1,-1 0-1,1 0 0,-1-1 0,1 1 0,-1 0 0,0 0 0,1-1 0,-1 1 0,0 0 0,0 0 0,1 0 0,-1 0 0,0-1 0,0 1 0,0 0 0,0 1 0,-1 0 15,0-1 0,0 1 0,0-1 0,0 0 0,0 1 0,0-1 0,-1 0 0,1 0-1,0 0 1,-1 0 0,1 0 0,0 0 0,-1 0 0,-1 1 0,-68 23 292,57-21-300,-48 14 71,38-12 59,1 1 0,0 1 0,0 0-1,-27 16 1,48-23-117,46-1-3362,-14-10-5596,-14 0 97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8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94 188 6758,'0'0'5691,"-6"8"-4004,-7 9-1114,-34 50 3215,43-61-3428,0 0 0,1 0 0,0 1-1,0-1 1,1 1 0,0-1 0,0 1 0,0 0 0,0 11 0,2-17-318,0 0 0,1-1 1,-1 1-1,1 0 1,-1 0-1,1-1 1,0 1-1,-1-1 1,1 1-1,0-1 1,-1 1-1,1-1 0,0 1 1,0-1-1,-1 1 1,1-1-1,0 0 1,0 1-1,0-1 1,0 0-1,-1 0 1,1 0-1,0 0 0,0 0 1,0 0-1,0 0 1,0 0-1,0 0 1,-1 0-1,1 0 1,2-1-1,32-5 794,-21 0-767,-1-1 1,0 0-1,0 0 0,-1-2 1,0 1-1,-1-1 1,11-12-1,7-7 32,33-44 1,-54 63-98,-1 0 1,0-1-1,0 0 1,-1 0-1,0 0 1,-1-1-1,0 0 1,-1 0-1,0 0 1,0 0-1,-2-1 1,4-23-1,-6 34-12,0 0-1,0 0 0,0 0 1,-1 0-1,1 1 0,0-1 1,0 0-1,-1 0 0,1 0 0,-1 0 1,1 0-1,0 1 0,-1-1 1,0 0-1,1 0 0,-1 1 1,1-1-1,-1 0 0,0 1 1,0-1-1,1 1 0,-1-1 0,0 1 1,0-1-1,0 1 0,0-1 1,-33-4-126,26 5 132,0 0 1,0 1-1,0 0 1,0 1-1,0 0 1,-10 4-1,13-4 16,0 1 0,-1 0 0,1 1 0,0-1 0,0 1-1,1 0 1,-1 0 0,-6 8 0,10-10-73,0-1 1,0 0-1,0 1 0,1-1 1,-1 1-1,0-1 0,0 1 1,1-1-1,-1 1 1,1 0-1,-1-1 0,1 1 1,0 0-1,0-1 1,0 1-1,0 0 0,0-1 1,0 1-1,0 0 0,0-1 1,1 1-1,-1 0 1,1-1-1,-1 1 0,1-1 1,0 1-1,-1-1 1,1 1-1,0-1 0,0 1 1,0-1-1,0 0 0,0 0 1,3 3-1,20 18-1412,-9-10 1383,-2 1 0,1 0 0,21 30 0,-33-40-17,0 0 0,0 1 0,0-1 0,0 1 0,0 0 0,0 0 0,-1 0 0,0 0-1,0 0 1,0 0 0,0 0 0,-1 0 0,0 0 0,0 0 0,0 0 0,0 0 0,0 0-1,-1 1 1,0-1 0,0 0 0,0 0 0,0 0 0,-3 5 0,-1-2-5655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9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5573,'0'0'14312,"10"0"-12203,10 1-1301,-5 0-400,-1 0 0,1-1-1,28-3 1,-40 3-341,-1-1-1,0 1 1,1 0-1,-1-1 1,0 1-1,0-1 1,1 0-1,-1 0 1,0 0-1,0 0 1,0 0-1,0 0 1,0-1-1,0 1 1,0-1-1,-1 1 1,1-1-1,0 0 1,-1 1-1,1-1 1,-1 0-1,0 0 1,0 0-1,0 0 1,0 0-1,0-1 1,0 1-1,0 0 1,-1 0-1,1-1 1,-1 1-1,1-4 1,-2 5-62,1 0-1,0 0 1,-1 0-1,0 0 1,1 1 0,-1-1-1,1 0 1,-1 1 0,0-1-1,0 0 1,1 1 0,-1-1-1,0 1 1,0-1 0,0 1-1,0-1 1,0 1 0,1 0-1,-1 0 1,0-1-1,0 1 1,0 0 0,0 0-1,0 0 1,0 0 0,0 0-1,0 0 1,0 0 0,0 0-1,0 0 1,0 1 0,0-1-1,0 0 1,0 1 0,-38 9-168,35-8 157,0 1 0,0-1 0,0 1 0,1 0 0,-1 0 0,1 1 0,-1-1 0,1 1 0,0 0 0,1-1-1,-1 1 1,1 1 0,-1-1 0,1 0 0,1 0 0,-1 1 0,0-1 0,1 1 0,0 0 0,0-1 0,1 1 0,-1 8 0,1-12 0,0 0 0,0 0 0,1 0 1,-1 0-1,1 0 0,-1 0 0,0 0 0,1 0 0,0 0 0,-1 0 0,1 0 1,-1 0-1,1 0 0,0-1 0,0 1 0,-1 0 0,1-1 0,0 1 0,0 0 1,0-1-1,0 1 0,0-1 0,0 0 0,0 1 0,0-1 0,0 0 0,0 1 1,0-1-1,0 0 0,2 0 0,38 3-117,-34-3 60,34-1-318,0-3 0,50-10 0,-62 10 456,-27 3-16,-7 46 640,5-44-690,0 1 0,0-1 0,0 0 0,1 0 0,-1 1 0,0-1 0,1 0 0,-1 0 0,1 0 0,0 0 0,-1 1 0,1-1 0,0 0 0,-1 0 0,1 0 0,0 0 0,0 0 0,0-1 0,0 1 0,0 0 0,0 0 0,0-1 0,0 1 0,0 0 0,0-1 0,1 1 0,-1-1 0,0 0 0,0 1 0,1-1 0,-1 0 0,0 0 0,0 1 0,1-1 0,1-1 0,58 2-382,-41-2-203,108 1-5114,-129 2 5776,0 0 0,1 0 0,-1 0 0,0 0 0,0-1 0,0 1 1,0 0-1,-1 0 0,1-1 0,-4 4 0,5-5-67,-13 21 821,1-2-5048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09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20 9801,'5'-8'5958,"1"0"-2499,-6 5 2819,-6 3-5605,-3 11-545,1 8 32,-3 2-96,4 4 0,-5-3-64,7-3 32,-1 0 0,4-3-865,2-6-864,0-3-417,0-14-8712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10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4516,'0'0'18226,"56"18"-22999,-39-13-256,0-2-3875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10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2 13613,'0'0'7506,"-10"0"-6497,1-1-826,-42 0 690,47 1-843,1 1-1,-1-1 1,0 1-1,0-1 1,1 1 0,-1 0-1,0 1 1,1-1 0,-1 1-1,1-1 1,0 1-1,-6 4 1,9-6-48,-1 1 0,0 0 0,0 0 1,1 0-1,-1 0 0,1 0 0,-1 0 0,1 0 0,-1 0 0,1 0 0,0 0 1,-1 1-1,1-1 0,0 0 0,0 0 0,0 0 0,0 0 0,0 0 1,0 1-1,0-1 0,0 0 0,0 0 0,1 0 0,-1 0 0,0 0 0,1 0 1,-1 0-1,1 1 0,-1-1 0,1 0 0,-1-1 0,1 1 0,0 0 1,0 0-1,-1 0 0,1 0 0,0 0 0,0-1 0,0 1 0,0 0 0,2 0 1,45 30-565,-43-29 601,10 6-33,47 29 59,-60-35-59,1-1 1,-1 1 0,1 0 0,-1 0 0,0 1 0,0-1 0,0 0-1,0 1 1,0-1 0,-1 1 0,1-1 0,-1 1 0,1 0 0,-1 0-1,0 0 1,0 0 0,0 0 0,0 5 0,-2-7 49,0 1 1,0-1 0,0 1-1,0-1 1,0 0-1,0 1 1,0-1 0,-1 0-1,1 0 1,0 0-1,-1 0 1,1 0 0,-1 0-1,1 0 1,-1 0-1,0-1 1,1 1-1,-1-1 1,0 1 0,1-1-1,-1 1 1,0-1-1,-3 0 1,-45 7 852,48-7-868,-13 2 145,-1-1-1,1-1 1,-29-2-1,44 2-233,-1-1-1,1 1 1,-1 0-1,1 0 1,-1 0-1,0-1 1,1 1-1,-1 0 1,1-1-1,0 1 1,-1 0-1,1-1 1,-1 1-1,1-1 1,-1 1-1,1-1 1,0 1-1,-1-1 1,1 1-1,0-1 1,0 1-1,-1-1 1,1 1-1,0-1 1,0 1-1,0-1 1,0 1-1,-1-1 1,1 0-1,0 1 1,0-1-1,0 1 1,0-1-1,0 0 1,1 1-1,-1-1 1,0 1-1,0-1 1,0 1-1,0-1 1,1 1-1,-1-1 1,0 0-1,1 1 0,-1-1 1,0 1-1,1 0 1,-1-1-1,1 0 1,18-22-4643,2 8 1460,4-3-592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10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0 13196,'0'0'8344,"-8"7"-7644,3-3-580,0 1-1,0 0 1,1 0 0,0 1 0,0-1 0,0 1-1,0 0 1,1 0 0,0 0 0,0 0 0,1 1 0,0-1-1,0 1 1,1-1 0,-1 1 0,1 0 0,0 9-1,1-11-165,-2 88 565,2-85-752,1 1 0,0 0 0,1 0 1,0-1-1,0 1 0,1 0 0,0-1 0,5 9 1,-3-11-5453,-4-16 3203,-8-17 799,-6 0 1596,-39-74 3564,51 100-3152,0-1-1,0 0 0,0 1 1,0-1-1,0 0 1,0 0-1,1 0 1,-1 0-1,0 0 1,1 0-1,0 0 1,-1 0-1,1 0 1,0 0-1,0 0 0,0 0 1,1-3-1,-1 4-240,1 0 0,0 0 0,0 0 0,0 0 0,0 0 0,0 0 0,0 0 0,0 0 0,0 1 0,0-1 0,0 0 0,1 1 0,-1-1 0,0 1 0,0-1 0,0 1 0,1 0 0,-1-1 0,0 1 0,1 0 0,-1 0 0,0 0 0,1 0 0,-1 0 0,2 0 0,71 5-552,-15-1-5999,-32-3-846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11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48 12492,'0'0'13362,"-10"-6"-13448,8 5 82,-1-1-1,0 1 0,-1-1 1,1 0-1,0 1 0,-1-1 0,1 1 0,0 0 1,-1 0-1,0 1 0,1-1 0,-1 1 0,1 0 1,-1-1-1,0 2 0,1-1 0,-1 0 0,0 1 1,1-1-1,-1 1 0,1 0 0,-1 1 0,1-1 1,0 0-1,-1 1 0,1 0 0,0 0 0,-5 4 1,-30 33-62,36-37 58,1-1 0,0 1 0,-1 0-1,1 0 1,0 0 0,0 0 0,0 1 0,0-1 0,1 0-1,-1 0 1,1 0 0,-1 1 0,1-1 0,0 0-1,-1 1 1,1-1 0,0 0 0,1 1 0,-1-1-1,0 0 1,2 3 0,-1-3 22,0-1 0,0 0-1,1 0 1,-1 0 0,1 0 0,-1 0-1,1 0 1,0 0 0,-1-1 0,1 1-1,0-1 1,-1 1 0,1-1 0,0 1-1,0-1 1,-1 0 0,1 0 0,0 0-1,0 0 1,3-1 0,38-4 343,-34 1-259,0 1 0,0-2 0,-1 1 0,1-1 0,-1 0 0,-1 0 0,1-1 0,11-11 0,-15 13-46,0 0 0,0 0 0,0-1 0,-1 1 0,1-1 0,-1 0 0,0 0 0,-1 0 0,1 0 0,-1-1 0,0 1 0,0-1 0,-1 1 0,1-1 0,0-7 0,-21 30-7030,12-2 2227,1 2-1174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11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19 8936,'0'0'10955,"-4"9"-10240,-6 14-239,2 1 0,0 0 0,1 0 0,1 1 0,-3 33 0,7-17-363,1-12 97,-1 0 1,-2-1 0,-13 53 0,17-80 211,1-25 332,1 0 1,2 0 0,0 0-1,2 1 1,8-26 0,50-110-2710,-61 151 1816,1 0 1,0 0 0,1 1 0,-1 0-1,1-1 1,1 2 0,-1-1 0,8-6-1,-11 12 111,0-1 0,0 1 0,0-1 0,0 1 0,0 0-1,0 0 1,1-1 0,-1 2 0,0-1 0,1 0-1,-1 0 1,1 1 0,-1-1 0,1 1 0,-1 0-1,1 0 1,-1 0 0,1 0 0,-1 0 0,1 1 0,-1-1-1,1 1 1,-1 0 0,1-1 0,-1 1 0,0 0-1,1 0 1,-1 1 0,0-1 0,0 0 0,4 4 0,-3-3 4,1 0 0,-1 1 1,0 0-1,0-1 1,0 1-1,0 0 0,-1 0 1,1 0-1,-1 1 1,0-1-1,0 1 0,0-1 1,0 1-1,1 4 1,-3-7 15,0 0 1,0 0 0,0 0 0,0 0 0,0 0-1,0 0 1,0 0 0,0 0 0,-1 0 0,1 0 0,0 0-1,-1 0 1,1 0 0,-1 0 0,1 0 0,-1 0-1,1 0 1,-1 0 0,1 0 0,-1-1 0,-1 2-1,0 0 25,-1 0-1,1-1 1,-1 1-1,0-1 1,0 1-1,0-1 1,1 0-1,-1 0 1,0 0-1,-4 0 1,-9 2 190,0 0 0,-1-2 1,1 0-1,-1-1 0,-31-3 0,38-1 290,8-1-4529,2 5 3577,0-1 0,1 0 0,-1 1-1,0-1 1,1 1 0,-1-1-1,1 1 1,-1-1 0,0 1 0,1-1-1,-1 1 1,1 0 0,0-1 0,-1 1-1,1 0 1,-1-1 0,1 1-1,-1 0 1,1 0 0,0-1 0,-1 1-1,1 0 1,0 0 0,17-5-7259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12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0 11018,'0'0'12914,"-9"2"-12391,5-1-446,0-1-1,0 1 1,0 0 0,0 0-1,0 1 1,0-1-1,1 1 1,-1 0-1,0 0 1,1 0 0,0 1-1,-1-1 1,1 1-1,0 0 1,0-1 0,1 1-1,-1 1 1,1-1-1,-1 0 1,1 1 0,0-1-1,-2 6 1,-5 6 114,1 1 0,0 1 0,2 0 0,0 0 0,0 0 0,2 0 0,0 1 0,-2 31 0,6-48-175,0-1 0,1 0 0,-1 0 0,0 0 0,1 0 0,-1 1 0,0-1 0,1 0 0,-1 0 0,0 0 1,1 0-1,-1 0 0,1 0 0,-1 0 0,0 0 0,1 0 0,-1 0 0,0 0 0,1 0 0,-1 0 0,0 0 0,1-1 0,-1 1 0,1 0 1,-1 0-1,0 0 0,0 0 0,1-1 0,-1 1 0,0 0 0,1 0 0,-1-1 0,0 1 0,0 0 0,1 0 0,-1-1 0,0 1 0,0 0 1,0-1-1,1 1 0,-1 0 0,0-1 0,0 1 0,14-15 371,-1-13-206,-1 0 0,8-33 0,-8 10-2859,-12 56 2672,0-1 1,0 1-1,0 0 0,1-1 1,0 1-1,0 0 0,0-1 1,1 1-1,-1-1 1,1 0-1,0 0 0,1 1 1,-1-1-1,1 0 0,-1-1 1,1 1-1,0 0 1,0-1-1,1 0 0,-1 0 1,1 0-1,0 0 1,0 0-1,0-1 0,0 1 1,0-1-1,0 0 0,0-1 1,1 1-1,-1-1 1,1 0-1,-1 0 0,1 0 1,0 0-1,-1-1 0,1 0 1,5 0-1,-2 0 31,1 0 1,0 0-1,-1-1 0,1 0 0,-1-1 1,1 1-1,-1-2 0,1 1 0,-1-1 1,0-1-1,0 1 0,-1-1 0,1-1 1,-1 1-1,0-1 0,0-1 0,0 1 0,-1-1 1,0 0-1,0-1 0,7-9 0,-39 57-1226,24-38 1247,1-1-1,0 1 1,0 0-1,0 0 1,0 0-1,0 1 1,1-1-1,-1 0 1,1 3-1,0-5-45,0 0 1,0 0-1,0 0 0,1 0 1,-1 0-1,0 0 0,0 0 1,1-1-1,-1 1 0,1 0 0,-1 0 1,1 0-1,-1-1 0,1 1 1,-1 0-1,1 0 0,0-1 1,-1 1-1,1-1 0,0 1 0,0-1 1,-1 1-1,1-1 0,0 1 1,0-1-1,0 1 0,0-1 1,-1 0-1,1 0 0,0 1 0,1-1 1,11 1 60,0 0 0,0 0 0,0-1 0,1-1 0,-1 0 1,0-1-1,-1 0 0,1-1 0,17-7 0,-13 5-151,0 1 0,0 0-1,1 1 1,23-1 0,-25 53 170,-13-47-47,1 0 0,-1 0 0,1 0 0,0-1-1,0 1 1,0-1 0,0 0 0,0 0 0,0 0 0,0-1 0,0 1 0,0-1 0,0 0-1,0 0 1,0-1 0,6 0 0,4-1-53,-1-1 1,1 0-1,20-7 0,-1-7-209,-26 13 212,1 0 0,-1 0-1,1 1 1,-1 0-1,1 0 1,0 1 0,14-3-1,-20 7 72,0-1 0,0 0 0,0 1 0,0 0 0,-1-1 0,1 1-1,0 0 1,-1 0 0,1 0 0,-1 0 0,0 0 0,1 2 0,17 20-34,-8-18-1365,4-2-6055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13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12268,'0'0'8616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3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0 194 13453,'0'0'10644,"10"1"-9795,2-2-762,-1-1-1,1 0 0,-1 0 0,1-1 0,-1-1 1,0 0-1,0 0 0,-1-1 0,1-1 1,-1 0-1,0 0 0,17-15 0,-5 6-60,-1-1 0,-1 0 0,0-2 0,-1-1-1,21-26 1,-44 50-205,-15 23 412,1 0 1,2 0-1,1 2 0,-18 47 1,32-75-271,0 0 0,1 0 1,0 0-1,-1 1 0,1-1 1,0 0-1,0 0 0,0 0 1,0 0-1,1 0 0,-1 0 1,0 1-1,1-1 0,0 0 0,-1 0 1,1 0-1,1 1 0,-1-1-321,0-1 0,0 0-1,0 0 1,0 0 0,0-1-1,0 1 1,0 0 0,0 0 0,0 0-1,1-1 1,-1 1 0,0-1-1,0 1 1,1-1 0,-1 1-1,0-1 1,1 0 0,1 0-1,13 1-5769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13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119 124 12524,'0'0'9951,"-11"-4"-9279,-35-12-4,44 16-603,-1 0 1,1 0 0,0 0 0,-1 0 0,1 1 0,0-1 0,0 0 0,-1 1 0,1 0 0,0-1 0,0 1 0,0 0 0,0 0 0,0 0 0,0 1 0,0-1-1,0 0 1,0 1 0,0-1 0,1 1 0,-1 0 0,1-1 0,-1 1 0,1 0 0,0 0 0,-1 0 0,1 0 0,-1 4 0,1-5-56,0 0 0,1 1 0,-1-1 0,1 0 0,-1 0 0,1 0 1,0 1-1,-1-1 0,1 0 0,0 0 0,0 1 0,0-1 0,0 0 0,0 1 1,0-1-1,0 0 0,0 0 0,0 1 0,1-1 0,-1 0 0,1 0 0,-1 1 1,1-1-1,-1 0 0,1 0 0,0 0 0,-1 0 0,1 0 0,0 0 0,0 0 0,0 0 1,0 0-1,0 0 0,0 0 0,0-1 0,0 1 0,0 0 0,0-1 0,0 1 1,0-1-1,1 1 0,-1-1 0,0 1 0,0-1 0,1 0 0,-1 0 0,0 0 1,1 1-1,0-2 0,13 2-56,0-2 0,0 0 0,-1-1 0,1-1 0,-1 0 0,1 0 0,-1-2-1,0 0 1,-1 0 0,1-2 0,-1 1 0,0-2 0,-1 1 0,0-2 0,19-16 0,-30 24-34,-9 27-284,-1 7 438,9-32-74,0 0-1,0 0 1,0 0-1,0 0 0,1 0 1,-1 0-1,0-1 1,1 1-1,-1 0 1,0 0-1,1 0 0,-1-1 1,1 1-1,0 0 1,-1 0-1,1-1 1,-1 1-1,1-1 0,0 1 1,0-1-1,-1 1 1,1-1-1,0 1 1,0-1-1,0 1 1,-1-1-1,1 0 0,0 0 1,0 1-1,0-1 1,0 0-1,0 0 1,0 0-1,1 0 0,11 1 20,0-1-1,-1 0 0,1-1 1,0-1-1,-1 0 0,1 0 1,-1-1-1,0-1 0,0 0 1,0-1-1,0 0 0,-1-1 1,0 0-1,0 0 0,0-1 1,-1-1-1,0 0 0,-1 0 1,1-1-1,-2-1 0,1 1 1,8-14-1,-16 21-22,0 1-1,1-1 1,-1 1 0,0-1-1,0 0 1,-1 1-1,1-1 1,0 0 0,0 0-1,-1 0 1,1 0 0,-1 0-1,0 1 1,0-1-1,1 0 1,-1 0 0,0 0-1,-1 0 1,1-3-1,-1 5-5,1-1 0,-1 0 0,0 1 0,0-1 0,0 1 0,1-1 0,-1 1 0,0-1 0,0 1 0,0-1 0,0 1 0,0 0 0,0 0 0,0-1 0,1 1 0,-1 0 0,0 0 0,0 0 0,0 0 0,0 0 0,0 0 0,0 0 0,0 0 0,0 1 0,-2-1 0,-3 2 26,0 0 0,0 0 0,0 0 0,0 0 1,0 1-1,0 0 0,1 0 0,0 1 0,-1 0 0,-4 4 0,5-2-18,0 0 0,1 0 0,0 0 0,0 0-1,1 0 1,-1 1 0,1 0 0,1 0 0,-1 0 0,1 0-1,1 0 1,-1 0 0,1 0 0,0 1 0,1-1 0,0 0-1,0 1 1,0-1 0,1 0 0,0 1 0,1-1 0,0 0-1,0 0 1,0 0 0,1 0 0,0 0 0,0-1-1,6 10 1,-4-9-763,0-1 0,0 1 0,1-1 0,0 0 0,0 0 0,0 0 0,0-1 0,1 0-1,12 7 1,21 6-8678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17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437 45 11275,'-1'-2'145,"1"0"1,-1 0-1,1 0 1,-1 0-1,0 0 1,0 0 0,0 1-1,0-1 1,0 0-1,0 1 1,0-1-1,0 1 1,-1-1-1,1 1 1,-1-1 0,1 1-1,-1 0 1,0 0-1,1 0 1,-1 0-1,0 0 1,0 0-1,1 0 1,-1 1-1,0-1 1,0 1 0,0-1-1,-3 1 1,-5-2 205,1 0 1,0 1-1,-1 0 1,-17 1 0,16 1-218,0 2 0,0-1 0,1 1 1,-1 1-1,1 0 0,0 0 1,0 1-1,0 0 0,1 1 0,0 0 1,0 0-1,-14 14 0,5-3 111,1 0-1,1 1 1,1 1-1,-23 37 1,26-34-175,1 0-1,1 1 1,1 0 0,1 0-1,1 1 1,-8 48 0,9-17-23,2-1 0,4 60 1,0-108-42,0-1 1,1 1-1,-1-1 1,1 0 0,0 1-1,1-1 1,-1 0-1,1 0 1,0 0 0,1 0-1,-1 0 1,1 0-1,4 5 1,-5-7 52,1 0 1,0-1-1,0 1 1,0-1-1,1 1 1,-1-1-1,1 0 1,-1 0-1,1-1 1,0 1-1,-1-1 1,1 0-1,0 0 1,0 0-1,0 0 1,0-1-1,0 0 1,5 1-1,13-3 222,0 0 1,-1 0-1,0-2 0,0-1 0,0-1 0,0 0 1,-1-2-1,0 0 0,0-1 0,25-17 1,-9 3 130,0-2 1,-2-1 0,0-2-1,36-40 1,-58 55-334,-1 0 1,0-1-1,-1 0 0,0-1 0,-1 0 1,-1 0-1,0-1 0,-1 0 0,8-31 1,-12 38-68,-2 0 0,1 0 1,-1-1-1,-1 1 1,1-1-1,-2 1 1,1-1-1,-1 1 0,-1 0 1,0 0-1,0-1 1,-1 1-1,0 0 1,0 1-1,-1-1 0,0 1 1,-1-1-1,1 1 1,-11-12-1,7 11 7,0 0 0,-1 0-1,0 1 1,0 1 0,-1-1-1,0 2 1,0-1 0,0 1 0,-1 1-1,0 0 1,0 0 0,-14-3 0,8 4-605,0 0 1,-32-2-1,-37 7-6165,66 2 1253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34.1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43 10794,'0'0'6807,"12"0"-6706,250 11 139,3 1-42,-220-12-237,193-4-1130,-192 0 688,0-1-1,-1-3 1,50-14-1,-68 11-2192,-13 0-1298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34.5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6598,'0'0'11889,"9"-2"-11900,3-1 37,1 1-1,0 0 0,0 1 1,-1 1-1,1 0 1,18 2-1,91 17 61,-47-6-56,100 6 55,58 10 17,-232-29-100,-1 0 1,0 0 0,1 0 0,-1 0 0,0-1-1,1 1 1,-1 0 0,0 0 0,1 0-1,-1 0 1,0 0 0,1 1 0,-1-1 0,0 0-1,1 0 1,-1 0 0,0 0 0,1 0-1,-1 0 1,0 1 0,1-1 0,-1 0 0,0 0-1,1 0 1,-1 1 0,0-1 0,0 0-1,1 0 1,-1 1 0,0-1 0,0 0 0,0 1-1,0-1 1,1 0 0,-1 0 0,0 1 0,0-1-1,0 0 1,0 1 0,0-1 0,0 1-1,0-1 1,0 0 0,0 1 0,0-1 0,0 0-1,0 1 1,0-1 0,0 0 0,0 1-1,0-1 1,0 0 0,0 1 0,0-1 0,-1 0-1,1 1 1,0-1 0,0 0 0,0 0-1,-1 1 1,1-1 0,0 1 0,-19 11 761,17-11-753,-274 128 2238,219-98-3616,1 2 0,-86 67-1,110-72-3810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45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57 120 5381,'-6'-5'1464,"0"1"508,-1 0 1,1-1-1,1 0 0,-1 0 1,-9-11-1,15 15-1815,-1 0-1,0 0 1,1 0 0,-1 0-1,1-1 1,-1 1-1,1 0 1,-1 0 0,1-1-1,0 1 1,0 0 0,0 0-1,-1-1 1,1 1 0,0 0-1,1-1 1,-1 1-1,0 0 1,0 0 0,1-1-1,-1 1 1,0 0 0,1 0-1,-1-1 1,1 1-1,0 0 1,-1 0 0,1 0-1,0 0 1,0 0 0,0 0-1,-1 0 1,1 0 0,0 0-1,0 1 1,0-1-1,1 0 1,-1 1 0,0-1-1,0 0 1,0 1 0,0-1-1,2 1 1,7-5 8,1 0 1,-1 1-1,1 0 1,-1 1-1,1 1 1,0 0-1,0 0 1,0 1-1,1 0 1,-1 1-1,0 0 1,0 1-1,15 2 1,-25-2-168,0-1 0,0 0 1,0 1-1,0-1 0,0 1 1,0-1-1,0 1 0,0 0 0,0-1 1,0 1-1,0 0 0,-1 0 1,1 0-1,0 0 0,-1-1 1,1 1-1,0 0 0,-1 0 0,1 0 1,-1 0-1,1 0 0,-1 1 1,0-1-1,1 0 0,-1 0 1,0 0-1,0 0 0,0 0 0,0 0 1,0 0-1,0 1 0,0-1 1,0 0-1,0 0 0,-1 0 1,1 0-1,0 0 0,-2 2 0,1 1 15,0-1-1,-1 1 1,0-1-1,0 1 1,0-1-1,0 0 1,0 0-1,-1 0 1,-4 5-1,-48 32 160,41-32-153,0 1-1,1 1 0,0 0 0,0 1 1,1 0-1,1 1 0,0 1 0,-9 13 1,19-25-15,1-1 0,-1 1 0,1 0 0,-1 0 0,1-1 0,0 1-1,-1 0 1,1 0 0,0 0 0,0-1 0,0 1 0,-1 0 0,1 0 0,0 0 0,0 0 0,0 0 0,0 0 0,1-1 0,-1 1 0,0 0 0,0 0 0,0 0 0,1 0 0,-1-1 0,0 1 0,1 0 0,0 1 0,0-1 17,1 0 0,-1 0 0,1 0 0,-1 0 1,1 0-1,-1 0 0,1 0 0,0-1 0,-1 1 0,1 0 1,0-1-1,3 1 0,65 1 461,-54-2-496,8 1-156,19-1-1817,-15-2-4296,-11-1-2018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45.8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344 1 16944,'0'0'10292,"-15"10"-10142,-46 28 5,-82 37 0,27-18-118,116-57-41,-1 0 0,1 1 0,-1-1 0,1 0 1,0 0-1,-1 0 0,1 0 0,0 0 0,-1 0 0,1 0 0,0 1 1,-1-1-1,1 0 0,0 0 0,-1 0 0,1 1 0,0-1 0,0 0 1,-1 1-1,1-1 0,0 0 0,0 0 0,0 1 0,-1-1 0,1 0 1,0 1-1,0-1 0,0 0 0,0 1 0,0-1 0,0 1 0,-1-1 0,1 0 1,0 1-1,0-1 0,0 0 0,0 1 0,0-1 0,1 1 0,-1-1 1,0 0-1,0 1 0,0-1 0,0 0 0,0 1 0,22 6 56,37-5 147,-56-2-208,16 0-653,107 4 2087,-84 1-4375,0 4-4889,-29-6-1124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46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0 188 19282,'0'0'7383,"11"-2"-6721,15-7-573,1 0 0,-2-2 1,1 0-1,-2-2 0,0-1 0,0-1 0,-1-1 0,-1-1 1,27-27-1,-24 20 117,-22 21 19,-14 15-165,11-12-60,-17 18 33,1 0 0,0 1 0,-16 28-1,27-38-156,-1 0 0,2 1 0,-1-1 0,1 1 0,1 0 0,0 1 0,0-1 0,1 1 0,0-1 0,0 14 0,2-24-18,0 1 0,-1-1 0,1 1-1,0-1 1,0 1 0,0 0 0,0-1 0,0 1 0,1-1 0,-1 1 0,0-1 0,0 1 0,0-1 0,0 1 0,0-1 0,1 0 0,-1 1 0,0-1 0,1 1 0,-1-1 0,0 1 0,1-1 0,-1 0 0,0 1-1,1-1 1,-1 0 0,0 1 0,1-1 0,-1 0 0,1 0 0,-1 1 0,1-1 0,-1 0 0,1 0 0,-1 0 0,1 1 0,-1-1 0,1 0 0,-1 0 0,1 0 0,-1 0 0,1 0 0,-1 0 0,1 0 0,0-1-1,18 2-6353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46.6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152 1 7655,'0'0'12230,"-8"5"-10959,-4 3-1166,1 0-1,0 1 1,1 1 0,0 0-1,0 0 1,1 0-1,1 1 1,0 1 0,0 0-1,1 0 1,1 0 0,0 1-1,0-1 1,2 2-1,-1-1 1,2 0 0,0 1-1,0 0 1,-1 23 0,4-35-88,0 0 1,0 1-1,1-1 1,-1 0-1,0 1 1,1-1-1,0 0 1,-1 0-1,1 1 1,0-1-1,0 0 1,0 0-1,0 0 1,1 0-1,-1 0 1,0 0-1,1-1 1,-1 1-1,1 0 1,3 2-1,-1-2 111,0 0-1,0 0 1,0 0 0,0 0-1,0-1 1,1 0 0,-1 0-1,0 0 1,1 0 0,6 0-1,1-1 191,1-1 0,-1 1-1,0-2 1,0 0 0,0 0 0,0-1-1,17-7 1,-14 4-44,0-1 0,0-1 0,0-1 0,22-16 0,-32 21-221,-1 0 1,0 0-1,1 0 0,-1-1 0,-1 1 0,1-1 0,-1 0 1,0 0-1,0 0 0,0 0 0,-1 0 0,1-1 1,-1 1-1,-1-1 0,1 0 0,1-10 0,-3 15-64,0-1-1,0 1 0,0-1 0,0 1 1,0-1-1,-1 0 0,1 1 1,0-1-1,-1 1 0,1-1 0,-1 1 1,0-1-1,1 1 0,-1 0 1,0-1-1,0 1 0,0 0 0,0-1 1,0 1-1,0 0 0,0 0 1,0 0-1,0 0 0,-1 0 1,-1-1-1,-2 0-83,1 0 0,0 0 0,-1 1 0,1 0 0,-1 0 0,1 0 0,-1 0 0,0 1 0,-4 0 0,-5 0-699,1 1 0,-1 0 1,1 1-1,-1 1 0,-20 6 1,-7 9-4556,5-1-4250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13.6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680 268 8712,'13'-16'964,"5"-4"416,-2-1-1,18-29 1,-30 44-1055,-1 0 0,0 0 1,0 0-1,-1 0 0,0 0 1,0 0-1,0-1 1,-1 1-1,0-1 0,0 1 1,-1-1-1,0 1 0,0-1 1,-2-11-1,1 16-244,0-1-1,0 0 1,0 1-1,-1-1 1,1 1-1,-1 0 1,0-1-1,0 1 1,0 0-1,0 0 1,0 0 0,0 0-1,-1 0 1,1 1-1,-1-1 1,1 1-1,-1 0 1,1-1-1,-1 1 1,0 0-1,1 1 1,-5-2 0,-6-1-39,-1 0 1,1 1 0,-21-1-1,6 2 22,0 2 0,0 0 0,1 2-1,-1 1 1,1 2 0,-1 0 0,2 2 0,-1 0-1,1 2 1,0 1 0,1 2 0,1 0 0,0 1-1,0 1 1,2 2 0,0 0 0,1 1 0,0 2-1,-26 32 1,29-30-52,1 2 0,1-1 0,2 2 0,0 0 0,-11 29 0,20-43-27,1 0 1,1 0 0,-1 1-1,2 0 1,-1-1 0,2 1-1,0 0 1,0 0-1,1 0 1,0 0 0,1 0-1,1 0 1,0 0-1,6 20 1,-5-25 8,1 0-1,0 0 1,0-1 0,1 0-1,0 1 1,0-1 0,1-1-1,-1 1 1,1-1 0,0 0-1,1-1 1,-1 1 0,1-1-1,0 0 1,0-1 0,0 0-1,0 0 1,1 0 0,-1-1-1,16 3 1,-1-1 158,0-1-1,0-1 1,0-1 0,0-1 0,1-1-1,28-4 1,-23-1 306,0-1 0,0-2-1,-1 0 1,0-2 0,-1-1 0,0-1 0,26-18 0,-4-1 390,-2-3 1,66-61-1,-90 75-702,-1 0 0,-2-2-1,30-41 1,-44 57-210,-1-1-1,1 0 1,-1 1 0,-1-1 0,1-1 0,-1 1 0,-1 0 0,1-1 0,-2 0 0,1 1 0,-1-1 0,0 0 0,-1 0 0,0 0-1,0 1 1,-1-1 0,-2-9 0,1 12-190,-1 1 0,1 0 0,-1 0 0,0 0-1,0 0 1,-1 1 0,1-1 0,-1 1 0,0 0-1,0 0 1,-1 0 0,1 1 0,-1-1 0,0 1 0,0 0-1,0 1 1,0-1 0,0 1 0,-1 0 0,1 0 0,-1 1-1,1-1 1,-8 0 0,-17-3-1944,0 2 1,1 0-1,-34 2 0,53 1 1250,-70 0-5543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2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10890,'0'0'12166,"-3"11"-11717,-6 35 204,2-1 0,2 1 0,0 61 1,5 5-8444,0-101 6235,-1-18-2998,-2-10-3919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3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38 12172,'0'0'6235,"8"-6"-4591,0 2-1238,-1-1-1,1 1 1,-1 1 0,1 0-1,0 0 1,1 0 0,12-2-1,-19 5-351,1-1 0,-1 1 0,0 0 0,1 0 0,-1 0 0,0 0 0,1 0 0,-1 0 0,0 1 0,0-1 0,1 1 0,-1 0-1,0-1 1,0 1 0,0 0 0,0 0 0,0 1 0,0-1 0,0 0 0,0 1 0,0-1 0,0 1 0,-1-1 0,1 1 0,-1 0 0,1 0 0,-1 0 0,0 0 0,1 0 0,-1 0-1,0 0 1,-1 0 0,1 0 0,0 0 0,0 1 0,-1-1 0,0 0 0,1 5 0,0-2-30,-1 1 0,1-1 0,-1 0 0,0 0 1,-1 1-1,1-1 0,-1 0 0,0 0 0,0 1 0,-1-1 0,0 0 0,0 0 1,0-1-1,0 1 0,-1 0 0,1-1 0,-1 1 0,-1-1 0,1 0 0,0 0 0,-7 5 1,-5 4 216,-1-1 0,-1-1 1,0-1-1,-26 13 1,-7 4 225,50-27-471,0 0 0,0 0 0,0 0 0,-1 0 0,1 0 0,0 0 0,0 1 0,0-1 0,0 0 0,0 0 0,0 0 0,0 0 1,0 0-1,0 0 0,0 0 0,0 1 0,0-1 0,0 0 0,-1 0 0,1 0 0,0 0 0,0 0 0,0 1 0,0-1 0,0 0 0,0 0 0,0 0 0,0 0 0,1 0 1,-1 1-1,0-1 0,0 0 0,0 0 0,0 0 0,0 0 0,0 0 0,0 0 0,0 0 0,0 1 0,0-1 0,0 0 0,0 0 0,1 0 0,-1 0 0,0 0 0,0 0 1,0 0-1,0 0 0,0 0 0,0 1 0,0-1 0,1 0 0,-1 0 0,0 0 0,0 0 0,0 0 0,0 0 0,0 0 0,1 0 0,-1 0 0,0 0 0,0 0 0,0 0 1,0 0-1,0 0 0,0 0 0,1 0 0,-1-1 0,21 6 35,24-1 119,69-2-951,-39-3-5087,-46 0-908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3.4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90 13837,'0'0'4175,"7"-11"-2051,-3 5-1917,1 0-1,-1 1 1,1-1-1,0 1 1,0 0-1,1 0 1,0 0-1,-1 1 1,1 0-1,1 0 1,-1 0 0,1 1-1,-1 0 1,1 1-1,0-1 1,0 1-1,0 0 1,10-1-1,-9 2-172,-1 1 0,1 0 0,-1 0 1,1 0-1,-1 1 0,0 0 0,1 1 0,-1 0 0,9 3 0,-13-4-24,-1 1-1,1-1 1,-1 1-1,0 0 1,1 0-1,-1 0 1,0 0 0,0 0-1,0 0 1,-1 0-1,1 1 1,-1-1-1,1 1 1,-1-1-1,0 1 1,0-1 0,0 1-1,0 0 1,0 0-1,-1 0 1,1-1-1,-1 1 1,0 0-1,1 0 1,-1 0 0,-1 0-1,1 3 1,-1-2 113,-1 1 0,1-1 1,-1 0-1,0 0 0,0 0 1,0 0-1,0 0 0,-1-1 1,1 1-1,-1 0 0,0-1 1,0 0-1,0 0 0,-1 0 1,1 0-1,-1-1 0,1 1 1,-1-1-1,0 0 0,-5 2 1,-33 28 601,42-31-761,0-1 0,0 1 1,-1-1-1,1 1 0,0-1 1,0 1-1,0-1 0,0 1 0,0-1 1,0 1-1,0-1 0,0 1 1,0-1-1,0 1 0,0-1 1,0 1-1,0-1 0,0 1 0,1-1 1,-1 1-1,0-1 0,0 1 1,1-1-1,-1 1 0,0-1 0,0 0 1,1 1-1,-1-1 0,1 1 1,-1-1-1,0 0 0,1 1 1,-1-1-1,1 0 0,-1 0 0,1 1 1,0-1-1,24 15-42,-16-10 2,2 2 42,-1 0-1,0 1 1,0 1-1,-1-1 1,14 17 0,-20-21 3,-1 0 1,1 0 0,0 0-1,-1 1 1,0-1-1,0 1 1,0-1 0,-1 1-1,0 0 1,0 0 0,0 0-1,0 0 1,-1 0 0,0 0-1,0 0 1,0 0 0,-1 7-1,-1-8 133,1-1-1,0 0 0,-1 0 1,0 0-1,0 0 0,0 0 1,0-1-1,0 1 0,0-1 1,-1 1-1,1-1 0,-1 0 1,0 0-1,1 0 0,-1 0 1,0 0-1,0-1 0,0 1 1,-1-1-1,1 0 0,0 0 1,-5 1-1,-6 2 579,0-1 0,0 0 0,-28 1-1,40-4-667,-65-3 872,64 3-964,0 0 1,-1-1-1,1 0 0,0 1 0,0-1 1,0-1-1,0 1 0,0 0 1,0-1-1,0 1 0,0-1 0,0 0 1,1 0-1,-1 0 0,1-1 1,0 1-1,-4-5 0,6 6-320,0 0 0,1 0 0,-1 1 0,0-1-1,1 0 1,-1 0 0,1 0 0,-1 0 0,1 0-1,0 1 1,-1-1 0,1 0 0,0 1 0,-1-1 0,1 0-1,0 1 1,0-1 0,0 1 0,-1-1 0,1 1-1,0 0 1,0-1 0,0 1 0,0 0 0,0-1 0,0 1-1,2 0 1,0-1-1335,18-8-6203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3.7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20403,'0'0'7944,"22"43"-23223,-22-31 5606</inkml:trace>
  <inkml:trace contextRef="#ctx0" brushRef="#br0" timeOffset="1">17 141 10570,'0'0'16432,"-13"25"-15888,13-23-416,0-1-96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5.0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152 90 1441,'0'0'24562,"-4"-5"-24524,3 4-43,0-1 0,0 1 0,-1 0 0,1 0 0,0 0 0,-1 0 0,1 0 0,-1 0 0,1 1 0,-1-1-1,0 0 1,1 1 0,-1-1 0,0 1 0,1 0 0,-1-1 0,0 1 0,1 0 0,-1 0 0,0 0 0,1 0 0,-3 1 0,2-1 2,1 1 0,-1 0 0,0 0 0,1 0 0,-1 0 0,1 0 0,0 0 0,-1 0 0,1 0 0,0 0 0,-1 1 0,1-1 0,0 0 0,0 1 0,0-1 0,0 1 0,1 0 0,-1-1 0,0 1 0,1 0 0,-1-1 0,1 1 0,-1 0 0,1-1 0,0 1 0,0 0 0,0 0 0,0 2 0,-1-2-34,1-1 0,0 0 0,0 1 0,-1-1 0,1 1 0,0-1 1,1 1-1,-1-1 0,0 0 0,0 1 0,0-1 0,1 1 0,-1-1 0,1 0 1,-1 1-1,1-1 0,0 0 0,-1 1 0,1-1 0,2 2 0,-2-2-2,1-1-1,-1 1 1,1-1 0,-1 1-1,1-1 1,0 0-1,-1 1 1,1-1 0,0 0-1,-1 0 1,1-1-1,-1 1 1,3 0 0,-1-1 44,1 1 0,-1 0 0,1 0 0,-1 0 0,1 0 0,-1 0 0,1 1 0,5 1 0,-7 0-27,-1-1 0,1 0 0,-1 0 0,1 1 0,-1-1 0,0 0 0,1 1 0,-1 0 0,0-1 0,0 1 0,0 0 0,0-1 0,-1 1 1,1 0-1,0 0 0,-1 0 0,1 0 0,-1 3 0,6 41-149,-5-38 171,2 28-56,-1 51-1,-3-76 225,0 0 0,0 0 0,-2 0 0,1 0 0,-1 0 0,0-1 0,-1 1 0,-10 18 0,12-26-121,0 0-1,0 0 1,0 0-1,0-1 1,-1 1 0,1-1-1,-1 1 1,0-1-1,1 0 1,-1 0-1,0 0 1,0 0 0,0-1-1,-1 1 1,1-1-1,0 0 1,-1 0 0,1 0-1,0 0 1,-1-1-1,1 1 1,-1-1 0,1 0-1,-1 0 1,1 0-1,-1-1 1,1 1 0,-1-1-1,1 1 1,-1-1-1,1 0 1,0-1-1,0 1 1,-1-1 0,1 1-1,0-1 1,0 0-1,0 0 1,1 0 0,-1-1-1,1 1 1,-1 0-1,1-1 1,-1 0 0,1 0-1,0 1 1,1-1-1,-1-1 1,0 1 0,1 0-1,-1 0 1,1 0-1,0-1 1,-1-6-1,1 5-56,1-1-1,0 0 1,-1 1-1,2-1 1,-1 1-1,1-1 1,0 1-1,0-1 0,0 1 1,1-1-1,0 1 1,0 0-1,0 0 1,0 0-1,1 0 1,0 0-1,5-6 0,3 0 34,0 1-1,0 0 0,1 0 1,23-14-1,-23 17 33,-1 0-1,0-1 1,-1-1-1,0 1 1,0-1-1,-1-1 1,16-20-1,-24 28-22,0-1 0,0 1 0,0-1 0,0 1 0,-1-1 1,1 0-1,0 1 0,-1-1 0,0 1 0,0-5 0,4-18 149,25-22-812,-24 40 649,1 0 1,-1-1-1,-1 0 0,7-13 1,0-18 7,-11 39-74,-23 14-523,15-4 520,0 0 0,0 1 0,1-1 0,-7 17 0,11-23 40,1 0-1,1 0 0,-1 0 0,0 0 1,1 1-1,0-1 0,0 0 1,0 1-1,1-1 0,0 1 1,0-1-1,0 1 0,0-1 1,0 1-1,1-1 0,1 6 0,-1-9 15,0 1-1,0-1 0,0 0 1,0 0-1,1 1 0,-1-1 1,0 0-1,1 0 0,-1 0 1,1 0-1,-1 0 0,1-1 1,-1 1-1,1 0 0,0-1 1,-1 1-1,1-1 0,0 1 1,-1-1-1,1 0 0,0 0 1,2 0-1,45 0-376,-36-1-16,-3 0-1000,0 0-1,0-1 0,0-1 1,0 1-1,0-1 1,0-1-1,17-8 0,1-4-4209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5.4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203 1 12716,'0'0'7944,"-10"0"-6765,7 0-1101,-1 0 0,1-1-1,-1 2 1,1-1 0,-1 0 0,1 1-1,-1-1 1,1 1 0,0 0 0,-1 0-1,1 1 1,0-1 0,0 1-1,-1-1 1,1 1 0,1 0 0,-1 0-1,0 0 1,0 1 0,1-1-1,-1 1 1,1-1 0,0 1 0,0 0-1,0 0 1,0 0 0,0 0 0,1 0-1,-1 0 1,1 1 0,0-1-1,0 0 1,-1 5 0,1-6-57,0 1 1,0 0-1,1-1 1,-1 1-1,0 0 0,1 0 1,0 0-1,0 0 1,0 0-1,0-1 1,0 1-1,1 0 1,-1 0-1,1 0 0,-1 0 1,1-1-1,2 5 1,-1-5-29,0 0 0,1-1 0,-1 1 0,0-1 1,1 0-1,-1 1 0,1-1 0,0-1 0,-1 1 1,1 0-1,0 0 0,-1-1 0,1 0 0,0 1 0,0-1 1,-1 0-1,1 0 0,3-1 0,7 0-419,28 3-686,-40-2 1093,0 1 0,0-1-1,0 0 1,0 1 0,0-1-1,0 1 1,0-1 0,0 1-1,0-1 1,0 1 0,0 0-1,0-1 1,0 1 0,-1 0-1,1 0 1,0-1 0,-1 1-1,1 0 1,0 0-1,-1 0 1,1 0 0,-1 0-1,1 0 1,-1 0 0,0 0-1,0 0 1,1 0 0,-1 0-1,0 0 1,0 0 0,0 2-1,-1 9 167,-1 0-1,0 0 1,0 0-1,-1-1 1,-1 0 0,0 1-1,-1-1 1,0 0-1,0-1 1,-1 1-1,-9 11 1,6-10 122,0-1 1,0 1 0,-1-2-1,0 1 1,-1-1 0,0-1-1,0 0 1,-25 14 0,34-22-219,1 0 0,0-1 1,-1 1-1,1-1 1,0 1-1,-1-1 1,1 1-1,0-1 0,-1 0 1,1 1-1,-1-1 1,1 0-1,-1 0 0,1 0 1,-1 0-1,1-1 1,0 1-1,-1 0 0,1-1 1,-1 1-1,1-1 1,0 1-1,-1-1 1,-1-1-1,1 1-16,0-1 0,1 0 0,-1 0 0,1 0 0,-1 0 0,1 0 0,0 0 0,-1-1 0,1 1 0,0 0 0,1-1 0,-1 1 0,0-3 0,-1-3-36,1 0-1,0 0 1,0 1-1,1-1 1,0 0-1,0 0 0,1 1 1,3-13-1,-3 15-31,1 1 0,0-1-1,1 1 1,-1 0 0,1 0-1,0 0 1,-1 0 0,2 0-1,-1 1 1,0-1-1,1 1 1,0 0 0,-1 0-1,6-2 1,6-5-1535,2 2-1,23-10 0,-17 9-1980,14-7-5109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5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17168,'0'0'11627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6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162 1 13100,'0'0'11638,"-6"12"-11029,-138 217 928,132-209-1904,14-15-3818,0-7 3231,1 1 0,-1-1 0,0 0-1,0 0 1,0-1 0,0 1 0,0 0 0,0-1 0,2-4 0,10-20-6936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6.5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0 12876,'0'0'6422,"-3"10"-4916,-6 14-953,2-1 1,0 1-1,2 1 0,1-1 1,-2 34-1,5-23-500,0-23-48,1 1 0,0 0-1,0 0 1,1 0 0,1 0-1,0-1 1,7 21 0,-4-24-1404,-2-10-2503,-7-19-1015,-2 9 3800,-1 0 0,-1 0 0,-17-20 0,-33-27 5922,32 32 1857,67 25-3235,-6 0-3534,26 1-2893,-31 0-2909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7.4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12 10570,'0'0'12454,"-5"9"-12384,-17 25-15,21-33-40,0 0 0,0 0 0,1 1-1,-1-1 1,0 0 0,0 0 0,1 1 0,-1-1 0,1 0 0,-1 1-1,1-1 1,0 1 0,0-1 0,-1 1 0,1-1 0,0 0 0,0 1 0,0-1-1,0 1 1,1-1 0,-1 1 0,0-1 0,1 0 0,-1 1 0,1-1-1,-1 0 1,1 1 0,-1-1 0,1 0 0,0 0 0,0 1 0,0-1-1,1 1 1,2 0 33,-1-1 0,1 1 0,0-1 0,0 0 0,-1-1 0,1 1 0,0-1 0,0 1 0,0-1 0,0 0 0,0 0-1,0-1 1,-1 1 0,1-1 0,0 0 0,0 0 0,0 0 0,-1-1 0,1 1 0,-1-1 0,1 0 0,-1 0 0,5-4-1,5-4 57,-1 0-1,1-1 0,-2-1 0,11-14 0,-20 24-66,-1 1 22,-10 31-411,-3 35 342,11-60 12,1 1 1,0-1-1,0 1 0,0-1 1,0 0-1,1 1 0,0-1 1,0 1-1,1-1 0,1 6 1,-2-10 8,0 0 0,-1 0 0,1 0 0,0 0 0,-1 0 0,1 0 0,0 0 0,0 0 0,0 0 0,0 0 0,0 0 0,0-1 0,0 1 1,0 0-1,0-1 0,1 1 0,-1-1 0,0 1 0,0-1 0,0 0 0,1 0 0,-1 1 0,0-1 0,1 0 0,-1 0 0,0 0 0,0 0 0,1 0 0,-1-1 0,0 1 1,0 0-1,1 0 0,-1-1 0,0 1 0,0-1 0,0 1 0,1-2 0,2 1 24,-1-1-1,0 0 1,0 0-1,0 0 1,0 0 0,-1-1-1,1 1 1,-1-1-1,1 0 1,-1 0 0,0 1-1,2-5 1,0-3 20,-1-1 0,0 1 0,0-1 0,-1 0 0,-1 1 0,1-1 0,-2 0 0,0-17 0,0 24-32,-3 17-436,3-12 411,-1 0-1,1 0 1,-1 1 0,1-1-1,-1 0 1,1 0 0,0 1 0,-1-1-1,1 0 1,0 0 0,0 1-1,0-1 1,0 0 0,0 0 0,0 1-1,1-1 1,-1 0 0,0 1-1,1-1 1,-1 0 0,1 0 0,-1 0-1,1 1 1,-1-1 0,1 0-1,0 0 1,-1 0 0,1 0 0,0 0-1,0 0 1,0 0 0,0-1 0,0 1-1,0 0 1,0 0 0,0-1-1,0 1 1,1-1 0,-1 1 0,0-1-1,0 1 1,0-1 0,1 0-1,-1 1 1,2-1 0,3 1 22,1 0 1,-1-1 0,1 0-1,-1 0 1,1 0-1,-1-1 1,1 0 0,-1 0-1,1 0 1,-1-1-1,0 0 1,0 0 0,0-1-1,0 0 1,0 0-1,-1 0 1,1-1 0,-1 0-1,0 0 1,0 0-1,0 0 1,-1-1-1,1 0 1,-1 0 0,0 0-1,-1 0 1,5-9-1,-4-4 146,-14 18-311,-16 23-126,23-18 280,0 0 0,0 0 0,0 1 1,1-1-1,0 1 0,0 0 0,0 0 1,1 0-1,0 0 0,0 0 0,0 0 1,1 0-1,0 0 0,1 8 0,-1-13-3,1 1-1,0-1 1,1 0-1,-1 1 1,0-1-1,0 0 0,0 0 1,1 0-1,-1 0 1,1 0-1,-1 0 1,1 0-1,-1 0 0,1 0 1,-1-1-1,1 1 1,0-1-1,-1 1 1,1-1-1,0 0 1,-1 1-1,1-1 0,0 0 1,0 0-1,-1 0 1,1 0-1,0-1 1,2 1-1,2-1 29,1 1 0,-1-1 0,0 0 0,1-1 0,-1 1-1,11-5 1,-7 0-19,0 0-1,-1 0 1,1-1 0,-1-1-1,-1 1 1,1-1-1,-1-1 1,-1 0-1,0 0 1,9-14 0,-15 19-5,-6 40-406,4-32 448,0 0 0,0 0 0,1 0-1,-1 0 1,1 1 0,0-1 0,0 0 0,0 0 0,2 5 0,-2-7-158,1-1-1,0 1 1,0-1-1,0 0 1,0 1 0,1-1-1,-1 0 1,0 0-1,0 0 1,1 0 0,-1 0-1,0 0 1,1 0-1,-1 0 1,1-1 0,0 1-1,-1 0 1,1-1-1,-1 1 1,1-1 0,0 0-1,-1 0 1,1 1-1,0-1 1,0 0 0,-1 0-1,1-1 1,2 1-1,10-2-4313,1-4-2685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7.8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17136,'0'0'8168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8.5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155 237 12172,'0'0'7238,"-10"2"-6191,-2 1-409,0 0 1,0 1-1,0 1 1,0 0 0,-17 10-1,25-13-514,1 0-1,-1 1 0,0 0 1,1-1-1,-1 1 0,1 1 1,0-1-1,0 0 0,0 1 1,0 0-1,1-1 0,-1 1 1,1 0-1,0 0 0,0 1 1,1-1-1,-1 0 0,1 1 1,0-1-1,0 1 0,-1 8 1,2-11-127,0 0-1,0 0 1,0 0 0,1-1 0,-1 1 0,0 0 0,1 0 0,-1 0 0,1 0 0,0-1 0,-1 1 0,1 0 0,0 0 0,0-1 0,0 1 0,0-1 0,1 1 0,-1-1 0,0 1 0,0-1 0,1 0 0,-1 0 0,3 1 0,-1 0 11,0-1 1,0 1 0,1-1-1,-1 0 1,1 0-1,-1-1 1,1 1 0,0-1-1,-1 0 1,1 0-1,5 0 1,2-1 12,0-1 0,-1 0 0,1-1 0,-1 0-1,0 0 1,0-1 0,17-9 0,6-8-157,62-51 1,-82 60 31,0 0 0,0-1 0,-1-1 0,-1 0 0,0-1 1,14-26-1,-22 36 118,0-1-1,-1 1 1,0-1 0,0 0 0,0 0-1,-1 0 1,0 0 0,0 0 0,0 0 0,-1 0-1,0 0 1,0 0 0,-1 0 0,1 0-1,-1 0 1,-3-8 0,3 11-23,-1 0 0,0 0-1,1 0 1,-1 0 0,0 0 0,-1 0 0,1 0 0,-1 1-1,1-1 1,-1 1 0,0-1 0,1 1 0,-1 0-1,-1 0 1,1 1 0,0-1 0,0 1 0,-1-1 0,1 1-1,0 0 1,-1 0 0,1 1 0,-1-1 0,1 1-1,-1-1 1,0 1 0,1 0 0,-5 1 0,3 0-11,-1 0 0,1 1 0,0-1 1,-1 1-1,1 0 0,0 1 0,0-1 1,0 1-1,0 0 0,1 0 0,-1 1 1,1-1-1,0 1 0,0 0 0,0 0 1,0 0-1,1 1 0,-5 7 0,3-6-9,1 0 0,0 1 0,1 0-1,-1 0 1,1 0 0,1 0 0,-1 0-1,1 0 1,0 1 0,1-1 0,0 1 0,0-1-1,0 13 1,2-18-95,0 0-1,-1 0 1,1 0 0,0-1 0,0 1-1,0 0 1,0 0 0,1 0-1,-1-1 1,0 1 0,1-1 0,-1 1-1,1-1 1,-1 0 0,1 1 0,0-1-1,-1 0 1,1 0 0,0 0-1,0 0 1,0 0 0,0-1 0,3 2-1,55 11-2910,-40-9 1643,-15-4 1217,0 1 0,-1 0 0,1 0 0,0 1 0,0 0 0,-1 0 0,1 0 0,-1 0 0,0 0 0,7 6 0,-9-6 182,-1 0 0,1 1 0,-1-1 0,1 1 0,-1 0 0,0 0 0,0-1 0,0 1 0,0 0-1,0 0 1,-1 0 0,1 0 0,-1 0 0,0 0 0,0 0 0,0 0 0,0 0 0,-1 3 0,-3 13 321,2 4-196,2-22-137,1-1 0,-1 1 0,1-1-1,-1 0 1,1 1 0,0-1 0,-1 1-1,1-1 1,0 0 0,-1 1 0,1-1 0,0 0-1,0 0 1,-1 0 0,1 0 0,0 0-1,0 1 1,-1-1 0,1 0 0,0-1 0,0 1-1,-1 0 1,1 0 0,0 0 0,-1 0-1,1-1 1,0 1 0,0 0 0,-1 0 0,1-1-1,0 1 1,0-1 0,5-2-202,-1 0-1,0 0 1,0 0 0,0 0 0,-1-1 0,1 1-1,-1-1 1,0-1 0,0 1 0,5-7 0,33-51 62,-39 58 177,17-29 542,22-50-1,-36 69 366,-1 0 0,0 0 0,-1 0 0,0-1 0,-1 1 0,1-30 0,-18 72-275,3-11-698,0 13 98,2 1 0,0 0 0,2 0 0,2 0 0,0 1 0,2 0 0,2 0 0,2 36 0,0-65-87,-1 1 0,1-1 0,-1 1 0,1-1-1,0 0 1,0 0 0,1 1 0,-1-1 0,1 0 0,-1 0 0,4 4 0,-4-6-485,-1-2 461,0 1 0,0-1 0,1 0 0,-1 1 0,0-1 0,0 1 0,0-1 0,0 1 0,1-1 0,-1 0 0,0 1 0,0-1 0,0 0 0,0 1 0,-1-1 0,1 1 0,0-1 0,0 0 0,0 1 0,0-1 0,-1 1 0,1-1 0,0 1 0,0-1 0,-1 1 0,1-1 0,-1 0 0,-9-15-665,-4-5 662,-40-53 246,17 28 3165,70 43-2427,89 6-8322,-84-3-726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5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10218,'0'0'11814,"13"0"-11179,43-1-469,74 1 506,-49 8-5434,-78-8 214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9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54 15503,'0'0'318,"0"-1"0,0 0 0,0 1 0,0-1 0,0 1 0,0-1 0,0 1 1,0-1-1,0 1 0,0-1 0,-1 1 0,1-1 0,0 1 0,0-1 0,-1 1 1,1-1-1,0 1 0,-1-1 0,1 1 0,0-1 0,-1 1 0,1 0 0,-1-1 0,1 1 1,-1-1-1,-15 1 1625,13 0-1991,0 1 0,0 0 1,1 0-1,-1 0 0,0 1 1,1-1-1,-1 1 0,1-1 1,-5 5-1,3-2 53,1 0 1,-1 0 0,0 0-1,1 1 1,0 0-1,0 0 1,0 0 0,1 0-1,0 0 1,0 0-1,0 1 1,1-1 0,-1 1-1,1-1 1,0 1-1,1-1 1,0 1 0,0 0-1,0-1 1,1 9-1,0-13-4,0 1 0,0-1 0,0 0 0,0 0-1,0 0 1,0 0 0,1 0 0,-1 0 0,0 0-1,0 0 1,1 0 0,-1 0 0,1-1 0,-1 1-1,1-1 1,-1 1 0,1-1 0,-1 1 0,1-1-1,-1 0 1,1 0 0,-1 0 0,1 0-1,2 0 1,42-3 81,-35 1-168,0 0 0,-1-1 0,1-1 0,-1 0 0,0 0 1,0-1-1,0-1 0,0 1 0,13-12 0,-9 6 35,-1 0 0,0-1 1,-1-1-1,0 0 0,13-20 0,-13 3-186,-14 19-129,-12 14 77,8 1 279,1 0-1,0 0 0,0 0 0,1 1 0,0 0 0,-1-1 0,1 1 1,1 1-1,-1-1 0,1 1 0,0-1 0,-4 12 0,3-8 38,1 1 0,0-1 0,1 1 0,-1 0 0,2 0 0,0 0 0,0 16 0,1-25-21,0 0 1,0 1-1,0-1 0,0 0 0,1 0 1,-1 0-1,0 0 0,1 0 0,-1 0 1,1 1-1,-1-1 0,1 0 1,0 0-1,-1-1 0,1 1 0,0 0 1,0 0-1,0 0 0,0 0 0,-1-1 1,1 1-1,0 0 0,0-1 0,3 2 1,-1-1 23,0 0 1,1 0 0,-1 0-1,0-1 1,1 1 0,-1-1-1,1 0 1,5-1 0,0 1 23,0-2 1,-1 1 0,1-1 0,-1 0 0,0-1 0,12-5 0,-2-3-33,-2-1 0,0 0 0,0-1 0,-1-1 0,-1 0 0,0-1 0,21-31 0,-39 52-225,0-1 231,-1 1 0,1 0 0,0 0 0,0 1 0,1-1 0,0 1 0,0 0 0,1-1 0,-1 1 0,2 0-1,-1 1 1,-1 10 0,4-17-12,-1 0-1,1 0 0,-1 0 0,1 0 0,0 0 1,-1 0-1,1-1 0,0 1 0,0 0 0,0-1 1,-1 1-1,1 0 0,0-1 0,0 1 1,0-1-1,0 1 0,0-1 0,0 0 0,0 1 1,0-1-1,0 0 0,0 0 0,0 0 1,0 0-1,0 0 0,0 0 0,0 0 0,1 0 1,-1 0-1,0 0 0,2-1 0,37-6 358,-30 2-394,0 0 0,0-1 1,0 0-1,-1-1 0,0 0 1,-1 0-1,0-1 0,0 0 1,0 0-1,-1-1 0,0 0 1,-1 0-1,0 0 0,0-1 0,6-16 1,-25 35-654,-6 14 627,14-15-1,0 1 1,1 0-1,0 0 0,1 0 1,0 0-1,0 1 0,-2 15 1,8 13-3666,8-25-526,10-7-432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29.8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6 12043,'0'0'7191,"-9"-2"-5680,-3 1-960,0-1 0,0 2 0,-22 1 0,30-1-487,1 0 1,-1 0-1,1 1 0,-1-1 0,1 1 0,0 0 0,-1 0 0,1 0 0,0 1 0,0-1 0,0 1 0,0 0 0,0 0 0,0 0 1,0 0-1,1 0 0,-1 0 0,1 1 0,-1-1 0,1 1 0,-3 5 0,4-7-101,1 0 0,0 0-1,-1 0 1,1 0 0,0 1 0,0-1 0,0 0-1,0 0 1,0 0 0,0 0 0,0 0 0,0 0-1,1 0 1,-1 0 0,0 0 0,1 0-1,-1 1 1,0-1 0,1 0 0,-1-1 0,1 1-1,0 0 1,-1 0 0,1 0 0,0 0 0,0 0-1,-1-1 1,1 1 0,0 0 0,0-1 0,0 1-1,0 0 1,0-1 0,0 1 0,0-1-1,2 1 1,48 16-869,-36-13 797,15 3 57,-22-5 51,0-1 1,-1 1-1,1 0 1,-1 0-1,1 1 1,-1 0-1,0 0 1,0 1 0,0 0-1,-1 0 1,1 1-1,6 5 1,-13-9 48,1 0 0,-1-1 0,0 1-1,0 0 1,1 0 0,-1-1 0,0 1 0,0 0 0,0 0 0,0-1 0,0 1 0,0 0 0,0 0 0,0-1 0,0 1 0,0 0 0,-1 0 0,1-1-1,0 1 1,0 0 0,-1 0 0,1-1 0,0 1 0,-1 0 0,1-1 0,-1 1 0,1-1 0,-1 1 0,1-1 0,-1 1 0,1 0 0,-1-1 0,0 0 0,1 1-1,-1-1 1,0 1 0,1-1 0,-1 0 0,0 0 0,0 1 0,1-1 0,-1 0 0,0 0 0,0 0 0,-42 13 2755,38-12-2478,-67 10 1843,22-8-4021,49-12-12299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30.2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18001,'0'0'8424,"60"5"-8296,-17-4 0,7 3-64,6-1-32,6 0 0,-3 0-993,-3-3-1249,0 0-1986,-15 0-1761,-16-4-3108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30.6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14446,'0'0'9192,"58"12"-7910,-15-12-962,9 0-192,1 1-96,-3-1-32,0 0-544,-1 0-2307,-6-6-4708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30.9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7 15663,'0'0'1388,"8"-2"32,5 0-1056,0 1 0,1 0 0,-1 0 0,0 2 0,1 0 0,-1 0 0,0 1 0,0 1 1,14 4-1,-10-1-306,-6-4-38,-1 2 0,1-1 0,-1 1 0,0 1 0,0 0 0,0 0 0,-1 1 0,0 0-1,0 1 1,9 9 0,-17-14 24,0-1 0,0 1-1,0 0 1,0 0 0,-1 0 0,1-1-1,-1 1 1,1 0 0,-1 0-1,0 0 1,0 0 0,0 0 0,0 0-1,0 0 1,0 0 0,0 0-1,-1 0 1,1 0 0,-1 0 0,1 0-1,-1 0 1,0-1 0,0 1-1,0 0 1,0 0 0,0-1 0,0 1-1,0-1 1,0 1 0,-1-1 0,-1 2-1,-7 7 244,1-1 0,-2 0-1,-15 11 1,20-15-249,-5 2-234,-135 94 1112,95-72-3046,-2-3-3539,0-5-10784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43.8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 8616,'0'0'14916,"0"7"-14612,0-2-185,0 7 60,0 0-1,1 0 1,0 0 0,5 19 0,-6-28-145,1-1 0,0 1 0,0-1 0,0 1-1,0-1 1,0 0 0,0 1 0,0-1 0,1 0 0,-1 0-1,1 0 1,0 0 0,0 0 0,0 0 0,0 0 0,0 0 0,0-1-1,0 1 1,0-1 0,1 0 0,-1 0 0,0 0 0,1 0-1,-1 0 1,1 0 0,-1 0 0,1-1 0,0 1 0,4-1-1,-4 0 52,0 0-1,0-1 0,0 1 1,-1-1-1,1 1 0,0-1 0,0 0 1,-1 0-1,1-1 0,-1 1 0,1 0 1,-1-1-1,1 0 0,-1 1 1,0-1-1,0 0 0,0 0 0,0 0 1,0 0-1,0-1 0,-1 1 0,1 0 1,-1-1-1,1 1 0,-1-1 1,0 0-1,0 1 0,0-1 0,0-3 1,6-42-1884,-12 2-6516,2 40 3547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44.4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133 308 12011,'0'0'12925,"-2"-3"-13091,2 2 165,0 1-1,0 0 0,0-1 1,-1 1-1,1 0 1,0-1-1,0 1 1,0 0-1,0-1 1,-1 1-1,1 0 0,0-1 1,0 1-1,-1 0 1,1 0-1,0-1 1,0 1-1,-1 0 1,1 0-1,0 0 0,-1-1 1,1 1-1,0 0 1,-1 0-1,1 0 1,0 0-1,-1 0 1,1 0-1,-1 0 0,1 0 1,0 0-1,-1 0 1,1 0-1,0 0 1,-1 0-1,1 0 1,-1 0-1,1 0 0,0 0 1,-1 0-1,1 0 1,0 0-1,-1 1 1,1-1-1,0 0 1,-1 0-1,1 0 0,0 1 1,0-1-1,-1 1 1,-9 26 23,9-21-46,0-1 1,1 1-1,-1 0 1,1-1 0,0 1-1,1 0 1,-1-1-1,1 1 1,0-1 0,4 11-1,-5-15 22,16 26-70,24 54 0,-37-72 46,0 0 1,0 0-1,-1 0 1,0 1-1,-1-1 1,0 1-1,0-1 1,-1 1-1,0-1 1,-3 17-1,2-23 61,0 0 0,0 1 0,0-1 0,-1 0 0,1 0 0,-1 0 0,0 0 0,0 0 0,0 0 0,-1 0 0,1-1 0,0 1 0,-1-1 0,0 0 0,0 0 0,1 0 0,-1 0 0,0 0 0,-1 0 0,1-1 0,-5 2 0,2-1 51,0 0-1,0 0 1,-1-1 0,1 0 0,0 0 0,-1 0-1,1-1 1,-1 0 0,1 0 0,-13-2 0,16 1-96,1 0 0,-1-1 1,1 1-1,-1 0 0,1-1 1,0 1-1,0-1 0,-1 0 1,1 0-1,0 0 0,1 0 1,-1 0-1,0 0 0,0 0 1,1-1-1,0 1 1,-1-1-1,1 1 0,0-1 1,0 1-1,0-1 0,1 0 1,-1 0-1,1 1 0,-1-1 1,1 0-1,0 0 0,0 1 1,0-5-1,0 1-36,0-1 0,1 0 0,-1 1-1,1-1 1,1 1 0,-1-1 0,1 1 0,0 0 0,1-1 0,-1 1-1,5-7 1,33-37-4,61-62 0,33-39 182,-127 141-108,57-85 204,-59 86-169,-1 1 1,0-1 0,0 0 0,-1 0-1,0-1 1,0 1 0,-1-1 0,0 1-1,0-15 1,-2 24-56,0-1 0,0 1-1,0-1 1,0 0 0,0 1-1,0-1 1,0 1 0,0-1 0,0 0-1,0 1 1,0-1 0,0 1 0,-1-1-1,1 1 1,0-1 0,0 0 0,-1 1-1,1-1 1,0 1 0,-1-1 0,1 1-1,-1 0 1,1-1 0,-1 1-1,1-1 1,-1 1 0,1 0 0,-1-1-1,1 1 1,-1 0 0,1 0 0,-2-1-1,-20 6-114,-18 25-88,29-15 186,1 0-1,1 0 0,0 1 0,1 1 1,1-1-1,1 1 0,0 0 1,1 1-1,1-1 0,1 1 1,0 0-1,1 0 0,1 0 1,1 0-1,2 21 0,-1-35 4,0 1 0,0 0 0,0-1 0,1 1 0,0-1 0,0 1 0,0-1 0,0 0 0,1 0 0,0 0 0,0 0-1,0 0 1,0-1 0,0 1 0,1-1 0,3 3 0,-3-3-674,0 0 0,-1-1-1,1 0 1,0 1 0,1-2 0,-1 1-1,0 0 1,0-1 0,1 0 0,6 1-1,13-1-5908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0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0 14798,'-1'7'366,"0"0"0,0 0-1,-1 0 1,0-1 0,-5 13 0,-6 22 797,13-39-1098,-2 5 44,1 1 0,0 0 1,0 0-1,1 0 0,0 0 1,0 0-1,3 15 0,-2-22-109,-1-1 0,1 1-1,0-1 1,-1 1-1,1-1 1,0 1-1,-1-1 1,1 1 0,0-1-1,0 0 1,0 1-1,-1-1 1,1 0 0,0 0-1,0 1 1,0-1-1,0 0 1,-1 0-1,1 0 1,0 0 0,0 0-1,0 0 1,0 0-1,-1-1 1,1 1 0,0 0-1,0 0 1,0-1-1,0 1 1,-1 0-1,1-1 1,0 1 0,1-1-1,24-16-2253,-17 7-274,0 0 0,0 0 0,10-19 1,-4 6-1851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1.1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3619,'0'0'14766,"13"18"-14221,-15 7-1,2 3-223,-4 1-193,4 1-32,0-3-32,4-7-1762,7-7-3106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2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27 11307,'12'-20'4643,"-10"13"-537,-9 13 347,-67 86-4010,-76 125 0,142-197-1104,19-21-1821,24-24-888,100-135-10568,-93 104 13515,-1 0 5960,-31 42-2927,-10 14-2507,0 0 1,0 0-1,0 0 0,0 0 0,0 1 1,-1-1-1,1 0 0,0 0 0,0 0 1,0 0-1,0 1 0,0-1 1,0 0-1,0 0 0,0 0 0,0 0 1,0 0-1,0 1 0,0-1 0,0 0 1,0 0-1,0 0 0,0 0 0,0 1 1,1-1-1,-1 0 0,0 0 1,0 0-1,0 0 0,0 0 0,0 0 1,0 1-1,0-1 0,0 0 0,1 0 1,-1 0-1,0 0 0,0 0 1,0 0-1,0 0 0,0 0 0,0 1 1,1-1-1,-1 0 0,0 0 0,0 0 1,0 0-1,0 0 0,1 0 1,-1 0-1,0 0 0,0 0 0,0 0 1,0 0-1,0 0 0,1 0 0,-1 0 1,0 0-1,0 0 0,0-1 1,0 1-1,1 0 0,-1 0 0,0 0 1,0 0-1,0 0 0,1 27 1413,-6 30-1324,-12 159 1639,18-216-1959,-1 0 0,0 1 0,0-1 0,0 0 0,0 1 0,0-1 0,0 0 0,0 1 0,0-1 0,0 1 0,-1-1 0,1 0 0,0 1 0,0-1 0,0 0 0,0 1 0,0-1 0,-1 0 0,1 1 0,0-1 0,0 0 0,-1 1 0,1-1 0,0 0 0,0 0 0,-1 1 0,1-1 0,0 0 0,-1 0 0,1 0 0,0 0 0,-1 1 0,1-1 0,0 0 0,-1 0 0,1 0 0,0 0 0,-1 0 0,1 0 0,-1 0 0,0 0 0,-19-8-5126,-14-18-622,13 8 4298,-38-36 3557,28 16 9199,37 38-8051,24 1-2416,-24 0-686,87 14 954,-30-11-5021,-30-4-2177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5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11979,'0'0'7335,"71"2"-5893,-35-2-513,5-3-609,-4-1-192,4 3-64,-1 1-64,-5-1-1922,-9-3-3139,2-4-5477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3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11 10634,'0'0'10874,"-7"8"-10847,-4 5 49,0 1 0,1 0 1,1 0-1,-8 17 0,14-24-14,0-1 1,0 1-1,0 0 1,1 0 0,-1 0-1,2 0 1,-1 0-1,1 1 1,0-1-1,1 0 1,0 1-1,0-1 1,0 1-1,2 7 1,-1-14-41,0 0 0,0 0 0,0 0 0,-1 0 0,1-1 0,0 1 0,0 0 0,0 0 0,0 0 0,1-1 0,-1 1 1,0-1-1,0 1 0,0-1 0,0 1 0,1-1 0,-1 1 0,0-1 0,1 0 0,-1 0 0,0 0 0,0 0 0,1 0 1,-1 0-1,0 0 0,3-1 0,36-6 545,-25-2-461,1 0 0,-1-1 0,0 0 0,-1-2 0,-1 1 0,0-2 0,0 0 0,-1 0 0,-1-1 0,0-1 0,-1 0 0,11-21 0,-45 49-341,20-6 232,0 0 0,0 0-1,1 1 1,0-1 0,0 1 0,1-1 0,0 1 0,0 0 0,1 0-1,0 0 1,0 0 0,1 9 0,0-15 20,0 1 0,-1-1 0,1 1 0,1-1 0,-1 0 0,0 1-1,1-1 1,-1 0 0,1 0 0,0 1 0,-1-1 0,1 0 0,0 0 0,1 0 0,-1 0 0,0 0 0,0 0 0,1 0 0,-1 0-1,1 0 1,0-1 0,0 1 0,-1-1 0,1 1 0,0-1 0,0 0 0,0 0 0,0 0 0,1 0 0,-1 0 0,0 0-1,0 0 1,1-1 0,-1 1 0,0-1 0,1 0 0,-1 1 0,0-1 0,1 0 0,-1-1 0,0 1 0,1 0 0,-1-1 0,3 0-1,-2 0 84,0-1 0,1 1 0,-1-1 0,0 0 0,-1 0 0,1 0 0,0-1 0,-1 1 0,1 0 0,-1-1 0,1 0 0,-1 0 0,0 0-1,0 1 1,-1-2 0,1 1 0,-1 0 0,1 0 0,-1 0 0,0-1 0,1-3 0,1-5 90,0 0 0,0 0 1,-1 0-1,1-22 0,-5 28-932,1 20 458,1-13 280,0 0-1,0 0 1,1 1 0,-1-1-1,0 0 1,0 0 0,1 0-1,-1 1 1,0-1 0,1 0-1,0 0 1,-1 0 0,1 0-1,0 0 1,-1 0 0,1 0-1,0 0 1,0 0 0,0 0-1,0-1 1,0 1 0,0 0-1,0 0 1,0-1 0,0 1-1,0-1 1,0 1 0,0-1-1,0 1 1,0-1 0,1 0-1,0 1 1,5-1 12,-1 0 1,0 0-1,1-1 1,-1 1-1,0-1 1,0-1-1,1 1 1,-1-1-1,0 0 1,0 0-1,-1-1 0,1 0 1,0 0-1,4-4 1,-1 0 8,0 0 0,0-1-1,-1 0 1,0 0 0,-1-1 0,0 0 0,6-11 0,-7 4-169,-17 17-186,-20 19-192,23-11 509,-1 1-1,2 0 1,-1 0-1,1 0 1,-8 16 0,13-21 10,-1 0 0,1 0 0,0 1 0,0-1 0,1 0 0,0 1 0,0-1 0,0 1 0,0 0-1,1-1 1,0 1 0,0 0 0,0-1 0,2 8 0,-1-11 15,0-1-1,0 0 1,0 0-1,0 0 1,0 1-1,0-1 0,0 0 1,0 0-1,1-1 1,-1 1-1,0 0 1,0 0-1,1-1 1,-1 1-1,1 0 0,-1-1 1,0 0-1,1 1 1,-1-1-1,1 0 1,-1 0-1,1 1 1,-1-1-1,1-1 0,-1 1 1,1 0-1,-1 0 1,1 0-1,-1-1 1,1 1-1,-1-1 1,3 0-1,3-1 42,0 0 0,0 0 0,0-1 1,0 0-1,8-4 0,4-8-35,-1 0 0,0-2 0,-1 1 1,-1-2-1,16-24 0,-16 22-98,-16 21 62,-13 14-247,1 1 1,-17 32-1,26-44 287,0 1-1,1 0 1,0 0 0,1 1-1,-1-1 1,1 0-1,0 0 1,0 1-1,0-1 1,1 1-1,0-1 1,0 1-1,0-1 1,1 1-1,0-1 1,1 6-1,-1-10-3,0 1 0,-1-1 0,1 0 0,0 0 0,0 1 0,0-1 0,0 0 0,0 0 0,0 0 0,1 0 0,-1 0 0,0 0 0,0-1 0,1 1 0,-1 0 0,0-1 0,1 1 0,-1-1 0,1 1 0,-1-1 0,1 0 0,-1 1 0,1-1 0,-1 0 0,1 0 0,-1 0 0,1 0 0,-1 0 0,1-1 0,-1 1 0,3-1 0,-1 1-207,0-1 0,0 1 0,0-1-1,-1 0 1,1 0 0,0 0 0,0-1 0,-1 1 0,1 0-1,-1-1 1,1 0 0,-1 0 0,1 0 0,-1 0 0,3-3-1,15-40-9058,-12 16 624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3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0 14253,'-4'0'2851,"2"0"-288,-1 0-481,3 6-2146,0 2-257,0 3-2914,0-2-1569,0 1-4005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4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111 173 5894,'0'0'11990,"-10"8"-11782,-5 5 125,1 0 1,-19 24 0,28-31-59,1-1 0,0 1 1,1 0-1,-1 0 0,1 0 1,0 1-1,1-1 0,-1 1 1,1 0-1,0-1 0,1 1 1,-1 14-1,2-20-247,0 0 0,1 0 0,-1-1 0,1 1 0,-1 0 0,1 0 0,-1-1 0,1 1 0,-1 0 0,1-1 0,0 1 0,0-1-1,-1 1 1,1-1 0,0 1 0,0-1 0,-1 1 0,1-1 0,0 0 0,0 1 0,0-1 0,0 0 0,0 0 0,0 1 0,-1-1 0,1 0 0,0 0 0,0 0 0,0 0 0,0 0 0,0-1 0,0 1 0,0 0-1,0 0 1,-1-1 0,1 1 0,1-1 0,38-12 1045,-17-5-998,0 0 0,-1-2 0,-1-1-1,-1-1 1,-1 0 0,-1-2 0,-1 0-1,-1-1 1,-1 0 0,20-47 0,-30 56-49,-5 16-29,0 0 0,0-1 0,1 1 0,-1 0 0,0 0 0,0-1 0,0 1 0,0 0 1,0-1-1,0 1 0,0 0 0,0 0 0,0-1 0,0 1 0,0 0 0,0 0 0,0-1 0,0 1 0,0 0 0,0 0 0,0-1 0,0 1 0,0 0 0,-1 0 0,1-1 0,0 1 0,0 0 0,0 0 0,0-1 0,0 1 0,-1 0 0,1 0 0,0 0 0,0-1 0,0 1 0,-1 0 0,1 0 0,0 0 0,0 0 0,-1 0 0,1 0 0,0-1 0,0 1 0,-1 0 1,1 0-1,0 0 0,0 0 0,-1 0 0,1 0 0,0 0 0,-1 0 0,1 0 0,0 0 0,0 0 0,-1 0 0,1 0 0,0 0 0,0 1 0,-1-1 0,1 0 0,0 0 0,0 0 0,-1 0 0,1 1 0,-15 7-110,14-7 99,-8 8 6,0 1 0,1 1 0,0 0 1,1 0-1,0 0 0,1 1 0,0 0 0,1 0 0,0 1 0,1-1 0,0 1 1,1 0-1,1 0 0,0 0 0,0 0 0,1 1 0,1-1 0,3 24 0,-3-36 13,0 0-1,0 0 1,0 0-1,1 0 1,-1 0-1,0 0 1,1 0-1,-1 0 1,1 0-1,-1 0 1,1 0-1,-1 0 1,1 0-1,0 0 1,-1-1-1,1 1 1,0 0-1,0 0 1,0-1-1,-1 1 1,1-1-1,0 1 1,0-1-1,0 1 1,0-1-1,1 1 0,1-1 25,-1 1 0,1-1-1,0 0 1,-1 0-1,1 0 1,-1 0 0,1-1-1,-1 1 1,1-1-1,3-1 1,2-1 46,0 0 0,-1 0 0,1-1 0,-1-1 1,12-8-1,16-19 12,-1-1 0,-2-1 0,-2-2 0,-1-1 1,27-46-1,-48 66 327,-18 25-337,-16 24-168,13-8 85,2 1-1,0-1 1,2 2 0,1-1-1,1 1 1,1 0-1,2 1 1,0-1 0,0 32-1,3-47-125,-4-11-38,-9-27-212,-14-53-7,26 75 416,0-1-3,-2-5 170,0 0 1,1-1-1,1 1 1,-1-1-1,0-15 0,7 27-230,-1 0-1,1 1 0,-1-1 0,1 1 0,-1 0 1,1 0-1,-1 0 0,6 3 0,38 15-914,-13-12-3239,-4-6-2872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5.5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8 14318,'0'-8'9562,"1"22"-8057,-5 28-2104,-12-5 1345,11-28-576,1 0 0,0 0 1,0 1-1,1-1 1,0 1-1,1-1 0,-1 11 1,5-19-143,1 0 0,-1-1 0,1 1 0,-1-1 0,1 0 0,0 0 0,-1 0 0,1 0 0,-1 0 0,1 0 0,3-2 0,1-1 21,1 0 1,-1 0-1,0-1 0,-1 0 1,1 0-1,-1-1 0,1 1 1,8-10-1,46-52 35,-46 48-94,-6 7 108,14-14-873,-23 25 768,0 1-1,0-1 1,0 0-1,0 0 1,0 0-1,0 0 1,0 0-1,0 0 1,0 0-1,0 0 1,0 0-1,0 0 1,0 0-1,0 1 1,0-1-1,0 0 1,0 0-1,0 0 1,0 0-1,0 0 1,0 0-1,0 0 1,0 0 0,0 0-1,1 0 1,-1 0-1,0 0 1,0 0-1,0 0 1,0 0-1,0 0 1,0 0-1,0 0 1,0 0-1,0 1 1,0-1-1,0 0 1,1 0-1,-1 0 1,0 0-1,0 0 1,0 0-1,0 0 1,0-1-1,0 1 1,0 0 0,0 0-1,0 0 1,0 0-1,1 0 1,-1 0-1,0 0 1,0 0-1,0 0 1,0 0-1,0 0 1,0 0-1,0 0 1,0 0-1,0 0 1,0 0-1,0 0 1,0 0-1,0-1 1,-7 20-239,4-11 274,-1 0 1,1 0 0,0 0 0,1 0-1,-1 0 1,2 1 0,-1-1 0,1 1-1,1-1 1,-1 1 0,2-1 0,1 16-1,-1-23-14,0 1-1,0-1 0,0 0 1,0 1-1,0-1 0,1 0 1,-1 0-1,0 0 0,1 0 1,-1 0-1,1 0 1,-1-1-1,1 1 0,-1 0 1,1-1-1,-1 1 0,1-1 1,0 0-1,-1 1 0,1-1 1,0 0-1,-1 0 0,1 0 1,0 0-1,0 0 1,-1-1-1,1 1 0,-1 0 1,4-2-1,1 1 37,0 0 0,0-1 0,-1 0 0,1 0 0,0 0 0,-1 0 0,8-5 0,3-7-86,0 0 1,23-28-1,-44 53 4,0 0-1,1 0 0,0 0 1,1 1-1,0-1 1,1 1-1,0 0 0,0 22 1,2-34-127,0 0 1,0 1 0,0-1 0,0 0-1,1 0 1,-1 0 0,0 0 0,0 1-1,1-1 1,-1 0 0,0 0 0,0 0-1,1 0 1,-1 0 0,0 0 0,0 0-1,1 0 1,-1 0 0,0 1 0,0-1-1,1 0 1,-1 0 0,0-1 0,0 1-1,1 0 1,-1 0 0,0 0 0,1 0-1,-1 0 1,0 0 0,0 0 0,1 0-1,-1 0 1,0 0 0,0-1 0,0 1-1,1 0 1,-1 0 0,0 0 0,0-1-1,0 1 1,1 0 0,-1 0 0,0-1-1,6-12-6028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5.8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16335,'0'0'7047,"21"53"-16368,-12-40 2018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6.4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182 191 10922,'0'0'11980,"-9"-2"-11575,4 1-371,0 0 0,0 1-1,0 0 1,-1 0 0,1 0-1,0 1 1,0 0 0,0-1-1,0 2 1,0-1 0,0 1-1,0 0 1,0 0 0,1 0-1,-1 0 1,1 1 0,-1 0-1,1 0 1,0 0-1,0 0 1,1 1 0,-6 5-1,3-4 58,1 1-1,0-1 1,0 1-1,1-1 1,-1 2-1,1-1 1,0 0-1,1 1 1,0-1-1,0 1 1,0 0-1,1 0 1,0 0-1,0 1 1,1-1-1,0 0 1,0 1-1,1-1 1,0 13-1,1-19-80,-1 1 0,1-1 0,0 0 1,0 1-1,-1-1 0,1 0 0,0 0 0,0 0 0,0 0 0,0 0 0,0 0 0,0 0 1,0 0-1,1 0 0,-1-1 0,0 1 0,0 0 0,1-1 0,-1 1 0,0-1 0,1 1 1,-1-1-1,1 0 0,-1 1 0,1-1 0,-1 0 0,0 0 0,1 0 0,-1 0 0,1 0 1,-1-1-1,3 1 0,2-1 39,-1 0 1,1 0-1,-1 0 1,0 0-1,0-1 1,1 0 0,-1 0-1,5-3 1,17-16-15,-1-2 0,-1 0 0,-1-2 0,-1 0 0,-2-2 0,0 0 0,-2-1 0,24-47 0,-40 71-71,0-1 0,0 0 0,-1-1 0,0 1 1,0 0-1,0-1 0,0 1 0,-1-1 1,1-9-1,-2 15 21,-1-1-1,1 1 1,0 0 0,-1 0 0,1 0 0,0-1-1,-1 1 1,1 0 0,0 0 0,-1 0-1,1 0 1,0 0 0,-1 0 0,1 0-1,0 0 1,-1 0 0,1 0 0,0 0 0,-1 0-1,1 0 1,-1 0 0,1 0 0,0 0-1,-1 0 1,1 0 0,0 0 0,-1 0 0,1 1-1,0-1 1,-1 0 0,1 0 0,0 0-1,0 1 1,-1-1 0,1 0 0,0 0 0,0 1-1,-1-1 1,1 0 0,0 1 0,0-1-1,-15 12-81,7-2 93,0 1-1,1 0 0,1 1 1,0 0-1,0 0 0,1 0 1,1 0-1,0 1 1,0 0-1,2 0 0,-1 0 1,2 0-1,0 0 0,1 25 1,0-37 18,0 0-1,0 1 1,0-1 0,1 0 0,-1 1 0,1-1 0,-1 0-1,1 1 1,-1-1 0,1 0 0,-1 0 0,1 1 0,0-1-1,0 0 1,0 0 0,0 0 0,0 0 0,0 0-1,0 0 1,0 0 0,0-1 0,0 1 0,0 0 0,1-1-1,-1 1 1,0 0 0,1-1 0,-1 0 0,0 1 0,1-1-1,-1 0 1,0 1 0,1-1 0,-1 0 0,1 0-1,-1 0 1,0-1 0,1 1 0,-1 0 0,0 0 0,1-1-1,-1 1 1,2-1 0,4-1 64,0 0 0,-1 0 0,1 0 1,-1-1-1,0 0 0,0 0 0,10-7 0,15-16 85,53-58 0,-72 71-126,0-2 0,-1 1 1,-1-1-1,-1-1 0,0 1 1,11-31-1,-17 25-90,-16 26-65,-17 30-53,20-18 194,1 1-1,0 1 0,1 0 0,1 0 0,1 0 0,1 1 0,0 0 0,2 0 1,0 0-1,1 1 0,1-1 0,1 0 0,4 29 0,-2-42-635,-5-21-71,-42-98-1710,20 45 4249,24 66-1364,3 4-567,0 0 0,-1 0 1,1-1-1,0 1 0,1 0 0,-1-1 1,0 1-1,1-1 0,-1 0 0,1 0 1,0 0-1,3 2 0,0 0-594,39 25-6265,-20-19 1367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7.1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12 16143,'0'0'8328,"-10"2"-7842,6-1-444,-1 0 1,1 0-1,0 1 0,-1-1 1,1 1-1,0 0 0,0 0 1,0 1-1,0-1 0,0 1 1,1 0-1,-1 0 1,1 0-1,0 0 0,0 0 1,0 1-1,0 0 0,1-1 1,-1 1-1,1 0 0,0 0 1,0 1-1,0-1 0,1 0 1,-1 1-1,1-1 0,0 0 1,1 1-1,-1 5 0,0-9-39,1 0 0,0 1 0,0-1-1,0 0 1,0 0 0,0 1-1,1-1 1,-1 0 0,0 0-1,0 1 1,1-1 0,-1 0-1,1 0 1,-1 0 0,1 0-1,-1 0 1,1 0 0,0 0 0,0 0-1,-1 0 1,1 0 0,0 0-1,0 0 1,0 0 0,0-1-1,0 1 1,0 0 0,0-1-1,0 1 1,0-1 0,1 1-1,-1-1 1,0 1 0,0-1-1,0 0 1,1 0 0,-1 1 0,0-1-1,0 0 1,0 0 0,1 0-1,-1-1 1,0 1 0,0 0-1,1 0 1,-1-1 0,0 1-1,0 0 1,0-1 0,0 1-1,2-2 1,6-1-40,-1-1 1,0 0-1,-1 0 0,1-1 0,-1 0 1,9-8-1,29-33-88,-42 42 97,-1 1 1,1-1-1,0 0 1,-1 0 0,0 0-1,0 0 1,0 0 0,0 0-1,-1-1 1,0 1 0,2-9-1,-15 15-484,4 3 570,0 1 1,1 0-1,0 0 0,0 1 1,1 0-1,0 0 1,0 1-1,1-1 1,0 1-1,0 0 0,1 1 1,0-1-1,0 1 1,1-1-1,0 1 1,0 0-1,0 10 0,3-18-51,1-1 0,0 1 0,-1 0 0,1-1-1,0 1 1,0-1 0,-1 1 0,1-1 0,0 0-1,0 1 1,0-1 0,0 0 0,0 1 0,-1-1-1,1 0 1,0 0 0,0 0 0,0 0 0,0 0 0,0 0-1,0 0 1,0 0 0,0 0 0,0 0 0,1-1-1,30-4 255,-20-3-324,1 0 0,-1 0 0,0-1 0,-1 0 0,0-1 0,-1-1 0,0 0-1,0 0 1,-1 0 0,13-24 0,-24 37-231,-3 3 338,1 0 0,-1 1 0,1 0 0,0 0-1,0 0 1,1 0 0,0 0 0,0 1 0,-3 10-1,6-16-35,-1 1 0,1-1 1,0 0-1,0 0 0,0 0 0,0 1 0,0-1 0,0 0 0,0 0 0,0 0 0,0 1 0,1-1 0,-1 0 0,0 0 0,1 0 0,-1 0 0,1 1 0,-1-1 1,1 0-1,0 0 0,-1 0 0,1 0 0,0 0 0,0-1 0,0 1 0,-1 0 0,1 0 0,0 0 0,0-1 0,0 1 0,0 0 0,1-1 0,0 1 0,1 0 3,0-1-1,0 0 0,-1 0 0,1 0 1,0 0-1,0 0 0,-1-1 0,1 1 0,0-1 1,-1 0-1,1 0 0,0 0 0,-1 0 1,1 0-1,3-3 0,15-10-323,1-1 0,24-24 0,-14 11 120,-40 36 129,0 0 0,1 0 0,0 1 0,0 0 0,1 1 0,-7 12 0,10-17-54,0 0 1,1 0 0,0 1-1,0-1 1,0 0-1,0 1 1,1-1-1,0 1 1,0 0-1,0-1 1,1 1 0,0 0-1,0-1 1,1 8-1,0-12-130,-1-1-1,1 1 0,-1-1 0,1 1 0,-1-1 1,1 1-1,0-1 0,-1 1 0,1-1 1,-1 1-1,1-1 0,0 0 0,0 1 0,-1-1 1,1 0-1,0 0 0,-1 1 0,1-1 1,0 0-1,0 0 0,-1 0 0,1 0 1,0 0-1,0 0 0,-1 0 0,1 0 0,0-1 1,1 1-1,1 0-1174,19-1-6104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7.4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1 12524,'0'0'5861,"-10"3"-4206,9-3-1631,-13 5 882,0 0-1,0 1 1,-14 9 0,25-13-832,-1-1-1,1 1 1,0 0 0,0 1 0,0-1-1,0 0 1,0 1 0,1 0 0,-1-1-1,1 1 1,0 0 0,0 1 0,0-1-1,0 0 1,0 0 0,1 1 0,-1-1-1,1 1 1,0 0 0,0-1 0,0 6-1,1-8-130,0 0 0,1 0 0,0 0-1,-1 0 1,1 0 0,0 0 0,-1 0 0,1 0-1,0 0 1,0 0 0,0-1 0,0 1 0,0 0-1,0-1 1,0 1 0,0-1 0,0 1-1,0-1 1,0 1 0,0-1 0,1 0 0,-1 1-1,0-1 1,0 0 0,0 0 0,0 0 0,1 0-1,0 0 1,43 1-1030,-39-1 844,46-1-1052,-16 0 851,47 5-1,-81-4 486,0 0 0,0 0 0,-1 1 0,1-1 0,0 0 0,-1 1-1,1 0 1,-1-1 0,1 1 0,0 0 0,-1 0 0,1 0-1,1 1 1,-2-1 34,-1 0 0,0-1 1,1 1-1,-1-1 0,0 1 0,1-1 0,-1 1 0,0 0 0,0-1 0,1 1 0,-1 0 0,0-1 0,0 1 0,0 0 0,0-1 0,0 1 0,0 0 0,0-1 0,0 1 0,0 0 0,0-1 0,0 1 1,-1 1-1,0 0 153,-1 1 1,1 0-1,-1-1 1,0 1-1,0-1 1,0 1 0,0-1-1,0 0 1,-1 0-1,1 0 1,-1 0 0,1 0-1,-4 1 1,-21 12 1092,0-2 0,-52 18 1,32-19-2445,0-7-3363,35-5-1706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8.4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95 6790,'0'0'748,"-11"0"949,-26-1-617,-16 0 7314,51 1-6445,8 1-494,39 3-885,90 2-242,0-7-1,0-5 1,0-6 0,194-43 0,-271 39-318,-23 5-3687,-21 9-6509,-29 2 3849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28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0 13229,'0'0'7842,"11"2"-7538,171 52-46,-2 0-41,-153-43-347,-27-11 146,0 0-1,0 0 0,1 0 0,-1 1 0,0-1 1,0 0-1,0 0 0,0 1 0,1-1 1,-1 0-1,0 0 0,0 1 0,0-1 0,0 0 1,0 1-1,0-1 0,0 0 0,0 0 1,0 1-1,0-1 0,0 0 0,0 1 0,0-1 1,0 0-1,0 0 0,0 1 0,0-1 1,0 0-1,-1 1 0,1-1 0,0 0 0,0 0 1,0 1-1,0-1 0,0 0 0,-1 0 1,1 0-1,0 1 0,0-1 0,-1 0 1,1 0-1,-6 4 280,1-1 0,-1 0 0,0 0 0,0 0 0,-10 2-1,-28 10-77,1 3-1,0 1 1,1 2-1,-75 52 0,90-52-2030,0 0-1,-24 29 1,28-27-4213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16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13741,'0'0'9177,"13"-1"-9044,-2 1-120,1 0 0,0 1-1,0 1 1,-1 0 0,1 0 0,18 7-1,-24-7-13,0 1 0,1-1 0,-1 1-1,0 0 1,0 1 0,-1-1 0,1 1-1,-1 1 1,1-1 0,-1 1 0,-1 0-1,1 0 1,-1 0 0,0 0 0,6 10 0,-9-13-3,0 1 0,0 0 0,-1-1 0,1 1 0,0 0 0,-1 0 0,0 0 0,1-1 0,-1 1 0,0 0 0,0 0 0,-1 0 0,1 0 0,-1-1 0,1 1 0,-1 0 0,0 0 0,0-1 1,0 1-1,0-1 0,-1 1 0,1-1 0,-1 1 0,1-1 0,-1 0 0,0 0 0,0 1 0,-4 2 0,-7 6-13,-1 0 1,1-2-1,-30 17 0,10-6-527,-1 1-3850,27-14-1211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35.3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7815,'0'0'13474,"8"-4"-12924,9-2-339,0 0 1,0 1-1,0 1 0,1 1 0,-1 0 0,29 0 0,39 2-1805,-5 5-8219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35.6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12011,'0'0'7624,"71"8"-7048,-36-8-448,6-5-128,0-2-1313,0-4-2403,-3-5-1921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36.0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1 14446,'0'0'5215,"8"0"-5151,3 0-72,-1 0 0,1 1-1,-1 1 1,1-1 0,-1 2-1,0-1 1,0 2 0,17 7-1,-24-10 17,0 0 0,0 1-1,-1-1 1,1 1 0,0 0-1,-1 0 1,0 0 0,1 0-1,-1 0 1,0 1 0,0-1-1,0 0 1,-1 1 0,1 0-1,-1-1 1,1 1 0,-1 0-1,0 0 1,0 0 0,0 0-1,0 0 1,0 0 0,-1 0-1,0 0 1,1 0 0,-1 0-1,0 0 1,-1 0 0,1 0 0,0 0-1,-1 0 1,0 0 0,1 0-1,-1 0 1,0 0 0,-1 0-1,1 0 1,-2 3 0,-1 0 65,0 0 0,0 0 0,0 0 0,-1 0 1,0-1-1,0 0 0,0 0 0,-1 0 0,-7 5 1,-63 35 178,18-11-2688,44-25-837,5-4-1574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36.4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0 14061,'0'0'3086,"-7"11"-2515,3-6-499,0 1 52,0 0-1,0 0 1,0 1 0,1-1 0,0 1 0,0-1 0,1 1-1,0 0 1,0 0 0,0 0 0,1 1 0,-1 7 0,2-11-44,0-1 0,0 0 0,1 1 0,-1-1 0,1 0 0,-1 1 0,1-1 0,0 0 1,0 0-1,0 0 0,1 0 0,-1 0 0,4 6 0,-3-8 28,-1 0-1,1 0 1,-1 0-1,1 0 1,0 0-1,-1 0 1,1 0-1,0-1 1,-1 1-1,1 0 1,0-1-1,0 0 1,0 1-1,0-1 1,0 0-1,-1 0 1,1 0-1,0 0 1,0 0-1,0 0 1,0-1-1,0 1 1,-1-1-1,1 1 1,0-1 0,0 0-1,2-1 1,0 0-48,1 0 1,-1-1-1,0 1 1,0-1-1,-1 0 1,1 0-1,-1 0 1,1 0 0,-1-1-1,0 0 1,0 1-1,0-1 1,-1 0-1,1 0 1,2-8-1,-2 4-23,1 0 1,-2-1-1,1 1 0,-2-1 0,1 1 0,-1-1 0,0-14 0,-1 23-39,0-1 1,0 1-1,0-1 0,-1 1 1,1 0-1,0-1 0,-1 1 1,1-1-1,0 1 0,-1 0 1,1-1-1,-1 1 1,1 0-1,0 0 0,-1-1 1,1 1-1,-1 0 0,1 0 1,-1 0-1,1-1 0,-1 1 1,1 0-1,-1 0 1,1 0-1,-1 0 0,1 0 1,-1 0-1,1 0 0,-1 0 1,1 0-1,-1 0 0,1 0 1,-1 1-1,1-1 1,-1 0-1,1 0 0,-1 0 1,1 1-1,-1-1 0,1 0 1,0 0-1,-1 1 0,1-1 1,-1 0-1,1 1 1,0-1-1,-1 1 0,1-1 1,0 0-1,0 1 0,-1-1 1,1 1-1,0-1 0,0 1 1,0-1-1,-1 1 1,1-1-1,0 1 0,0-1 1,0 1-1,0 0 0,0 1-129,1 0-1,-1 0 0,1 0 0,0 0 1,0 0-1,0 0 0,0-1 0,0 1 1,0 0-1,0 0 0,0-1 0,1 1 1,-1-1-1,1 1 0,-1-1 0,1 1 1,-1-1-1,1 0 0,0 0 0,0 0 1,0 0-1,0 0 0,0 0 0,-1-1 1,1 1-1,1 0 0,-1-1 0,0 0 1,0 1-1,0-1 0,4 0 0,8 1-2727,0 0 0,0-1 0,21-2 0,-10-3-2789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36.9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117 144 6182,'0'0'11275,"-10"-2"-10699,-29-4-346,37 6-231,1 0 1,0 0 0,0 1-1,-1-1 1,1 0-1,0 1 1,0-1 0,0 1-1,0-1 1,-1 1 0,1 0-1,0-1 1,0 1-1,0 0 1,0 0 0,0 0-1,1 0 1,-1 0 0,0 0-1,0 0 1,1 0-1,-1 0 1,0 0 0,1 0-1,-1 0 1,1 1 0,0-1-1,-1 0 1,1 0 0,-1 3-1,-2 36-193,3-37 175,1 11 26,1 0 0,0-1-1,1 1 1,1-1 0,0 1-1,0-1 1,10 18 0,-8-20 150,-1 1 0,0 0 0,-1 0 0,0 1 0,-1-1-1,0 1 1,-1 0 0,-1 0 0,1 15 0,-3-26-19,1 0 0,-1 0 0,0 0 0,1 0 0,-1-1 0,0 1 0,0 0 0,0-1 0,0 1 0,0-1 0,-1 1 0,1-1 0,0 1 0,-1-1 0,1 0 0,-1 0 0,1 0 0,-1 0 0,0 0 0,1 0 0,-1 0 0,0 0 0,0 0 0,0-1 0,1 1 0,-1-1 0,-2 1 0,2-1-55,0 1 0,-1-1 1,1 0-1,0 1 0,0-1 0,0 0 1,0 0-1,0 0 0,0 0 0,-1-1 1,1 1-1,0-1 0,0 1 0,0-1 1,0 0-1,0 1 0,0-1 0,0 0 1,1-1-1,-1 1 0,0 0 0,0 0 1,-2-3-1,2 0-120,-1-1 0,1 1 0,1 0 0,-1-1 1,1 1-1,-1-1 0,1 1 0,1-1 0,-1 1 0,1-1 0,-1 0 1,1 1-1,1-1 0,-1 0 0,1 1 0,-1-1 0,1 0 1,1 1-1,-1-1 0,1 1 0,-1 0 0,1-1 0,1 1 0,-1 0 1,0 0-1,1 0 0,5-6 0,8-9-32,1 1-1,0 0 1,37-28 0,-51 44 86,52-41 52,-18 14-2,0-1 1,54-59 0,-89 87-54,0 0-1,0 0 0,0 0 1,0 0-1,-1-1 0,1 1 1,-1-1-1,1 1 1,-1-1-1,0 0 0,0 0 1,0 1-1,0-1 0,-1 0 1,1 0-1,-1 0 1,0-3-1,0 5-16,-1-1 1,0 1-1,0 0 0,0-1 1,0 1-1,0 0 0,0 0 0,-1 0 1,1 0-1,0 0 0,-1 0 1,1 0-1,0 0 0,-1 0 1,1 1-1,-1-1 0,1 1 1,-1-1-1,1 1 0,-1 0 1,0-1-1,1 1 0,-1 0 0,1 0 1,-1 0-1,0 0 0,1 0 1,-1 0-1,-1 1 0,-5 0 9,-1 0 0,1 0 0,0 1 0,0 0 0,-1 0 0,2 1 0,-1 0 0,0 0 0,1 1 0,-1 0 0,1 1 0,0-1 0,0 1 0,1 0 0,-1 1 0,1 0 0,1 0 0,-1 0 0,1 1 0,0 0 0,0 0 0,1 0 0,0 0 0,0 1 0,1-1 0,0 1 0,0 0 0,1 0 0,0 0 0,0 1 0,1-1 0,0 12 0,1-16 0,1-1 0,-1 1 1,1-1-1,0 1 0,1-1 1,-1 1-1,1-1 0,-1 0 0,1 0 1,0 1-1,0-1 0,0-1 1,1 1-1,-1 0 0,1 0 0,-1-1 1,1 0-1,0 1 0,0-1 1,0 0-1,5 2 0,34 15-2571,-1-12-5973,-28-7 3322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37.3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13325,'0'0'14061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38.9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321 35 13164,'0'-1'129,"-1"-1"0,0 0 0,1 1 0,-1-1 0,0 0 0,0 1 0,0-1 0,0 1 0,0 0 0,0-1 0,-1 1 0,1 0 0,0 0 0,-1 0 0,1 0 0,-1 0 0,1 0 0,-1 0 0,0 0-1,1 1 1,-1-1 0,0 0 0,1 1 0,-1 0 0,0-1 0,0 1 0,1 0 0,-3 0 0,-55-5 2826,49 6-2878,0 0-1,0 1 1,0 0 0,1 0 0,-1 1-1,0 0 1,1 1 0,0 0 0,0 1 0,0 0-1,0 0 1,1 1 0,0 0 0,-11 11 0,12-11-9,0 0 0,1 1 0,0 0 0,1 0 1,-1 0-1,1 1 0,1-1 0,-1 1 1,2 0-1,-1 1 0,1-1 0,0 1 0,0 0 1,1-1-1,1 1 0,-2 13 0,3-18-61,0-1 0,1 0 0,-1 1 0,1-1-1,-1 1 1,1-1 0,0 0 0,1 1 0,-1-1-1,0 0 1,1 0 0,0 0 0,0 0 0,0 0 0,0-1-1,0 1 1,0 0 0,3 1 0,0 0 17,0 0 0,1-1 1,-1 1-1,0-1 1,1-1-1,0 1 0,0-1 1,-1 0-1,11 2 0,-6-2 16,1-1 0,-1 0 0,0 0 0,0-1 0,0 0 0,0-1-1,1 0 1,-1 0 0,0-1 0,0-1 0,-1 0 0,13-5 0,-12 4 129,0-2 0,-1 1 1,1-2-1,-2 1 0,1-1 0,0 0 1,-1-1-1,-1 0 0,1 0 1,-1-1-1,-1 0 0,0 0 0,0 0 1,0-1-1,-2 0 0,1 0 0,-1-1 1,0 1-1,-1-1 0,-1 1 1,1-1-1,-2 0 0,2-18 0,-4 26-160,1 1-1,-1 0 0,0 0 1,0-1-1,0 1 1,0 0-1,0 0 0,0 0 1,0 0-1,0 0 0,-1 0 1,1 1-1,-1-1 1,0 0-1,1 1 0,-1-1 1,0 1-1,0 0 1,0-1-1,0 1 0,0 0 1,0 0-1,0 0 0,-1 1 1,1-1-1,0 0 1,0 1-1,-4-1 0,-1 0-165,-1-1-1,1 2 0,0-1 0,-1 1 0,1 0 0,-1 0 1,-14 3-1,13 5-2440,8 1-6730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40.2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28 10186,'0'0'3582,"-9"-4"-1367,-7 0-1174,-7-3 164,-3-5 3927,26 12-4508,3 0-618,187 17 453,-13 0-400,-155-17-44,24 3 18,-46-3-36,1 0 1,-1 0 0,0 0 0,1 0 0,-1 0 0,0 0 0,0 0 0,0 1 0,1-1-1,-1 0 1,0 0 0,0 0 0,1 1 0,-1-1 0,0 0 0,0 0 0,0 0-1,0 1 1,1-1 0,-1 0 0,0 0 0,0 1 0,0-1 0,0 0 0,0 1 0,0-1-1,0 0 1,0 0 0,0 1 0,0-1 0,0 0 0,0 0 0,0 1 0,0-1 0,0 0-1,0 1 1,0-1 0,0 0 0,0 0 0,0 1 0,0-1 0,-1 0 0,1 0 0,0 1-1,0-1 1,0 0 0,0 0 0,-1 1 0,1-1 0,0 0 0,0 0 0,-1 0-1,1 0 1,0 1 0,0-1 0,0 0 0,-1 0 0,1 0 0,0 0 0,-1 0 0,1 0-1,0 0 1,0 0 0,-1 0 0,-15 10-111,-172 70 1223,95-44-619,87-34-689,-25 13 390,30-14-362,0 0 1,1-1-1,-1 1 1,0 0-1,1-1 1,-1 1 0,0 0-1,1-1 1,-1 1-1,1 0 1,-1 0-1,1 0 1,0 0 0,-1 0-1,1 0 1,0-1-1,-1 1 1,1 0-1,0 1 1,2 2-4176,7-3-1298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40.8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11531,'0'0'11307,"62"-5"-10891,-23 1-320,-2 2-32,3-1-96,-5 1-1217,-3-1-2627,-4-3-1120,-10-2-5927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41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0 182 13805,'0'0'9412,"11"-3"-8841,12-4-503,0-2 0,0 0 0,-1-1 0,30-19 0,-38 20-62,0-1 1,0 0-1,0-1 0,-2 0 0,1-1 0,-1-1 0,18-25 1,-43 54-221,4-6 25,1 0 1,0 1 0,-12 21 0,15-21 138,0 1-1,1-1 1,0 1 0,1 0-1,1-1 1,0 2-1,0-1 1,1 16 0,0-27-107,1-1 1,0 1 0,0 0-1,0-1 1,0 1 0,0 0-1,0-1 1,0 1 0,0 0-1,0-1 1,0 1 0,0-1-1,1 1 1,-1 0 0,0-1-1,0 1 1,1-1 0,-1 1-1,0-1 1,0 1 0,1-1 0,-1 1-1,1-1 1,-1 1 0,1-1-1,-1 1 1,1-1 0,-1 1-1,1-1 1,-1 0 0,1 1-1,-1-1 1,1 0 0,-1 0-1,1 1 1,0-1 0,-1 0-1,2 0 1,14 1-4814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2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63 3908,'0'0'10671,"-1"-9"-8258,-1-5-1462,0-5 232,1-1 3084,-2 23-954,-9 17-3076,6-1-100,0 0 0,2 1 0,0-1 0,1 1 0,0 33 0,3-52-205,0 1 0,0-1 0,0 0 0,0 1 0,1-1 0,-1 0-1,0 1 1,1-1 0,-1 0 0,1 1 0,-1-1 0,1 0 0,0 0 0,0 1 0,-1-1 0,1 0 0,0 0 0,0 0 0,0 0 0,0 0 0,0 0-1,0 0 1,1-1 0,-1 1 0,0 0 0,0-1 0,0 1 0,1 0 0,-1-1 0,0 0 0,1 1 0,-1-1 0,1 0 0,-1 0 0,0 1-1,1-1 1,-1 0 0,3-1 0,-1 1-202,0 0 0,0-1 0,0 1 1,0-1-1,0 0 0,0 1 0,0-1 0,-1-1 0,1 1 0,0 0 0,-1-1 0,1 1 0,-1-1 0,1 0 0,-1 0 0,0 0 0,0 0 0,3-3 1,6-15 97,0-1 1,-1 0-1,10-31 1,-12 32 1604,-16 65 3861,9-14-7080,12-5-5021,-3-18-3736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41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9 15310,'-8'1'1602,"0"-1"-1250,0 1 0,1 1 0,-1-1 0,0 1-1,1 1 1,-1-1 0,1 1 0,0 1 0,0-1 0,-9 7 0,12-7-272,0 0 0,1 0 1,-1 1-1,1-1 0,0 1 1,0-1-1,0 1 0,0 0 1,1 0-1,0 1 0,0-1 1,0 0-1,0 1 0,0-1 0,1 1 1,0 0-1,0-1 0,0 1 1,1 0-1,0 7 0,-1-9-70,2 0 0,-1 1-1,0-1 1,1 0 0,-1 1-1,1-1 1,0 0 0,0 0 0,0 0-1,0 0 1,1 0 0,-1 0-1,1 0 1,0 0 0,0 0-1,0-1 1,0 1 0,1-1 0,-1 1-1,3 1 1,0-1 28,-1 0-1,1-1 1,0 0 0,0 1-1,0-1 1,0-1 0,0 1-1,0-1 1,1 0-1,-1 0 1,9 0 0,-5-1 64,0 0 1,0-1-1,0 1 1,-1-2-1,1 1 1,0-1-1,-1-1 1,1 1-1,-1-1 1,0-1-1,0 0 1,0 0-1,0 0 1,-1-1-1,10-8 1,-13 10-14,-1-1 0,0 1 0,0-1-1,0 1 1,0-1 0,-1 0 0,0 0 0,0-1 0,0 1 0,0 0 0,0-1 0,-1 1 0,0-1 0,0 1-1,0-1 1,0 0 0,-1 1 0,0-1 0,0 0 0,0 1 0,0-1 0,-1 0 0,0 1 0,-1-5 0,0 5-172,0 0 1,0 0 0,0 0 0,-1 1 0,1-1-1,-1 1 1,0 0 0,0 0 0,0 0-1,0 0 1,-1 0 0,1 1 0,-1-1 0,0 1-1,1 0 1,-1 0 0,0 0 0,0 1 0,0 0-1,0-1 1,-1 1 0,1 1 0,0-1 0,0 1-1,-8-1 1,-14 5-2919,25-3 2585,0 0 1,0 0 0,0 0 0,0 0 0,1 0 0,-1 0-1,0 1 1,0-1 0,1 0 0,-1 0 0,1 1 0,-1-1-1,1 0 1,0 1 0,-1-1 0,1 0 0,0 1 0,0-1-1,0 1 1,0-1 0,0 0 0,0 3 0,0 13-6696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10.5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63 6887,'1'0'98,"25"-24"9318,-17 4 26,-36 19-7413,19 3-2030,2-1-1,-1 1 1,0 1 0,0-1 0,1 1 0,-1 0 0,1 1 0,0-1-1,0 1 1,0 1 0,1-1 0,-1 1 0,-5 6 0,6-6-3,1-1 0,-1 1 0,1 0 0,0 0 0,0 1 0,1-1 0,0 1 0,0 0 0,0 0 1,1 0-1,0 0 0,0 1 0,0-1 0,-1 12 0,3-17 4,0 0-1,0 0 1,0-1-1,0 1 1,0 0 0,0 0-1,1-1 1,-1 1-1,0 0 1,0 0 0,1-1-1,-1 1 1,1 0 0,-1-1-1,0 1 1,1 0-1,-1-1 1,1 1 0,-1-1-1,1 1 1,0-1-1,-1 1 1,1-1 0,0 1-1,-1-1 1,1 0-1,0 1 1,-1-1 0,1 0-1,1 1 1,29-1 264,-23-2-184,-1 0 0,1 0 0,0 0 0,-1-1-1,10-6 1,-11 5-22,0 0 0,0-1 0,-1 0 0,0 0 0,0 0 0,0 0 0,-1-1 0,1 0 0,-1 0 0,-1 0 0,1-1 0,-1 1 0,0-1 0,-1 0 0,0 0 0,0 0 0,0 0 0,-1 0 0,0 0 0,0 0 0,-1-11 0,0 17-75,0 0 1,0 0-1,-1 0 0,1 0 0,0 0 0,-1 0 1,1 0-1,-1 0 0,1 0 0,-1 0 0,1 0 1,-1 1-1,0-1 0,1 0 0,-1 0 0,0 1 1,0-1-1,0 1 0,1-1 0,-1 1 0,0-1 1,0 1-1,0-1 0,0 1 0,0-1 0,0 1 0,0 0 1,0 0-1,0 0 0,0 0 0,0-1 0,0 1 1,0 0-1,0 1 0,0-1 0,0 0 0,0 0 1,0 0-1,0 1 0,0-1 0,0 0 0,0 1 1,-1 0-1,-2 0-157,0 0 1,1 0-1,-1 1 1,1 0-1,-1-1 1,1 1-1,-1 0 1,1 1-1,0-1 1,-5 5-1,-4 21-2805,12-13-806,9-4-3491,7-7-1164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11.0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157 1 15118,'0'0'2611,"-5"8"-882,-15 26-88,2 1-1,1 0 0,-13 43 0,-36 222-689,97-396 1013,-31 95-1961,16-46-185,3 1 0,1 1 0,2 1 0,44-67 0,-62 108 160,-1 0 0,1-1 0,-1 1 0,1 0 1,0 1-1,0-1 0,0 1 0,1 0 0,-1 0 1,1 0-1,-1 0 0,1 1 0,-1 0 0,1 0 1,0 0-1,-1 0 0,11 1 0,-13 0 9,0 0 0,0 0 0,-1 0 0,1 0 0,0 0 0,0 1-1,0-1 1,0 1 0,0-1 0,-1 1 0,1 0 0,0 0 0,0 0 0,-1 0 0,1 0-1,-1 0 1,1 0 0,-1 0 0,1 1 0,-1-1 0,0 1 0,0-1 0,1 1 0,-1-1-1,0 1 1,-1 0 0,1-1 0,0 1 0,0 0 0,-1 0 0,1-1 0,-1 1 0,1 0-1,-1 0 1,0 0 0,0 0 0,0 0 0,0 0 0,0 0 0,0 0 0,0-1 0,-1 1-1,1 0 1,-2 3 0,1-2 35,0-1 0,-1 1 1,1-1-1,-1 0 0,0 1 0,1-1 0,-1 0 0,0 0 0,0 0 0,0 0 1,-1 0-1,1-1 0,0 1 0,-1-1 0,1 1 0,-1-1 0,-3 1 0,-48 18 568,51-19-563,-7 3 34,0-1 1,0-1 0,0 1 0,0-2 0,0 1 0,0-2 0,-1 1 0,1-1 0,-15-2 0,25 1-178,-1 1 0,0 0 0,1-1 0,-1 1 1,1 0-1,-1-1 0,1 1 0,-1 0 0,1-1 1,-1 1-1,1-1 0,-1 1 0,1-1 0,-1 1 0,1-1 1,0 0-1,-1 1 0,1-1 0,0 1 0,-1-1 0,1 0 1,0 1-1,0-1 0,0 0 0,0 1 0,0-1 0,0 0 1,0 1-1,0-1 0,0 0 0,0 1 0,0-1 1,0 0-1,0 1 0,0-1 0,1 0 0,-1 1 0,0-1 1,0 1-1,1-1 0,-1 0 0,0 1 0,1-1 0,18-24-8571,3 11 2025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11.8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219 1 14029,'0'0'8408,"-8"9"-8061,-32 46 978,2 1 1,3 2-1,-47 104 0,67-124-935,15-37-289,4-15 337,13-37-731,-3-1-1,8-55 0,-23 111 282,1-1 0,0 1 0,-1-1 0,1 1-1,0-1 1,1 1 0,-1-1 0,1 1 0,-1-1 0,1 0 0,0 1-1,0-1 1,1 0 0,-1 0 0,1 0 0,-1 0 0,1 0-1,0 0 1,0 0 0,1 0 0,-1-1 0,0 1 0,1-1-1,0 1 1,-1-1 0,1 0 0,0 0 0,0-1 0,0 1-1,0 0 1,0-1 0,1 0 0,-1 0 0,0 0 0,4 1 0,-1-1-4,1 0 1,-1 0-1,0-1 1,0 0-1,1 0 1,-1 0-1,0-1 1,0 0-1,1 0 1,-1 0-1,0-1 1,0 0-1,0 0 1,-1 0-1,1-1 1,-1 0-1,1 0 1,-1-1-1,6-4 1,-9 6 14,29-24-440,-32 26 436,1 0 1,0 0-1,0 1 1,0-1-1,0 0 0,0 0 1,0 0-1,0 0 1,0 0-1,0 0 1,0 0-1,0 0 1,0 0-1,0 0 0,0 0 1,0 1-1,0-1 1,0 0-1,0 0 1,0 0-1,0 0 1,0 0-1,0 0 0,0 0 1,0 0-1,0 0 1,0 0-1,0 0 1,0 1-1,0-1 1,0 0-1,0 0 0,0 0 1,0 0-1,1 0 1,-1 0-1,0 0 1,0 0-1,0 0 1,0 0-1,0 0 0,0 0 1,0 0-1,0 0 1,0 0-1,0 0 1,0 0-1,0 0 1,1 0-1,-1 0 0,0 1 1,0-1-1,0 0 1,-14 21-23,8-12 332,0 1 0,1 0 0,-8 18 0,12-25-246,0 0 0,0-1 0,1 1 0,-1 0 0,1 0 0,0-1-1,-1 1 1,1 0 0,1 5 0,-1-7-57,0 0 0,1 0 0,-1 0 0,0 0 0,1-1 0,-1 1 0,1 0 0,-1 0 0,1 0 0,-1-1 0,1 1 0,0 0 0,-1 0 0,1-1 0,0 1 1,0-1-1,-1 1 0,1-1 0,0 1 0,0-1 0,0 1 0,0-1 0,0 0 0,-1 1 0,1-1 0,0 0 0,0 0 0,1 0 0,14 1-21,0-1-1,0 0 1,-1-1-1,1-1 1,0-1 0,-1 0-1,0-1 1,1 0-1,-2-2 1,1 1 0,17-11-1,36-11-521,-67 26 527,-1 1 0,1-1 0,-1 1 0,1 0 0,-1-1 0,1 1 0,-1 0 0,1 0 0,0-1 0,-1 1 0,1 0 0,-1 0 0,1 0 0,0 0 0,-1 0 0,1 0 0,-1 0 0,1 0 0,0 0 0,-1 0 0,1 0 0,0 0 0,-1 0 0,1 0 0,-1 1 0,1-1 0,0 0 0,-1 0 0,1 1 0,-1-1 0,1 0 0,-1 1 0,1-1 0,-1 1 0,1-1 0,-1 1 0,0-1 0,1 1 0,-4 23 165,-2-4 149,5-20-294,0 0 1,0 1-1,0-1 0,0 1 1,0-1-1,0 0 1,0 1-1,0-1 1,0 0-1,0 1 1,1-1-1,-1 0 1,0 1-1,0-1 1,0 0-1,0 1 1,0-1-1,1 0 1,-1 1-1,0-1 1,0 0-1,1 0 0,-1 1 1,0-1-1,0 0 1,1 0-1,-1 0 1,0 1-1,1-1 1,-1 0-1,0 0 1,1 0-1,-1 0 1,0 1-1,1-1 1,-1 0-1,10 0-146,0 0 0,0 0-1,0-1 1,0 0 0,-1 0 0,1-1-1,0-1 1,-1 0 0,13-5-1,40-10-1120,-59 17 1272,-1 1-1,1 0 1,0 0 0,-1 0-1,1 1 1,0-1-1,-1 1 1,1-1 0,0 1-1,-1 0 1,1 0-1,-1 0 1,1 0 0,-1 0-1,0 1 1,0-1-1,3 3 1,-2-2 31,0-1 0,-1 1 0,1 0 0,1-1 0,-1 1 0,0-1 0,0 0 0,0 0-1,1 0 1,-1 0 0,7 0 0,-7 0 99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12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15054,'0'0'8937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12.6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159 182 14414,'0'0'6566,"-11"2"-6214,-3 1-176,0 1-1,0 0 1,-24 11-1,34-13 0,-1 0-1,1 0 0,-1 1 0,1-1 1,0 1-1,0 0 0,0 0 0,1 1 0,-1-1 1,1 1-1,-1-1 0,1 1 0,0 0 1,1 1-1,-1-1 0,1 0 0,-4 9 0,6-12-167,0-1-1,0 0 0,0 1 0,0-1 0,0 0 0,-1 1 0,1-1 0,0 0 0,0 1 0,0-1 0,1 0 0,-1 1 0,0-1 0,0 0 0,0 1 0,0-1 0,0 0 0,0 1 0,0-1 0,1 0 0,-1 1 0,0-1 0,0 0 0,0 0 0,1 1 0,-1-1 0,0 0 0,0 0 0,1 1 0,-1-1 0,0 0 1,0 0-1,1 0 0,-1 1 0,0-1 0,1 0 0,-1 0 0,1 0 0,18 0 145,18-12-217,57-55-1365,-94 102 769,-1-32 733,0 1 1,1 0-1,-1-1 0,1 1 0,0-1 0,0 1 0,0 0 1,0-1-1,1 1 0,-1-1 0,1 1 0,0 0 1,0-1-1,0 0 0,1 1 0,2 4 0,-1-6 3,-1 0-1,1 0 0,0 0 1,0 0-1,0 0 0,0-1 1,0 0-1,1 1 0,-1-1 1,0-1-1,1 1 0,-1 0 1,1-1-1,-1 1 1,0-1-1,1 0 0,6-1 1,2 0 40,0-1 0,-1 0 0,1-1 0,-1 0 0,0-1 0,1 0 0,-2 0 0,1-2 0,-1 1 0,20-14 0,-8 3-70,0-1 0,-2-1 0,32-33 0,-40 37-6,0-1 0,17-30 0,-26 41-123,0-1 0,-1 0-1,1 0 1,-1 0 0,-1 0 0,1 0 0,-1 0 0,0 0-1,0 0 1,0-1 0,-1 1 0,1 0 0,-1-1 0,-2-8-1,2 13 64,-1 0 0,0 0-1,0 0 1,1 0-1,-1 0 1,0 0-1,0 0 1,0 0 0,0 0-1,0 1 1,0-1-1,0 1 1,0-1-1,0 0 1,-1 1 0,1 0-1,0-1 1,0 1-1,0 0 1,-1 0-1,1-1 1,0 1-1,0 0 1,-1 0 0,1 0-1,0 0 1,0 1-1,-1-1 1,1 0-1,0 1 1,0-1 0,0 0-1,-1 1 1,0 0-1,-43 18 24,34-12 185,0 1 1,0 0-1,1 0 1,0 1-1,-14 17 1,20-20-117,0-1 0,1 1 1,-1-1-1,1 1 0,0 0 1,1 0-1,0 1 0,0-1 1,0 0-1,0 1 0,1-1 0,0 1 1,1 10-1,0-10-33,0 0-1,1 0 1,0-1 0,0 1 0,1 0-1,-1 0 1,2-1 0,-1 1-1,1-1 1,6 11 0,-7-13-199,1 0 0,0-1 1,0 1-1,0-1 0,0 1 0,1-1 0,4 3 1,-4-3-448,0-1 0,-1 0 0,1-1 1,0 1-1,0-1 0,0 1 1,0-1-1,8 1 0,10-1-5546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2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6983,'0'0'12278,"7"1"-11216,71 1 792,84-8 0,83-27-5012,-240 32 2436,16-4-2111,-12-2-2532,-8 5 1644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2.5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66 10762,'0'0'11691,"53"10"-10313,-12-13-898,7-2-288,5 0-96,1 1-96,-2-2 64,0 1-416,-7-2-1442,-4-2-2850,-5-5-897,-12-4-4549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2.9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0 14125,'0'0'3529,"11"0"-1949,5 0-1241,0 1-1,0 0 1,0 1 0,0 1-1,0 0 1,22 8 0,-34-9-346,0-1 0,0 1 0,0 0 0,0 0 0,0 0 0,-1 0 0,1 1 0,-1 0 0,0-1 0,0 1 0,0 0 0,0 0 0,0 1 0,-1-1 0,1 1 0,-1-1 0,0 1 0,0 0 0,0 0 0,-1 0 0,1 0 0,-1 0 0,0 0 1,0 0-1,-1 0 0,1 1 0,-1-1 0,0 0 0,0 0 0,0 1 0,0-1 0,-3 8 0,1-3 17,-1-1-1,0 1 1,0-1 0,-1 0-1,0 0 1,0 0 0,-1-1 0,0 0-1,-7 9 1,-62 61 136,35-39-384,-5 3-5698,29-29-123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5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47 5990,'0'0'19928,"2"10"-19848,1 0-66,-1 1 0,-1-1 0,0 0-1,-1 1 1,0-1 0,0 0 0,-1 1 0,-1-1 0,-3 16 0,5-26-10,0 0 1,-1 1-1,1-1 0,0 0 1,0 0-1,0 0 1,0 0-1,0 1 1,0-1-1,0 0 1,-1 0-1,1 0 0,0 1 1,0-1-1,0 0 1,0 0-1,0 1 1,0-1-1,0 0 1,0 0-1,0 0 0,0 1 1,0-1-1,0 0 1,0 0-1,0 0 1,1 1-1,-1-1 0,0 0 1,0 0-1,0 0 1,0 1-1,0-1 1,0 0-1,0 0 1,1 0-1,-1 1 0,0-1 1,0 0-1,0 0 1,0 0-1,1 0 1,-1 0-1,0 0 0,0 0 1,0 1-1,1-1 1,-1 0-1,0 0 1,0 0-1,15-7 514,17-17 418,-30 22-903,58-59 188,-45 44-255,0 0-1,21-16 1,-36 33 31,1 0 0,-1 0 0,0 0 0,0 0 0,0 0-1,0 0 1,0 0 0,1 0 0,-1-1 0,0 1 0,0 0 0,0 0 0,0 0 0,1 0 0,-1 0 0,0 0 0,0 0 0,0 0 0,0 0 0,1 0 0,-1 0 0,0 0 0,0 0 0,0 0 0,0 0-1,1 0 1,-1 0 0,0 0 0,0 1 0,0-1 0,0 0 0,1 0 0,-1 0 0,0 0 0,0 0 0,0 0 0,0 0 0,0 1 0,0-1 0,1 0 0,-1 0 0,0 0 0,0 0 0,0 0 0,0 1-1,0-1 1,0 0 0,3 14-288,-2 23-256,-1-31 501,-1 9 59,1-11 8,0 0 0,0 0 1,0 0-1,0 0 0,0 0 0,1 0 0,0-1 1,0 1-1,1 4 0,-1-7-8,1 1-1,-1-1 1,0 0-1,0 0 1,1 1-1,-1-1 1,0 0 0,1 0-1,-1-1 1,1 1-1,0 0 1,-1 0 0,1-1-1,0 1 1,-1-1-1,1 1 1,0-1 0,-1 0-1,1 0 1,0 0-1,0 0 1,-1 0 0,1 0-1,2-1 1,1 1 29,0-2 1,0 1-1,0 0 0,0-1 1,0 0-1,0 0 1,-1 0-1,1-1 0,-1 0 1,0 1-1,0-1 1,0-1-1,0 1 1,0-1-1,-1 1 0,1-1 1,2-5-1,10-12 167,26-47 0,-32 51-109,-35 118-602,23-87 534,0 1 0,2 0 0,1 26 0,-1-40-72,0 0 0,0 0 1,0-1-1,1 1 0,-1 0 0,0 0 0,0 0 0,1-1 1,-1 1-1,0 0 0,1-1 0,-1 1 0,1 0 0,-1-1 0,1 1 1,-1-1-1,1 1 0,-1 0 0,1-1 0,-1 1 0,1-1 0,0 0 1,-1 1-1,1-1 0,0 1 0,0-1 0,-1 0 0,1 0 0,0 1 1,0-1-1,-1 0 0,1 0 0,0 0 0,0 0 0,0 0 0,0 0 1,1 0-318,0 0 0,-1 0 0,1-1 0,0 1 0,-1-1 0,1 1 0,-1-1-1,1 1 1,-1-1 0,1 0 0,-1 0 0,1 0 0,-1 1 0,0-2 0,1 1 0,-1 0 0,1-1 0,11-20-5712,-1-6-1426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3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13229,'-1'40'9862,"-1"9"-6593,-1 80-7363,3-137-6197,0 6 8459,0-14-7478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5.4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3844,'0'0'14445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6.0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170 222 8072,'0'0'13666,"-11"1"-13453,4-1-164,0 1 0,-1 1 0,1 0 0,0 0 0,0 0 0,0 1-1,1 0 1,-1 0 0,1 1 0,0-1 0,-1 1 0,1 1-1,1-1 1,-1 1 0,1 0 0,0 1 0,0-1 0,1 1 0,-8 12-1,8-13 46,0 1 1,1 0-1,0 0 0,0 1 0,1-1 0,0 1 0,0-1 0,0 1 0,1 0 0,0-1 0,0 8 1,1-12-81,0 0 0,0 0 0,1 0 0,-1 1 0,1-1 0,0 0 0,-1 0 0,1 0 1,0-1-1,0 1 0,0 0 0,1 0 0,-1 0 0,0-1 0,0 1 0,1-1 0,-1 1 1,1-1-1,0 1 0,-1-1 0,1 0 0,0 0 0,0 0 0,0 0 0,0 0 1,0 0-1,0 0 0,0-1 0,0 1 0,0-1 0,0 0 0,0 1 0,0-1 0,0 0 1,1 0-1,-1 0 0,3-1 0,7 0 14,0 0 0,1-1 0,-1-1 1,0 0-1,0 0 0,0-1 0,-1-1 0,1 0 1,-1 0-1,0-1 0,0 0 0,-1-1 0,0-1 0,0 0 1,-1 0-1,11-12 0,2-3 37,-1-2 0,-1 0 1,-2-1-1,0-1 0,17-36 0,-27 41-160,-18 27-116,-20 30-118,23-23 312,0 1 0,1-1-1,0 1 1,-6 27 0,10-34 12,0 0-1,1 1 0,0-1 0,0 1 1,0-1-1,1 1 0,0-1 0,0 1 1,1-1-1,0 1 0,0-1 0,4 12 1,-4-16 10,0 0 0,0 0 1,1 0-1,-1 0 0,1 0 1,-1 0-1,1-1 1,0 1-1,0-1 0,-1 1 1,1-1-1,0 1 0,0-1 1,1 0-1,-1 0 1,0 0-1,0 0 0,0-1 1,1 1-1,-1-1 0,0 1 1,1-1-1,-1 0 0,0 0 1,1 0-1,-1 0 1,0 0-1,1 0 0,-1-1 1,0 1-1,5-2 0,0 0 92,1 0 0,-1-1-1,0 0 1,0 0-1,0-1 1,-1 0-1,1 0 1,9-8 0,13-16 232,-1-2 0,-1-1 0,-2 0 0,-1-2 0,-1-1 0,-2-1-1,28-65 1,-43 79-435,-13 25-246,-17 33 111,16-17 243,1 0-1,1 0 1,1 1-1,1 0 1,-3 27-1,3 107-623,4-111-217,-4-47-466,0-1 876,0-1-1,0 1 1,0-1 0,1 0-1,-1 0 1,1 0-1,0 0 1,-2-8 0,-9-11-87,8 15 515,-6-9 344,1 0 0,0 0-1,2-1 1,-14-35 0,23 54-292,0 0-1,0-1 0,0 1 0,0 0 0,0 0 0,0-1 1,0 1-1,0 0 0,0-1 0,0 1 0,0 0 0,0 0 1,0-1-1,0 1 0,0 0 0,0 0 0,0-1 1,0 1-1,0 0 0,0 0 0,0-1 0,0 1 0,1 0 1,-1 0-1,0-1 0,0 1 0,0 0 0,0 0 1,1 0-1,-1-1 0,0 1 0,0 0 0,0 0 0,1 0 1,-1 0-1,0-1 0,0 1 0,1 0 0,-1 0 0,0 0 1,1 0-1,15 2 348,17 10-567,-33-12 187,73 28-1382,-21-18-5264,-17-8-1881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6.7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88 11147,'0'0'13041,"-8"0"-12726,4 0-258,0 0 0,0 1 0,0-1 1,0 1-1,0 0 0,0 0 0,0 0 0,0 1 0,1 0 0,-1-1 0,1 1 0,-1 0 1,1 1-1,0-1 0,0 0 0,0 1 0,0 0 0,0 0 0,0 0 0,1 0 0,-1 0 0,1 1 1,0-1-1,0 1 0,0-1 0,1 1 0,-1 0 0,1-1 0,0 1 0,0 0 0,0 0 1,0 5-1,0-8-45,1 1 1,0-1-1,-1 0 1,1 1-1,0-1 1,0 0 0,-1 1-1,1-1 1,0 0-1,1 1 1,-1-1-1,0 1 1,0-1 0,0 0-1,1 1 1,-1-1-1,1 0 1,-1 0-1,1 1 1,0-1-1,-1 0 1,1 0 0,0 0-1,0 0 1,0 1-1,0-1 1,0 0-1,0-1 1,0 1 0,0 0-1,0 0 1,0 0-1,0-1 1,0 1-1,1-1 1,-1 1 0,0-1-1,1 1 1,-1-1-1,0 0 1,1 1-1,-1-1 1,0 0-1,1 0 1,-1 0 0,1 0-1,-1 0 1,0 0-1,1-1 1,-1 1-1,0 0 1,1-1 0,1 0-1,5-1 39,0-1-1,0 0 1,-1 0 0,1-1-1,-1 1 1,0-2 0,13-8-1,4-11-62,-2 0 0,0-1 0,35-55 0,-56 79-78,-9 11-220,3-4 309,1-1 0,0 1 1,0 0-1,0 0 0,1 1 1,0-1-1,0 1 0,1-1 0,0 1 1,0 0-1,0 0 0,1 0 1,0 0-1,0 10 0,1-16 5,0 0 0,0-1 0,0 1 0,1 0 0,-1 0 0,0-1 0,0 1 1,0 0-1,1 0 0,-1-1 0,0 1 0,1 0 0,-1-1 0,1 1 0,-1 0 0,1-1 0,-1 1 0,1-1 0,-1 1 0,1-1 0,-1 1 0,1-1 0,0 1 0,-1-1 0,1 0 0,0 1 0,-1-1 0,1 0 0,1 1 0,28 0 108,-22-2-83,0 0 0,0-1 0,-1 0-1,1 0 1,11-6 0,4-7 44,39-34 0,-12 9-160,-63 79-420,11-35 513,0 1 0,0-1 0,0 1 0,1 0 0,-1 0 0,1 0 0,0-1 0,1 1 0,-1 0 0,1 6 0,0-10 1,0 0 1,1 0-1,-1 0 0,0 0 1,1 0-1,-1 0 0,0 0 1,1 0-1,-1 0 0,1 0 0,0 0 1,-1 0-1,1-1 0,0 1 1,-1 0-1,1 0 0,0-1 1,0 1-1,0 0 0,0 0 0,1 0 15,1-1-1,-1 1 0,0 0 1,0-1-1,1 0 0,-1 1 0,0-1 1,1 0-1,-1 0 0,0 0 0,1 0 1,2-2-1,3 0-7,0 0 1,0-1-1,0 0 1,-1 0-1,0-1 1,1 0-1,-1 0 1,-1-1-1,1 0 1,-1 0-1,0 0 1,7-9-1,10-11 39,30-43 0,-50 63-48,-10 15-160,0 1 1,0 0-1,1 1 1,0 0 0,1-1-1,-4 17 1,2 22-4167,7-49 4099,0 0 0,0 0 0,0 0 1,0 0-1,0-1 0,0 1 1,0 0-1,0 0 0,0 0 1,1 0-1,-1 0 0,0 0 1,1-1-1,-1 1 0,0 0 0,1 0 1,-1 0-1,1-1 0,-1 1 1,1 0-1,0-1 0,-1 1 1,1 0-1,0-1 0,-1 1 0,1-1 1,0 1-1,0-1 0,-1 1 1,1-1-1,0 0 0,0 1 1,0-1-1,0 0 0,1 1 1,18 1-5353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7.0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 21 256,'0'0'21685,"-11"-4"-21247,-34-12-198,43 16-255,1 0 1,0 0 0,-1 0-1,1-1 1,0 1 0,0 1-1,-1-1 1,1 0 0,0 0 0,-1 0-1,1 1 1,0-1 0,0 1-1,-1-1 1,1 1 0,0-1-1,0 1 1,0 0 0,0-1-1,0 1 1,0 0 0,0 0-1,0 0 1,0 0 0,0 0-1,0 0 1,1 0 0,-1 0-1,-1 2 1,2-2-231,-1 0 0,0 1 0,1-1-1,-1 1 1,1-1 0,0 0 0,-1 1 0,1-1-1,0 1 1,0-1 0,0 1 0,0 0 0,0-1-1,0 1 1,0-1 0,0 1 0,1-1 0,-1 1 0,1-1-1,-1 0 1,1 1 0,-1-1 0,1 0 0,0 1-1,0-1 1,0 0 0,0 0 0,0 1 0,0-1-1,0 0 1,0 0 0,0 0 0,0 0 0,3 1 0,34 11-455,18 7 1037,-21-2 3319,-35-18-3494,1 1-1,-1-1 1,1 0-1,-1 0 0,1 1 1,-1-1-1,1 0 1,-1 1-1,1-1 0,-1 0 1,1 1-1,-1-1 0,0 1 1,1-1-1,-1 0 1,0 1-1,1-1 0,-1 1 1,0-1-1,0 1 1,1 0-1,-1-1 0,0 1 1,0-1-1,0 1 1,0-1-1,0 1 0,0-1 1,0 1-1,0 0 1,0-1-1,0 1 0,0 0 1,-18 9 2302,-31-2-1431,47-8-937,-42 2-537,15-2-3885,13 0-2860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8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0 116 11082,'0'0'2494,"12"-5"426,-8 3-2763,10-5 589,0 0 0,1 2-1,-1-1 1,1 2 0,1 0-1,-1 1 1,18-2 0,-32 5-760,-1 1-1,1-1 1,-1 0 0,1 0 0,-1 1 0,1-1 0,-1 0 0,1 1-1,-1-1 1,1 1 0,-1-1 0,1 1 0,-1-1 0,0 1 0,1-1-1,-1 1 1,0-1 0,1 1 0,-1-1 0,0 1 0,0-1 0,0 1-1,1 0 1,-1-1 0,0 1 0,0-1 0,0 1 0,0 0-1,0-1 1,0 1 0,0 0 0,0-1 0,-1 1 0,1-1 0,0 1-1,0-1 1,0 1 0,-1 0 0,1-1 0,0 1 0,0-1 0,-1 1-1,1-1 1,-1 1 0,-14 27 37,10-23 24,0-1 0,0 1 0,1 1 0,-1-1 0,1 1 0,0-1 0,0 1 0,1 0 0,0 0 0,0 1 0,0-1 0,1 1 0,0-1 0,-1 9-1,3-13-17,1-1-1,0 0 0,0 0 0,0 0 1,0 0-1,0 0 0,0 0 0,0 0 1,0 0-1,0 0 0,0 0 0,1-1 1,-1 1-1,0 0 0,0-1 0,1 1 1,-1-1-1,1 1 0,-1-1 0,0 0 1,1 0-1,-1 0 0,1 1 0,-1-1 0,0-1 1,1 1-1,-1 0 0,1 0 0,1-1 1,49-4 688,-27-4-661,-1-1 1,0-1 0,-1-1 0,0 0-1,-1-2 1,-1-1 0,38-34-1,-47 38-154,-18 14-152,-17 19 145,19-17 145,1 0 1,-1 0-1,1 1 1,0-1-1,1 1 1,-1 0 0,1 0-1,1 0 1,-1 0-1,1 0 1,0 0-1,0 0 1,1 1 0,0 10-1,0-17 0,1 1 0,0 0-1,-1 0 1,1-1-1,0 1 1,0 0 0,0-1-1,-1 1 1,1-1 0,0 1-1,0-1 1,0 1 0,0-1-1,0 0 1,0 1 0,0-1-1,0 0 1,0 0 0,0 0-1,0 0 1,0 0 0,0 0-1,0 0 1,0 0-1,0 0 1,0-1 0,0 1-1,0 0 1,0 0 0,1-1-1,32-12 958,-24 3-840,0-1 0,-1 0 0,0-1 0,-1 0 0,0 0 0,-1-1 0,0 0 0,-1 0 0,6-19 0,-12 33-179,-1 0 1,0 1-1,1-1 0,-1 0 1,1 1-1,0-1 0,-1 0 1,1 1-1,0-1 1,0 1-1,0-1 0,0 1 1,0-1-1,0 1 0,0-1 1,0 0-1,1 1 1,-1-1-1,1 1 0,-1-1 1,1 0-1,-1 1 0,1-1 1,0 0-1,0 0 1,-1 0-1,1 1 0,0-1 1,1 1-1,1 0 23,0 0 0,0-1 0,1 1 0,-1-1 0,0 0 0,1 1 1,-1-1-1,0-1 0,1 1 0,-1 0 0,8-1 0,0 1 44,1-2 1,0 1-1,-1-1 1,1-1-1,-1 0 1,1-1-1,14-5 1,-16 4-33,0 0 0,0-1 0,-1 0 0,0 0 0,0-1 0,-1-1 1,1 1-1,-1-1 0,-1 0 0,1-1 0,-1 0 0,9-13 0,-17 16-639,-10 9 389,-11 11 166,13-6 51,1 0 0,-1 1 1,-11 18-1,17-24 12,1 1 1,-1-1-1,1 1 0,0 0 1,0 0-1,0-1 0,1 1 1,0 0-1,0 1 1,0-1-1,0 10 0,2-14 13,-1 0-1,1 1 0,-1-1 1,1 0-1,0 0 0,0 0 1,0 0-1,0 0 0,0 0 0,0 0 1,0 0-1,0 0 0,0 0 1,0 0-1,0-1 0,1 1 1,-1 0-1,0-1 0,0 1 1,1-1-1,-1 0 0,0 1 1,1-1-1,-1 0 0,0 0 0,1 0 1,-1 0-1,1 0 0,-1 0 1,3 0-1,47-6 193,-38 1-177,0-1 0,-1 0-1,1 0 1,-1-2 0,0 1 0,-1-2-1,0 1 1,0-2 0,11-12-1,43-33-515,-65 54 488,0 1 1,0 0-1,0 0 0,1 0 0,-1 0 0,0 0 0,0 0 0,0 0 0,0 0 0,0 0 0,0 0 0,0-1 0,0 1 1,0 0-1,0 0 0,1 0 0,-1 0 0,0 0 0,0 0 0,0 0 0,0 0 0,0 0 0,0 0 0,0 0 1,1 0-1,-1 0 0,0 0 0,0 0 0,0 0 0,0 0 0,0 0 0,0 0 0,1 0 0,-1 0 0,0 0 0,0 0 1,0 0-1,0 0 0,0 0 0,0 0 0,0 0 0,0 1 0,1-1 0,-1 0 0,0 0 0,0 0 0,0 0 0,0 0 1,0 0-1,0 0 0,0 0 0,0 0 0,0 1 0,0-1 0,0 0 0,0 0 0,0 0 0,0 0 0,0 0 1,0 0-1,0 0 0,0 1 0,-2 13-108,-15 29 426,8-18-198,7-20-543,-7 40 1383,14-27-3373,-4-17 1975,-1 0-1,1-1 1,0 1 0,-1 0-1,1-1 1,0 1 0,0-1 0,0 1-1,0-1 1,0 0 0,0 1-1,-1-1 1,1 0 0,0 1-1,0-1 1,0 0 0,0 0 0,0 0-1,2 0 1,9 0-7807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8.6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15054,'0'0'11371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8.9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133 272 15278,'0'0'7768,"-8"2"-7507,-2 1-174,1 0-1,-1 1 1,1 1-1,0-1 1,0 1-1,-13 10 1,18-12-65,1 0 0,-1 0 0,1 0 0,-1 1 0,1-1 0,0 1 0,1 0 0,-1 0 0,0 0 0,1 0 0,0 0 0,0 0 0,0 1 0,1-1 0,0 1 1,-1-1-1,1 1 0,1-1 0,-1 6 0,1-9-11,0-1 0,0 1 0,0 0 0,0-1 0,1 1 0,-1 0 1,0 0-1,1-1 0,-1 1 0,0 0 0,1-1 0,-1 1 0,0-1 0,1 1 1,-1 0-1,1-1 0,0 1 0,-1-1 0,1 0 0,-1 1 0,1-1 1,0 1-1,-1-1 0,1 0 0,0 1 0,-1-1 0,2 0 0,28 5 353,31-12 199,-29-4-501,-1-1-1,0-2 1,-1-1 0,0-2-1,-1 0 1,-1-2 0,-1-1-1,-1-2 1,-1 0 0,26-30-1,-45 45-56,-1 1-1,0-1 1,0 0 0,-1 0-1,0-1 1,0 1 0,-1-1-1,0 0 1,0 0 0,-1 0-1,0 0 1,2-15-1,-4 20-32,0 0-1,0 0 1,0 0-1,-1 0 1,1 0-1,-1 0 1,1 0-1,-1 0 0,0 0 1,0 0-1,-1 0 1,1 1-1,0-1 1,-1 0-1,0 1 0,0-1 1,1 1-1,-1 0 1,-1-1-1,1 1 1,0 0-1,0 0 1,-1 1-1,1-1 0,-1 0 1,0 1-1,0 0 1,1-1-1,-1 1 1,0 0-1,0 0 1,0 1-1,0-1 0,0 1 1,0-1-1,0 1 1,-3 0-1,-5-1-9,0 1 0,1 0 0,-1 1-1,0 0 1,1 1 0,-1 0 0,1 0 0,-18 8 0,23-9 29,0 1 1,1 1-1,-1-1 1,0 1-1,1-1 1,0 1-1,-1 0 1,1 1 0,0-1-1,1 1 1,-1 0-1,1 0 1,0 0-1,0 0 1,0 1 0,0-1-1,1 1 1,-1 0-1,-2 9 1,5-12-71,0 0 1,0 1 0,0-1 0,0 1 0,0-1-1,1 1 1,-1-1 0,1 0 0,0 1-1,0-1 1,-1 0 0,2 1 0,-1-1-1,0 0 1,0 0 0,1 0 0,-1 0-1,1 0 1,-1 0 0,1 0 0,0-1-1,0 1 1,0-1 0,0 1 0,0-1-1,4 2 1,9 6-564,1 0-1,28 10 1,-23-10 235,-8-4 402,0 1 0,-1 0 0,0 2 0,0-1 0,15 14 0,-25-19 50,0-1 0,0 1 0,0 0 0,0 0 0,-1 1 0,1-1 0,-1 0 0,1 0 0,-1 1 0,0-1-1,0 1 1,0-1 0,0 1 0,0-1 0,-1 1 0,1 0 0,-1-1 0,0 1 0,1 0 0,-1-1 0,-1 1 0,1 0 0,0-1 0,-1 1-1,1 0 1,-1-1 0,0 1 0,1 0 0,-2-1 0,1 0 0,0 1 0,0-1 0,-1 1 0,-2 3 0,-30 31-460,18-26-6292,7-8-4317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6:59.6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72 14798,'0'0'10645,"9"7"-9973,32 19-191,-39-25-464,1 0 0,-1-1 0,1 1 0,-1 0 0,1-1 0,0 0 1,-1 0-1,1 0 0,0 0 0,-1 0 0,1 0 0,0-1 0,-1 1 0,1-1 0,-1 1 0,1-1 1,-1 0-1,1 0 0,-1-1 0,0 1 0,1 0 0,-1-1 0,3-2 0,2-2 38,0 0-1,0 0 1,-1 0 0,11-14-1,0-15-106,-20 22-307,2 13 347,0-1-1,0 1 0,0 0 1,0-1-1,0 1 0,0 0 1,0 0-1,0 0 0,0 0 1,0 0-1,0 0 0,-1 0 1,1 1-1,0-1 0,0 0 1,0 0-1,1 1 1,-3 0-1,-3 2 4,0 1 0,0 0 0,0 0 1,1 0-1,-1 1 0,1 0 0,0 0 0,1 0 0,-1 0 1,1 1-1,0 0 0,0 0 0,1 0 0,0 0 1,0 1-1,0-1 0,1 1 0,0 0 0,0 0 0,0-1 1,1 1-1,0 14 0,1-19 5,0 0 0,1-1 0,-1 1 0,1-1 0,-1 1 0,1-1 0,0 1 0,0-1 0,0 1 0,0-1 0,0 1 0,0-1 1,0 0-1,0 0 0,0 0 0,1 0 0,-1 1 0,0-2 0,1 1 0,-1 0 0,1 0 0,-1 0 0,1-1 0,-1 1 0,1-1 0,0 1 0,-1-1 0,1 0 0,0 1 0,2-1 0,59 2-371,-48-2 195,-1-1 49,1-1-1,-1 0 1,0-1 0,-1 0-1,1-1 1,17-8 0,47-11 292,-47 49 1254,-13-22-1567,1-2 0,-1 0 0,0-1 0,1-1 0,17-2 0,13 0-1050,-50 4 1149,1 1 0,-1-1 0,1 1 0,-1-1 0,0 0 0,0 0 0,0 1 0,-1-1 0,1 0 0,0 0 0,-1 0 0,-1 2 0,-17 32 86,16-19-2602,3-12-3378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00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11 13100,'10'-11'11471,"-14"31"-9313,-12 31-2665,-10 32 789,22-47-3922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00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13901,'0'0'11115,"43"7"-15183,-28 4 705,4-2-769,-3 0-1153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4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12236,'0'0'14141,"0"-9"-13388,0 7-720,0-1 0,1 0-1,-1 1 1,0-1 0,1 0 0,-1 1 0,1-1 0,0 1 0,0-1 0,0 1 0,0 0 0,1-1 0,-1 1 0,2-3 0,1 2 22,-1 0 0,1 1 0,-1-1 0,1 1 0,0-1 0,0 1 0,-1 1 0,2-1 0,-1 0 0,7-1 0,9-2 17,0 1 1,0 0-1,1 2 0,-1 0 0,29 2 0,-48 0-76,0 0 0,0 0 1,0 0-1,0 0 1,0 0-1,0 0 0,0 0 1,0 0-1,0 0 0,0 0 1,0 0-1,0 1 0,0-1 1,0 0-1,-1 1 0,1-1 1,0 1-1,0-1 0,0 1 1,0 0-1,-1-1 0,1 1 1,0-1-1,-1 1 0,1 0 1,0 0-1,-1 0 1,1-1-1,-1 1 0,1 0 1,-1 0-1,0 0 0,1 0 1,-1 0-1,0 0 0,1 0 1,-1 0-1,0 0 0,0 0 1,0 0-1,0 0 0,0 0 1,0 0-1,0 0 0,0-1 1,-1 1-1,1 2 0,-2 1 16,1 0 0,-1-1-1,1 1 1,-1 0-1,0-1 1,0 1-1,-1-1 1,1 0 0,-1 0-1,-4 4 1,-14 8 128,17-13-136,1 0 0,0-1 0,0 1 1,0 0-1,0 0 0,0 1 0,0-1 0,1 0 0,-1 1 0,1 0 0,0 0 0,0-1 0,0 1 0,0 1 0,0-1 0,0 0 0,-1 5 0,3-6-62,1-1 0,-1 1 0,1-1-1,0 0 1,0 1 0,-1-1 0,1 0 0,0 1 0,0-1-1,0 0 1,0 0 0,0 0 0,1 0 0,-1 0-1,0 0 1,0 0 0,1 0 0,1 0 0,31 17-600,-25-13 499,-1-1-50,0 1-1,-1-1 0,1 2 1,-1-1-1,0 1 0,-1 0 1,1 1-1,6 8 0,-11-13 208,-1 0 1,0 0-1,1 0 0,-1 0 0,0 0 0,0 1 1,0-1-1,0 0 0,0 1 0,-1-1 0,1 1 1,-1-1-1,1 1 0,-1-1 0,0 1 0,0-1 1,0 1-1,-1-1 0,1 1 0,0-1 0,-1 1 1,0-1-1,1 0 0,-1 1 0,0-1 0,0 0 1,-1 0-1,1 1 0,0-1 0,-1 0 0,1 0 1,-1 0-1,-3 3 0,-3 2 323,0 0 0,0-1 0,-1 0 1,1 0-1,-1 0 0,-1-2 0,1 1 0,-1-1 0,1 0 0,-1-1 1,-1 0-1,1-1 0,0 0 0,0 0 0,-1-1 0,1-1 0,-1 0 1,-10-1-1,20 1-389,0 0-1,0-1 1,0 1 0,1 0 0,-1-1 0,0 1-1,1 0 1,-1-1 0,0 1 0,1-1 0,-1 1 0,1-1-1,-1 0 1,1 1 0,-1-1 0,1 0 0,-1 1 0,1-1-1,-1 0 1,1 1 0,0-2 0,2-5-8009,6 3 272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01.0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0 11563,'0'0'10517,"-9"2"-10069,0-1-401,-51 10 240,59-11-301,-1 0-1,0 1 1,1-1 0,-1 1-1,1-1 1,-1 1-1,1 0 1,-1 0 0,1-1-1,0 1 1,-1 0-1,1 0 1,0 0 0,0 1-1,-1-1 1,1 0 0,0 0-1,0 1 1,1-1-1,-1 0 1,0 1 0,0-1-1,1 1 1,-1-1 0,0 1-1,1-1 1,0 1-1,-1 0 1,1-1 0,0 1-1,0 0 1,0-1 0,0 3-1,1-2-110,0 0 0,0 0 0,0 0 0,1 0 0,-1 0 0,0 0 0,1 0 0,-1 0 0,1-1 0,0 1-1,0-1 1,0 1 0,-1-1 0,1 0 0,4 2 0,40 19-1187,-25-13 1091,-12-4 160,0 1-1,0-1 1,0 2-1,14 12 1,-22-19 86,0 1 1,0 0 0,0-1-1,0 1 1,0 0 0,-1 0-1,1 0 1,0 0 0,0 0 0,-1 0-1,1 0 1,-1 0 0,1 0-1,-1 0 1,1 0 0,-1 0-1,0 1 1,1-1 0,-1 0-1,0 0 1,0 0 0,0 0-1,0 1 1,0-1 0,0 0-1,0 0 1,0 0 0,-1 1-1,1-1 1,0 0 0,-1 0-1,1 0 1,-1 0 0,1 0 0,-1 0-1,1 0 1,-1 0 0,0 0-1,0 0 1,1 0 0,-1 0-1,0 0 1,0-1 0,0 1-1,0 0 1,0 0 0,0-1-1,0 1 1,0-1 0,0 1-1,0-1 1,-1 0 0,1 1-1,-2-1 1,-5 4 417,-1-2-1,1 1 0,-1-1 1,1 0-1,-1-1 1,-16 1-1,23-2-542,-1 0 0,1 0 0,-1 0 0,1-1 0,-1 1 0,1-1 0,-1 0 0,1 0 0,-1 0 0,1 0 0,-4-2 0,5 2-287,-1 0 0,1-1 0,0 1 0,0 0 0,0 0 0,0-1 0,0 1 0,0 0 0,1-1 0,-1 1 0,0-1 0,1 1 0,-1-1 0,1 1 0,0-1 0,-1 1 0,1-1 0,0 0 0,0 1 0,0-3 0,0-11-5351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01.4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201 1 10570,'0'0'9358,"-7"8"-9000,0 0-249,1 1-1,0 0 1,1 1 0,0-1-1,0 1 1,1 0 0,0 0 0,1 1-1,0-1 1,-2 16 0,2-7-117,1 0 0,0 1 0,2-1 0,1 1 0,5 36 0,1-43-1026,-3-9-1762,-2-20-14808</inkml:trace>
  <inkml:trace contextRef="#ctx0" brushRef="#br0" timeOffset="1">59 162 4420,'0'0'8136,"-47"-55"-5446,38 46-191,7 4 1152,4 5-3330,18 0-129,1 3 801,7 6-129,2-1-383,5 0-353,-1-2-96,1-3-1569,-5-3-2884,-6 0-4803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42.1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38 11755,'0'0'13266,"9"-2"-12732,54-6 45,66 1 0,22-3-3659,-139 7 1633,-7 1-737,-18-3-10739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42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49 12908,'0'0'10794,"60"11"-9833,-13-12-640,7-5-129,4 0-96,-4 2-64,4-3-224,-6 3-1794,-7-4-2338,-4-3-289,-2-2-1440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42.8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142 5 14221,'0'0'5766,"9"-1"-5024,-7 1-687,11-2 90,-1 1 0,0 1 0,1 0 0,-1 0 1,15 3-1,-25-3-144,1 1-1,-1-1 1,0 1 0,0-1 0,1 1 0,-1 0 0,0 0-1,0 0 1,0 0 0,0 0 0,0 0 0,0 0 0,0 1-1,-1-1 1,1 1 0,0-1 0,-1 1 0,1 0 0,-1 0-1,1-1 1,-1 1 0,0 0 0,0 0 0,0 0 0,0 1-1,0-1 1,-1 0 0,1 0 0,-1 0 0,1 1 0,-1-1-1,0 0 1,0 1 0,0-1 0,0 0 0,0 0 0,0 1 0,-1-1-1,1 0 1,-1 0 0,0 3 0,-1 1 25,0-1-1,-1 1 1,0-1 0,0 1-1,0-1 1,-1 0 0,1 0 0,-1 0-1,0-1 1,-6 6 0,-53 42 214,37-33-208,-45 36-883,20-25-5425,15-12-5575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3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275 46 12780,'0'0'4426,"-9"-5"-3081,9 5-1331,-4-3 52,0 1 0,0-1 0,0 1 0,0 0 0,0 0 0,0 1 0,0-1 0,-1 1 0,1 0 0,-1 0 0,1 1 0,-1-1 0,1 1 0,-1 0 0,1 0 0,-1 1 0,1-1 0,-1 1 0,1 0 0,-1 0 0,1 0 0,-5 3 0,-9 6 30,1 0 0,0 1 0,1 1 0,1 0 0,-1 2 1,2 0-1,-23 27 0,36-40-92,0 0 1,0 0-1,0 0 1,0 0-1,1 0 0,-1 0 1,0 0-1,0 0 1,1 1-1,-1-1 1,1 0-1,-1 1 1,1-1-1,-1 0 1,1 1-1,0-1 0,0 0 1,0 1-1,-1-1 1,1 0-1,1 1 1,-1-1-1,0 1 1,0-1-1,1 3 1,0-3 16,1 0 1,-1 0 0,0 0 0,1-1 0,-1 1 0,0 0 0,1-1-1,-1 1 1,1-1 0,-1 1 0,1-1 0,-1 0 0,1 1-1,0-1 1,-1 0 0,1 0 0,-1 0 0,3-1 0,7 0 85,0 0 0,0-1 0,-1 0 1,1-1-1,13-6 0,1-3-34,-1-2 0,0-1 1,22-17-1,-36 24-1,1-1 1,-2 1-1,1-2 1,-2 1-1,1-1 1,-1-1-1,-1 1 1,11-19-1,-27 30 264,0 6-327,0 1 0,0 0 0,1 0 0,0 1 0,1 0 0,-1 0 0,2 1 0,-1 0-1,2 0 1,-1 1 0,1 0 0,1-1 0,0 2 0,-4 18 0,7-28-2,1 0 0,-1 0 0,1 0 1,0 1-1,0-1 0,0 0 0,0 0 0,0 0 0,0 1 1,0-1-1,1 0 0,-1 0 0,1 0 0,0 0 0,-1 0 1,1 0-1,0 0 0,0 0 0,1 0 0,-1 0 0,0-1 0,0 1 1,1 0-1,-1-1 0,1 1 0,0-1 0,-1 1 0,4 1 1,0-1 32,0-1 0,-1 0 0,1 0 1,0 0-1,0-1 0,-1 1 1,1-1-1,0 0 0,0 0 0,0-1 1,0 0-1,7-2 0,0 0 9,-1-1 0,0-1-1,0 0 1,0 0 0,-1-1-1,1-1 1,-2 1 0,1-2-1,-1 1 1,10-11 0,0-1 92,-1-1 0,0-1 0,19-32 0,-30 36 19,-15 16 190,6 3-328,-1-1 0,0 1 0,1-1 0,-1 1 0,1 0 1,0 0-1,0 0 0,0 0 0,-4 5 0,5-6-22,0 0 1,1 0-1,-1 0 0,0 1 0,0-1 0,1 0 0,-1 0 0,1 0 0,-1 1 1,1-1-1,-1 0 0,1 1 0,0-1 0,0 0 0,0 1 0,0-1 0,0 0 1,0 1-1,0-1 0,0 0 0,0 1 0,1-1 0,-1 0 0,1 3 0,0-3 9,0 0 1,0 0-1,1 0 0,-1-1 0,0 1 0,0 0 0,1 0 0,-1-1 0,0 1 0,1-1 0,-1 1 0,1-1 0,-1 1 0,1-1 0,-1 0 0,1 0 0,-1 0 1,2 0-1,5 0 29,0 0 0,0-1 0,0 0 0,0 0 0,-1-1 0,1 0 1,11-5-1,57-39 159,-80 68-389,-1-7 223,0-5-17,1 0 1,0 0-1,1 0 0,0 1 0,1-1 0,0 1 0,1 0 0,0 0 1,1-1-1,1 22 0,0-30-94,-1-1 1,1 1-1,0 0 0,0 0 1,0 0-1,0-1 1,0 1-1,0 0 0,0-1 1,1 1-1,-1-1 1,0 1-1,1-1 0,0 0 1,-1 0-1,1 0 1,0 0-1,-1 0 0,1 0 1,0 0-1,0 0 1,0-1-1,0 1 0,0-1 1,0 1-1,0-1 0,0 0 1,0 0-1,0 0 1,2 0-1,1 0-686,0 0-1,0 0 1,0-1 0,0 0-1,0 0 1,-1 0-1,1 0 1,0-1 0,-1 0-1,1 0 1,6-4 0,17-16-5598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3.5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181 0 13645,'0'0'11339,"-9"1"-10320,-3-1-884,0 1 0,0 0 0,1 1-1,-21 6 1,29-8-149,0 1-1,0 0 0,1 0 1,-1 1-1,0-1 1,0 0-1,1 1 1,-1 0-1,1-1 0,0 1 1,-1 0-1,1 0 1,0 1-1,0-1 0,0 0 1,1 1-1,-1-1 1,0 1-1,1-1 0,0 1 1,-1 0-1,1-1 1,0 1-1,1 0 1,-1 0-1,0 0 0,1 0 1,-1 4-1,2-5-9,-1-1-1,1 1 1,-1 0 0,1-1-1,0 1 1,0 0-1,0-1 1,0 1-1,0-1 1,0 1 0,0-1-1,0 0 1,0 1-1,1-1 1,-1 0 0,0 0-1,1 0 1,-1 0-1,1 0 1,0 0-1,-1 0 1,3 0 0,49 19-369,-26-11 247,-26-8 139,1-1 0,0 1 0,-1 0 0,1-1 0,-1 1 0,1 0 0,-1 0 0,1 0 0,-1 0 0,1 0 0,-1 0 0,0 1-1,0-1 1,0 0 0,0 0 0,0 1 0,0-1 0,0 1 0,0-1 0,0 1 0,0 0 0,-1-1 0,1 3 0,-1-2 40,0 0 0,-1-1 0,1 1 0,-1-1 0,0 1 0,1-1 0,-1 1 0,0-1 1,0 1-1,0-1 0,0 0 0,0 1 0,0-1 0,0 0 0,-1 0 0,1 0 0,0 0 1,-1 0-1,-1 1 0,-7 4 299,0-1 1,-1 0-1,0 0 1,1-1 0,-19 4-1,26-7-244,-3 1-68,0-1 0,0 1 0,0-2 0,0 1 0,0 0 0,0-1 0,0 0 0,0-1 0,-10-1 0,15 1-453,1 1-1,0-1 0,0 0 1,-1 0-1,1 0 1,0 0-1,0 1 0,0-1 1,0 0-1,0 0 0,0 0 1,0 0-1,0 0 0,1 1 1,-1-1-1,0 0 1,0 0-1,1 0 0,-1 1 1,0-1-1,1 0 0,-1 0 1,1 1-1,-1-1 0,2-1 1,11-8-7255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4.5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13581,'0'0'8958,"10"-4"-7229,-6 2-1628,52-19 1669,-52 19-1672,0 1 0,0 0 0,0 0 0,1 0-1,-1 1 1,0 0 0,1-1 0,-1 2 0,1-1-1,-1 0 1,0 1 0,1 0 0,5 2 0,-9-3-104,0 1 1,-1-1 0,1 1-1,0-1 1,-1 1-1,1 0 1,-1-1 0,0 1-1,1 0 1,-1-1 0,1 1-1,-1 0 1,0 0-1,0 0 1,1-1 0,-1 1-1,0 0 1,0 0 0,0 0-1,0-1 1,0 1-1,0 0 1,0 0 0,0 0-1,0-1 1,0 1 0,0 0-1,-1 0 1,1 0-1,0-1 1,-1 1 0,1 0-1,0 0 1,-1-1 0,0 2-1,-17 24-179,-1-8 194,13-13-5,0 0 0,0 0 0,1 1 0,-1 0 1,1 0-1,1 0 0,-1 0 0,1 1 0,0 0 0,0 0 0,-4 13 0,8-19-3,0 0-1,0 0 1,0 0-1,0 0 1,1 0-1,-1 0 0,0 0 1,0 0-1,1 0 1,-1 0-1,1-1 1,-1 1-1,1 0 1,-1 0-1,1 0 0,-1 0 1,1-1-1,0 1 1,-1 0-1,1-1 1,0 1-1,0-1 0,0 1 1,-1 0-1,1-1 1,0 0-1,0 1 1,0-1-1,0 1 1,0-1-1,0 0 0,0 0 1,0 0-1,0 0 1,0 1-1,0-1 1,0-1-1,0 1 1,0 0-1,2 0 0,44-4 255,-32 0-263,0-1 1,-1 0-1,0-1 1,0-1-1,0 0 1,17-13-1,0-2-88,40-37-1,-58 45-123,-19 13-242,-27 22 76,27-16 402,1 0 0,0 0 0,0 1-1,0-1 1,1 1 0,0 0-1,0 1 1,0-1 0,1 1-1,0 0 1,0-1 0,1 2 0,0-1-1,0 0 1,1 0 0,-2 14-1,3-20 5,1 0-1,-1 0 1,0 0-1,1 0 0,-1 0 1,1 0-1,-1 0 1,1 0-1,-1 0 0,1 0 1,0-1-1,-1 1 1,1 0-1,0 0 1,0 0-1,-1-1 0,1 1 1,0 0-1,0-1 1,0 1-1,0-1 0,0 1 1,0-1-1,0 1 1,0-1-1,0 0 0,0 0 1,0 1-1,1-1 1,-1 0-1,0 0 1,0 0-1,0 0 0,0 0 1,0-1-1,0 1 1,0 0-1,0 0 0,2-1 1,2 0 55,0 0 0,0 0 0,0 0 0,0 0 0,0-1 0,-1 0 1,8-4-1,4-5 22,-1-1 0,-1-1 0,24-26 1,-33 34-99,-1-1 0,1 0 0,-1 0 1,0 0-1,0 0 0,-1-1 1,0 1-1,0-1 0,-1 0 1,0 0-1,0 0 0,0 0 0,0-10 1,-6 28-458,3-10 457,0 0 0,0 0-1,1 0 1,-1 0 0,1 0 0,-1 1 0,1-1-1,-1 0 1,1 0 0,0 0 0,-1 0-1,1 1 1,0-1 0,0 0 0,0 0-1,0 1 1,0-1 0,0 0 0,0 0 0,1 0-1,-1 1 1,1 1 0,1 0 9,0 0 0,1-1 0,-1 1 0,1 0 0,-1-1 0,1 0 0,0 1 0,0-1 0,0 0 0,0 0 0,1-1 0,-1 1 0,0-1 0,1 0 0,-1 0 0,1 0 0,-1 0 0,1 0 0,-1-1 0,1 1 0,5-1 0,8 1 74,-1-1-1,1 0 0,22-4 1,-31 2-56,1 0 0,-1 0 1,0-1-1,1-1 1,-1 1-1,-1-1 0,10-7 1,-13 9-36,1-1 1,-1 0-1,0 0 0,0 0 1,-1-1-1,1 1 1,-1-1-1,0 0 0,0 0 1,0 0-1,0-1 1,-1 1-1,4-8 0,-7 12-27,-1-1 0,1 0 0,0 1 0,-1-1 0,1 1 0,-1 0 0,1-1 0,0 1 0,-1 0 0,1 0 0,-1 0 0,1 0 0,-1 0 0,1 0 0,-1 0 0,1 1 0,-1-1 0,1 0 0,-2 1 0,-3 2 33,0 0 0,0 0 0,1 0 0,-1 1 0,1 0 0,0 0 0,0 0 0,0 1 0,0-1 0,1 1 0,0 0 0,0 1 0,0-1 0,1 1 0,-1-1 0,1 1 0,1 0 0,-1 0 0,1 1 0,0-1 0,1 0 0,-1 1 0,1-1 0,0 10 0,1-15 4,0 0 1,0 0-1,1 0 0,-1 1 0,0-1 1,1 0-1,-1 0 0,1 0 1,-1 0-1,1 0 0,0 0 0,-1 0 1,1 0-1,0 0 0,0 0 1,0 0-1,0 0 0,0-1 1,0 1-1,0 0 0,0-1 0,2 2 1,35 8 145,-25-10-89,1 1 1,-1-2 0,22-3-1,-21 1-71,0-1 0,0-1-1,-1 0 1,1-1 0,-1-1 0,23-15-1,-12 5-186,-1 0-1,29-31 1,-49 46 194,-2 2 7,-1-1 0,1 1-1,0-1 1,0 1 0,-1-1-1,1 0 1,0 1 0,-1-1-1,1 0 1,-1 1 0,1-1-1,-1 0 1,1 0 0,-1 0 0,1 1-1,-1-1 1,0 0 0,0 0-1,1 0 1,-1 0 0,0 0-1,0 0 1,0-1 0,-28 30 15,25-22 51,0 0 0,1 0 0,0 0 0,0 0 0,0 0 0,1 1 0,0-1 0,0 1 0,1-1 0,0 1 0,0 0 0,0-1 0,3 11 0,-3-15-148,1 1 0,-1-1 0,1 0-1,0 0 1,0 1 0,0-1 0,0 0 0,1 0 0,-1 0 0,0 0 0,1 0 0,0-1 0,-1 1 0,1 0 0,0-1 0,0 1-1,0-1 1,0 0 0,0 1 0,0-1 0,0 0 0,0 0 0,0-1 0,1 1 0,-1 0 0,0-1 0,1 1 0,-1-1-1,0 0 1,1 0 0,-1 0 0,1 0 0,-1 0 0,0 0 0,1-1 0,-1 1 0,0-1 0,1 1 0,-1-1 0,3-1-1,-3 1-671,0 0 0,0 0 0,-1 0 0,1 0 0,0-1 0,0 1 0,0 0 0,-1-1 0,1 0 0,-1 1 0,1-1 0,-1 0 0,0 0 0,0 1 0,2-5 0,8-19-10981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4.9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12204,'0'0'12139,"6"54"-21684,5-38 128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5.2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93 294 13965,'0'0'1821,"-8"5"309,-2 2-1403,0 0 1,1 0-1,0 1 1,-12 13-1,19-18-660,-1-1 0,1 0 0,0 1 0,0 0 0,0-1-1,0 1 1,1 0 0,-1 0 0,1 0 0,0 0 0,0 0-1,0 0 1,0 0 0,0 0 0,1 1 0,-1-1 0,1 0 0,0 0-1,0 1 1,0-1 0,0 0 0,1 0 0,0 1 0,-1-1 0,3 5-1,-1-6-24,0 0 0,0 0-1,0 0 1,1 0-1,-1-1 1,1 1 0,-1-1-1,1 0 1,-1 1 0,1-1-1,0-1 1,-1 1-1,1 0 1,0 0 0,0-1-1,-1 0 1,1 0-1,0 0 1,0 0 0,3 0-1,60-7 383,-51 3-379,0-1 1,0-1 0,-1 0 0,0-1 0,0 0 0,0-2-1,-1 1 1,0-2 0,17-15 0,-15 11 16,-1-1 0,0 0 0,-1-1-1,-1 0 1,0-1 0,16-33 0,-22 39-34,-1-1-1,-1 0 1,0 0-1,-1 0 1,0-1-1,-1 1 1,1-24-1,-2 32-25,-1 0 0,0 1 0,-1-1 0,1 0 0,-1 1 0,1-1 0,-1 1 0,0-1 0,0 1 1,-1-1-1,1 1 0,-1 0 0,0 0 0,0-1 0,0 1 0,0 0 0,0 1 0,-1-1 0,1 0 0,-1 1 0,0-1 0,1 1 0,-1 0 0,0 0 0,-1 0 0,1 0 0,0 1 0,0-1 0,-1 1 0,-5-2 0,-3 1 3,0 0 1,1 1-1,-1 0 0,0 1 0,0 0 1,0 0-1,0 2 0,0-1 1,1 2-1,-13 3 0,17-4-6,1 0-1,0 0 0,0 0 1,0 1-1,1 0 1,-1 0-1,0 0 1,1 1-1,0 0 0,0 0 1,0 0-1,0 1 1,1-1-1,0 1 1,0 0-1,0 0 0,0 1 1,1-1-1,-5 13 1,7-15-61,0 0 1,1 0 0,0 1-1,0-1 1,0 0 0,0 0 0,0 1-1,1-1 1,-1 0 0,1 0-1,0 0 1,0 0 0,0 0-1,0 0 1,1 0 0,-1 0-1,1 0 1,0 0 0,-1-1-1,1 1 1,0-1 0,1 1 0,-1-1-1,0 0 1,1 0 0,3 3-1,10 6-449,1 0 0,-1 0 0,24 9 0,-18-8 41,5 2 262,-15-9 207,0 1 0,-1 0 1,1 1-1,-2 0 1,1 1-1,-1 0 1,0 1-1,11 11 1,-21-19 58,1 0 0,0 1-1,0-1 1,0 0 0,-1 1 0,1-1 0,0 0 0,-1 1 0,1-1-1,-1 1 1,0-1 0,1 1 0,-1-1 0,0 1 0,0-1-1,0 1 1,0-1 0,0 1 0,-1-1 0,1 1 0,0-1-1,-1 1 1,1-1 0,-1 0 0,1 1 0,-2 1 0,-28 30 2118,6-10-4801,22-21 1937,1-1 0,0 1 0,0-1 0,0 1 0,0-1 0,0 1-1,1 0 1,-1-1 0,0 1 0,1 0 0,0 0 0,-1 0 0,1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28:1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5381,'0'0'1703,"10"-2"-1532,135-12 109,3 0 1335,966-107-504,-720 86-962,303 20-105,-449 17-35,-195-2-16,786 20-12,-809-18-42,-8-1-26,-1 1-1,0 0 0,33 9 0,-48-8-3211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5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13997,'-4'44'7662,"-5"6"-5302,4-22-2092,0-1 0,0 33 0,5-59-264,0-1-1,1 1 0,-1-1 0,0 1 1,0 0-1,0-1 0,0 1 0,1-1 0,-1 1 1,0-1-1,1 0 0,-1 1 0,0-1 0,1 1 1,-1-1-1,0 1 0,1-1 0,-1 0 0,1 1 1,-1-1-1,1 0 0,-1 0 0,1 1 0,-1-1 1,1 0-1,-1 0 0,1 0 0,-1 1 0,1-1 1,-1 0-1,2 0 0,26 0 106,25-10-102,1 1-382,-53 9 367,0 0-1,1 0 1,-1 0-1,0 0 1,0 0-1,1 0 1,-1 0 0,0 0-1,0 1 1,0-1-1,1 0 1,-1 1-1,0-1 1,0 1-1,0 0 1,0-1 0,0 1-1,0 0 1,0-1-1,0 1 1,0 0-1,0 0 1,0 0-1,-1 0 1,1 0 0,0 0-1,-1 0 1,1 0-1,0 0 1,-1 0-1,1 0 1,-1 0-1,0 0 1,1 1-1,-1-1 1,0 0 0,0 0-1,0 2 1,0 2 111,-1-1 1,0 0-1,0 0 0,0 0 1,-1 0-1,1 0 1,-1 0-1,0 0 0,0 0 1,-1 0-1,1-1 1,-1 0-1,0 1 0,0-1 1,0 0-1,0 0 1,0 0-1,-1-1 0,1 1 1,-1-1-1,0 0 1,1 0-1,-6 2 0,-1 1-42,-1-1 0,1 0-1,-1 0 1,1-1-1,-1-1 1,0 0-1,0 0 1,-12 0 0,22-2-140,1 0 0,0 0 1,0 0-1,0 0 0,0 0 1,-1 0-1,1 0 0,0 0 1,0 0-1,0 0 0,0 0 1,-1 0-1,1-1 0,0 1 0,0 0 1,0 0-1,0 0 0,0 0 1,-1 0-1,1 0 0,0 0 1,0 0-1,0-1 0,0 1 1,0 0-1,0 0 0,0 0 1,0 0-1,-1 0 0,1-1 1,0 1-1,0 0 0,0 0 1,0 0-1,0 0 0,0-1 1,0 1-1,0 0 0,0 0 1,0 0-1,0 0 0,0-1 1,0 1-1,0 0 0,0 0 1,0 0-1,0 0 0,0 0 1,0-1-1,1 1 0,-1 0 1,0 0-1,0 0 0,0 0 1,0 0-1,0-1 0,0 1 1,9-10-5945,6 0-827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5.8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12075,'0'0'12412,"1"8"-11739,-1-2-606,0-4-48,0-1 1,0 1-1,0 0 0,0-1 0,0 1 0,0 0 0,0 0 0,1-1 0,-1 1 0,1 0 0,-1-1 0,1 1 0,0-1 0,-1 1 0,1-1 0,0 1 0,0-1 0,0 1 0,0-1 0,1 0 0,-1 1 0,0-1 0,0 0 0,1 0 0,-1 0 0,1 0 0,-1 0 0,1 0 0,-1-1 0,1 1 0,-1-1 0,1 1 0,0-1 0,-1 1 1,3-1-1,2 1 20,-1-1 0,1 0 0,0 0 0,-1 0 0,1-1 0,0 0 0,-1 0 0,1-1 0,-1 1 0,1-1 0,-1 0 0,0-1 0,8-4 0,-9 4-54,-1 1 0,0 0 0,-1-1 0,1 0 0,0 0 0,-1 0 1,1 0-1,-1 0 0,0 0 0,0 0 0,-1-1 0,1 1 0,-1-1 0,1 0 1,-1 1-1,0-1 0,0 0 0,-1 0 0,1 1 0,-1-1 0,0-4 0,0 7-10,0 1 0,0 0 0,-1-1-1,1 1 1,0-1 0,-1 1-1,1-1 1,0 1 0,-1 0 0,1-1-1,-1 1 1,1 0 0,0 0-1,-1-1 1,1 1 0,-1 0 0,1 0-1,-1-1 1,1 1 0,-1 0-1,1 0 1,-1 0 0,1 0 0,-1 0-1,1 0 1,-1 0 0,1 0-1,-1 0 1,1 0 0,-1 0 0,1 0-1,-1 0 1,1 0 0,-2 1-1,-20 4-199,13 1 272,0-1 0,1 1 1,-1 0-1,1 1 0,0 0 0,1 0 1,-7 9-1,10-12-2,1-1 0,0 1 0,0 0 1,1 0-1,-1 0 0,1 0 0,0 0 0,0 1 0,0-1 0,1 1 0,-1-1 1,1 1-1,0-1 0,0 1 0,1 0 0,-1 0 0,2 9 0,0-13-31,0 1-1,0 0 0,0 0 1,0-1-1,0 1 1,0-1-1,1 1 0,-1-1 1,1 1-1,-1-1 0,1 0 1,0 0-1,-1 1 0,1-1 1,0 0-1,0-1 0,0 1 1,0 0-1,0-1 0,0 1 1,0-1-1,0 1 0,3-1 1,51 5 160,-53-5-183,16 1-119,1 0-1,0-2 1,0-1-1,0 0 0,-1-1 1,1-1-1,-1-1 1,0-1-1,0-1 1,-1 0-1,20-12 0,-32 18 239,0 0 0,0 0 0,-1 0 0,1 1 0,0-1-1,0 1 1,0 1 0,9 1 0,7-1-789,42-1-1531,-64 0 2238,0 0 1,1 1-1,-1-1 0,0 0 1,1 0-1,-1 1 0,0-1 1,1 0-1,-1 1 0,0-1 1,0 0-1,1 1 0,-1-1 1,0 0-1,0 1 1,0-1-1,1 0 0,-1 1 1,0-1-1,0 1 0,0-1 1,0 1-1,0-1 0,0 0 1,0 1-1,0-1 0,0 1 1,0-1-1,0 0 0,0 1 1,0-1-1,0 1 0,0-1 1,-1 1-1,1-1 0,0 0 1,0 1-1,0-1 0,-1 0 1,1 1-1,0-1 0,0 0 1,-1 1-1,1-1 1,-1 1-1,-12 23 342,11-22-336,-1 15-2559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6.3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12460,'0'0'16880,"1"60"-17104,-1-43-801,0-2-481,0-3-576,0-6-1473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6.7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11435,'0'0'13773,"58"23"-22037,-34-10 3011,2-3-4228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7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221 5 3331,'0'0'19784,"-13"0"-19026,-9-1-562,-50-2 489,65 3-657,0 0 0,0 1 0,0 0-1,0 0 1,0 0 0,0 1 0,1 0 0,-8 3 0,13-4-78,0-1 1,1 0-1,-1 0 0,0 0 1,1 1-1,-1-1 0,0 0 0,1 1 1,-1-1-1,0 1 0,1-1 1,-1 1-1,1-1 0,-1 1 1,1-1-1,-1 1 0,1-1 0,0 1 1,-1 0-1,1-1 0,0 1 1,-1-1-1,1 1 0,0 0 1,0 0-1,-1-1 0,1 1 0,0 0 1,0-1-1,0 1 0,0 0 1,0 0-1,0-1 0,0 1 1,0 0-1,0-1 0,1 1 0,-1 0 1,0-1-1,0 1 0,1 0 1,-1-1-1,0 1 0,1 0 1,-1-1-1,0 1 0,1-1 0,-1 1 1,1-1-1,-1 1 0,1-1 1,0 1-1,-1-1 0,1 1 1,-1-1-1,1 0 0,0 1 0,-1-1 1,1 0-1,1 1 0,49 20-2762,-44-18 2640,18 6-141,-4-2 490,0 1 0,0 0 0,28 18 0,-49-26-146,1 0 0,-1 0 0,1 0-1,-1 0 1,1 0 0,-1 1 0,0-1 0,1 0 0,-1 1 0,1-1 0,-1 0 0,0 0 0,1 1 0,-1-1 0,0 1 0,1-1 0,-1 0 0,0 1 0,0-1 0,1 1 0,-1-1 0,0 0 0,0 1-1,0-1 1,1 1 0,-1-1 0,0 1 0,0-1 0,0 1 0,0-1 0,0 1 0,0-1 0,0 1 0,0-1 0,0 1 0,0-1 0,-1 1 0,1-1 0,0 1 0,0-1 0,0 0 0,-1 1 0,1-1-1,0 1 1,0-1 0,-1 1 0,1-1 0,0 0 0,-1 1 0,1-1 0,0 0 0,-1 1 0,1-1 0,-1 0 0,1 0 0,0 1 0,-1-1 0,1 0 0,-1 0 0,0 0 0,-32 11 888,30-10-817,-26 6 175,-3 1-111,-1-1-1,1-1 1,-44 1 0,81-8-643,-1-1 1,1 1-1,0-1 0,-1 0 1,0 0-1,1 0 1,-1-1-1,8-5 1,3-2-1124,24-14-2654,4-4-1117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7.3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277 0 12172,'0'0'10329,"-8"8"-9736,0 2-478,0 0-1,0 1 1,1 0 0,0 0 0,1 0 0,1 1-1,0 0 1,0 0 0,1 0 0,1 0-1,-4 22 1,2 0 19,2 0-1,1 0 1,1 0-1,7 51 0,-4-70-17,-1-6-765,-4-13-564,-12-24-649,-50-64-2511,9 12 4285,7-3 3972,48 82-3719,0-1 0,1 1 0,-1 0 0,0-1 0,1 1 0,-1 0 0,1-1 0,0 1 0,-1-1 0,1 1 0,0-1 0,0 1 0,0-1 0,0 1 0,0-1 0,0 1 0,1-1 0,-1-1 0,1 2-52,0 1-1,-1-1 0,1 0 1,-1 0-1,1 0 0,0 1 1,0-1-1,-1 0 0,1 1 1,0-1-1,0 1 0,0-1 1,0 1-1,0-1 0,0 1 1,0-1-1,0 1 1,0 0-1,2-1 0,5 1 164,0-1 0,1 1-1,-1 1 1,1-1 0,8 3 0,-16-3-282,71 18 819,-10-2-1928,-20-12-4253,-22-4-1828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8.3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200 112 12139,'5'-6'1051,"1"-1"0,-1 0 0,0 0 0,-1-1 0,0 1 0,6-15 0,-9 20-926,-1 1 0,1 0 1,-1 0-1,1-1 1,-1 1-1,1 0 0,-1 0 1,0-1-1,0 1 0,0-1 1,0 1-1,0 0 0,0-1 1,0 1-1,0 0 0,0-1 1,-1 1-1,1 0 0,0 0 1,-1-1-1,1 1 0,-1 0 1,0 0-1,1-1 0,-1 1 1,0 0-1,0 0 0,0 0 1,0 0-1,0 0 1,0 0-1,0 0 0,0 1 1,0-1-1,0 0 0,0 0 1,0 1-1,-1-1 0,1 1 1,0-1-1,0 1 0,-1 0 1,1-1-1,0 1 0,-1 0 1,1 0-1,-1 0 0,1 0 1,-3 0-1,-5 1-119,0-1 0,0 1 0,0 1 0,0 0-1,0 0 1,1 1 0,-1 0 0,1 0 0,0 1 0,0 0 0,0 0 0,0 1-1,0 0 1,-6 7 0,7-7-1,1 0-1,0 1 1,0-1-1,1 1 1,0 1-1,0-1 1,0 1-1,1 0 1,0 0-1,0 0 1,1 1-1,-1-1 1,2 1-1,-1 0 1,-2 14-1,5-21-1,0 0 1,0 1-1,0-1 0,0 0 0,0 0 0,0 0 0,1 1 1,-1-1-1,0 0 0,1 0 0,-1 0 0,0 0 1,1 0-1,-1 0 0,1 0 0,0 1 0,-1-2 0,1 1 1,0 0-1,0 0 0,-1 0 0,1 0 0,0 0 0,0-1 1,0 1-1,2 1 0,0-1 16,1 1 1,-1-1-1,0 0 0,1 0 1,-1-1-1,1 1 0,-1-1 1,1 0-1,4 0 0,2 0 34,0-1 1,-1 0-1,1-1 0,0 0 0,-1 0 0,12-5 0,-5-1 5,0-1 0,0-1-1,21-17 1,-31 22-46,-1 1 1,1-1-1,-1 0 0,0-1 1,0 1-1,-1-1 1,0 0-1,0 0 0,0-1 1,-1 1-1,5-11 0,-8 16-33,0 0 0,1 0 0,-1 0 0,0 0 0,0 0 0,0 0 0,1 0-1,-1-1 1,0 1 0,0 0 0,-1 0 0,1 0 0,0 0 0,0 0-1,0 0 1,-1 0 0,1 0 0,0 0 0,-1-1 0,0 2-72,1-1 1,-1 1-1,1 0 1,-1-1-1,1 1 1,-1 0-1,1 0 1,-1-1-1,0 1 1,1 0-1,-1 0 1,1 0-1,-1 0 1,0 0 0,1 0-1,-1 0 1,1 0-1,-1 0 1,0 0-1,1 0 1,-1 0-1,1 0 1,-2 1-1,-1 0-347,1 0 1,-1 0-1,0 0 0,1 1 0,-1-1 0,1 1 0,-1 0 1,1 0-1,0 0 0,0 0 0,0 0 0,-2 2 1,-7 16-2738,1-3-741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8.8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48 11723,'0'0'9444,"-3"12"-8969,-16 59 788,-63 273 1195,86-363-1169,1 0 0,14-33 1,55-104-1660,-37 81-21,-23 44-109,-9 18 367,1-1 0,0 1 0,1 1 0,0-1 0,1 1 0,0 0-1,13-12 1,-20 23 112,-1 0 0,1 0 0,0 0 0,0 1 0,0-1 0,0 0 0,0 1 0,0-1 0,0 1-1,1-1 1,-1 1 0,0 0 0,0-1 0,0 1 0,0 0 0,1 0 0,-1-1 0,0 1 0,0 0-1,0 0 1,1 1 0,-1-1 0,0 0 0,0 0 0,0 1 0,2-1 0,-1 2 4,0-1 1,-1 0 0,1 1-1,0-1 1,-1 1-1,1-1 1,-1 1-1,1 0 1,-1 0 0,0 0-1,1 0 1,-1 0-1,1 2 1,0 1-26,0 1-1,0-1 1,0 0 0,-1 1-1,0-1 1,0 1 0,0-1-1,-1 1 1,0 0 0,-1 9-1,0-10 39,-1-1 0,-1 0 0,1-1-1,-1 1 1,1 0 0,-1-1 0,0 1 0,0-1-1,-1 0 1,1 0 0,-1 0 0,1-1 0,-1 1-1,0-1 1,0 0 0,0 0 0,0 0 0,-9 2-1,-2 2 91,0-2-1,-1 0 0,-30 4 1,5-9-439,30-9-3637,16-11-5638,7 4-157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7:59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217 1 11307,'0'0'4425,"-8"4"-2733,-3 2-1146,1 0-1,0 1 1,0 0-1,1 0 1,0 1-1,0 0 1,1 1-1,0 0 1,0 0-1,-11 19 1,9-10 32,-3 2-284,1 2 0,0 0 0,2 0 0,0 1 0,2 0 0,0 1 0,-6 36 1,29-86 749,5-24-877,-10-7-697,-9 52 47,-3 20 206,1-7 265,1-5 3,-1 1 1,1-1-1,0 0 0,0 1 1,0-1-1,0 0 1,0 1-1,1-1 0,-1 0 1,1 0-1,0 1 0,0-1 1,1 0-1,-1 0 1,0 0-1,1 0 0,0 0 1,0-1-1,3 5 1,-1-4 25,0 0 1,-1-1 0,1 0 0,0 0 0,0 0 0,1 0 0,-1 0 0,0-1 0,0 0-1,1 0 1,-1 0 0,1-1 0,-1 1 0,8-1 0,-2-1 17,0 1 0,0-2-1,0 1 1,0-1 0,0-1 0,0 0 0,-1 0 0,1-1-1,-1 0 1,0-1 0,0 0 0,-1 0 0,1-1 0,-1 0-1,0 0 1,-1-1 0,0 0 0,0-1 0,0 1-1,6-11 1,-27 27-913,-11 21 1041,24-28-146,0 0 0,0 0 0,0 1 0,1-1 0,-1 0-1,0 0 1,1 1 0,0-1 0,-1 0 0,1 0 0,0 1 0,0-1 0,1 5 0,-1-6-8,1 0-1,-1 0 1,1 0 0,-1 0 0,1 0 0,-1 0-1,1 0 1,0 0 0,0 0 0,-1-1 0,1 1 0,0 0-1,0 0 1,0-1 0,0 1 0,0-1 0,0 1 0,0-1-1,0 1 1,2 0 0,5 0 17,0 1-1,1-2 1,-1 1 0,1-1 0,-1 0-1,11-2 1,-16 2-25,14-3-158,0 0 0,-1-1 1,28-10-1,-30 9 93,0 0 1,0 1-1,0 0 0,1 2 1,21-3-1,-36 5 54,1 0 0,-1 1 0,1-1 0,-1 0 0,0 0 0,1 0 0,-1 0 0,1 0-1,-1 0 1,0 0 0,1 1 0,-1-1 0,0 0 0,1 0 0,-1 0 0,0 1 0,1-1 0,-1 0 0,0 1 0,0-1-1,1 0 1,-1 0 0,0 1 0,0-1 0,1 0 0,-1 1 0,0-1 0,0 1 0,0-1 0,0 0 0,0 1 0,0-1-1,1 1 1,-1 19 224,-1-18-179,1-1-1,0 1 1,-1-1 0,1 1 0,0-1 0,0 1 0,0-1-1,0 1 1,0-1 0,0 0 0,0 1 0,1-1 0,-1 1 0,0-1-1,1 1 1,-1-1 0,1 0 0,0 1 0,-1-1 0,1 0 0,0 1-1,0-1 1,0 0 0,0 0 0,0 0 0,1 1 0,7 0-33,-1 0 0,1-1-1,0 0 1,-1-1 0,1 0 0,0 0 0,0-1 0,-1 0 0,1-1 0,0 1 0,-1-2 0,0 1 0,1-1 0,-1 0 0,8-6 0,-4 4-416,-1 1 0,1 0 0,0 1 0,0 0 0,0 0 0,17 0 0,-28 3 489,1 1 0,-1-1 0,1 1 1,0 0-1,-1 0 0,1 0 0,-1-1 0,0 1 0,1 1 0,-1-1 0,0 0 1,0 0-1,1 0 0,-1 1 0,1 1 0,0-1-4,-1 0-1,1 0 1,0 0 0,-1 0-1,1 0 1,0-1 0,0 1-1,1-1 1,-1 1 0,0-1-1,3 1 1,24 0-1069,-28-2 706,0 0-1,-1 0 0,1-1 0,-1 1 0,1 0 1,0 0-1,-1-1 0,1 1 0,-1 0 0,1 0 1,-1-1-1,1 1 0,-1-1 0,1 1 1,-1-1-1,1 1 0,-1-1 0,0 1 0,1-1 1,-1 1-1,0-1 0,1 1 0,-1-1 0,0-1 1,4-11-6018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00.0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17040,'0'0'4292,"43"63"-11979,-26-47 1986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00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110 247 9769,'0'0'13346,"-10"-3"-12438,6 1-780,-1 1 0,0 0 0,0 0 0,1 0 0,-1 1 0,0 0 0,0-1 0,0 2 0,0-1 0,-7 2 0,10-2-75,0 1-1,0 0 1,0 0 0,0 0 0,0 0 0,0 0 0,0 0 0,0 0 0,0 1 0,1-1 0,-1 1 0,0-1 0,1 1 0,-1-1 0,1 1-1,0 0 1,0 0 0,-1 0 0,1 0 0,0 0 0,1 0 0,-1 0 0,0 0 0,0 0 0,1 0 0,0 1 0,-1-1 0,1 0 0,0 0-1,0 1 1,0 2 0,0-4-40,0 1-1,0-1 1,0 0-1,0 0 0,1 1 1,-1-1-1,0 0 1,1 1-1,-1-1 1,0 0-1,1 0 0,-1 0 1,1 0-1,0 1 1,-1-1-1,1 0 0,0 0 1,0 0-1,0 0 1,0 0-1,0-1 1,0 1-1,0 0 0,0 0 1,0 0-1,0-1 1,0 1-1,2 0 0,1 0-4,0 0 0,-1-1-1,1 1 1,0-1 0,0 0-1,0 0 1,0 0-1,0 0 1,6-2 0,4-1-89,0-1 0,-1 0 0,1-1 0,20-11 0,30-29-1659,-67 48 1743,1 0 0,-1 0 0,1 1 0,0-1 1,0 1-1,0 0 0,0-1 0,1 1 0,-1 0 0,1 0 0,0 0 0,0 0 0,1 0 0,-1 0 1,1 0-1,0 7 0,0-9 13,0 0-1,0 0 1,0 0 0,0 0-1,0 1 1,1-1 0,-1 0 0,1 0-1,-1 0 1,1 0 0,0 0-1,0 0 1,0 0 0,0-1 0,0 1-1,1 0 1,-1 0 0,0-1 0,1 1-1,-1-1 1,1 1 0,0-1-1,-1 0 1,1 1 0,0-1 0,0 0-1,0 0 1,0 0 0,0-1-1,0 1 1,0 0 0,0-1 0,4 1-1,10 0 38,-1-2 0,1 0 0,-1 0 0,1-1 0,-1-1 0,0-1 0,0 0 0,0-1 0,0-1 0,-1 0 0,0-1 1,0 0-1,14-11 0,-5 3-26,-1-2 0,-1-1 1,0 0-1,-2-2 1,0 0-1,26-36 0,-11-5-56,-32 57-10,-1-1 1,1 0-1,-1 0 1,1 0-1,-1 0 1,-1 0 0,1 0-1,-1 0 1,0 0-1,0 0 1,-1-7-1,0 11 16,1 0-1,-1-1 1,0 1-1,0 0 1,0 0-1,0 0 0,0 0 1,0 0-1,-1 0 1,1 0-1,0 0 1,0 0-1,-1 1 0,1-1 1,0 0-1,-1 1 1,1-1-1,-1 1 1,1 0-1,-1-1 1,1 1-1,-1 0 0,1 0 1,-1 0-1,1 0 1,-1 0-1,1 0 1,-3 1-1,-3-1-39,0 1 0,1 0 0,-1 0-1,0 0 1,-9 4 0,6 0 147,1 1-1,0 0 1,0 0 0,1 0 0,0 1-1,0 1 1,0-1 0,1 1-1,0 1 1,1-1 0,0 1 0,0 0-1,1 1 1,0-1 0,1 1-1,-1 0 1,2 0 0,0 0 0,0 1-1,1-1 1,0 1 0,1-1-1,0 13 1,0-13-244,1 0 1,1 0-1,-1 0 0,2-1 0,-1 1 1,2 0-1,-1-1 0,1 1 1,0-1-1,1 0 0,7 13 0,-7-16-476,0 0 0,1 0 0,0 0 0,0-1 0,0 0 0,0 0 0,1 0 0,0 0 0,0-1 1,0 0-1,1 0 0,-1-1 0,1 0 0,0 0 0,0 0 0,10 1 0,25 3-9961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5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98 13261,'0'0'8568,"9"0"-7762,0-2-593,0 1-1,0-2 1,-1 1 0,1-1 0,12-5 0,-20 7-126,1 0-1,0 1 1,0-1 0,0 0 0,-1 0-1,1 0 1,0 0 0,-1 0 0,1-1-1,-1 1 1,1 0 0,-1-1 0,0 1-1,1-1 1,-1 1 0,0-1 0,0 0-1,0 1 1,0-1 0,-1 0 0,1 0-1,0 0 1,-1 0 0,1 1 0,-1-1-1,0 0 1,1 0 0,-1 0 0,0 0-1,0 0 1,0 0 0,-1 0 0,1 0-1,0 0 1,-1 0 0,1 0 0,-1 0-1,-1-3 1,1 4-86,0 0 0,0 0 0,0 0 0,0 0 0,0 0-1,0 0 1,0 1 0,-1-1 0,1 0 0,0 0 0,0 1 0,-1-1 0,1 1-1,0-1 1,-1 1 0,1 0 0,0-1 0,-1 1 0,1 0 0,-1 0-1,1 0 1,0 0 0,-1 0 0,1 0 0,-1 0 0,1 1 0,0-1 0,-1 0-1,1 1 1,0-1 0,-3 2 0,-1 0-61,-1 0 0,0 1 1,0 0-1,1 0 0,-10 6 0,10-4 48,0-1 1,-1 1-1,1 0 0,1 0 1,-1 0-1,1 0 0,0 1 1,0 0-1,1 0 0,-1 0 1,1 0-1,1 0 0,-1 1 0,1 0 1,0-1-1,1 1 0,-1 0 1,1 0-1,1 0 0,-1 13 1,2-18-13,0 0 0,0 0 1,0 0-1,0 0 0,0 0 0,0 0 1,0-1-1,1 1 0,-1 0 1,0-1-1,1 1 0,0-1 0,-1 1 1,1-1-1,0 0 0,0 1 1,0-1-1,-1 0 0,1 0 1,0-1-1,1 1 0,-1 0 0,0-1 1,0 1-1,0-1 0,4 1 1,62 4-5205,-65-5 4674,26-1-4886,-1-3-2659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02.0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508 187 10634,'8'-13'384,"-2"4"-144,33-50 863,-36 53-847,-1 1 0,1 0 0,-1-1 0,0 1 0,0-1 0,-1 0 0,0 1 0,0-1 0,0 0 0,-1 0 0,0-10 0,0 15-160,0 0 0,0 0 0,-1-1 0,1 1 0,0 0-1,-1 0 1,0 0 0,1 0 0,-1 0 0,1 0 0,-1 0 0,0 0-1,0 0 1,0 0 0,0 0 0,0 0 0,1 0 0,-1 1 0,-1-1-1,1 0 1,0 1 0,0-1 0,0 1 0,-2-1 0,-1 0-15,1 0-1,-1 0 1,0 0 0,-1 1 0,1 0 0,0 0 0,-7 1 0,0 0-60,0 1 0,0 1 0,0 0 1,-20 8-1,-2 6 61,1 2 1,1 2-1,0 1 1,2 1-1,0 1 0,2 2 1,1 0-1,1 2 1,1 1-1,2 1 0,1 1 1,1 1-1,2 0 1,1 2-1,-18 50 1,29-66-97,1 0 1,1 1 0,0-1 0,2 1 0,0 0 0,1 31 0,1-45 22,0 1-1,1-1 0,0 1 0,0-1 0,1 1 0,0-1 0,0 0 0,0 1 0,0-1 1,1 0-1,0-1 0,0 1 0,0 0 0,0-1 0,1 0 0,0 0 0,0 0 1,0 0-1,0 0 0,1-1 0,-1 0 0,1 0 0,0 0 0,0 0 0,0-1 1,8 3-1,1-1 109,1 0 1,-1 0 0,1-2 0,0 0 0,0 0 0,0-1 0,0-1 0,1-1-1,-1 0 1,19-4 0,-13 0 191,0-1 0,-1-1 0,1-1 1,-1 0-1,-1-2 0,29-18 0,-13 3 223,-1-1 0,0-3 0,-3 0 1,0-2-1,-2-1 0,41-59 0,-52 64-317,-1 0 0,-1-1 0,16-40 0,-28 58-213,0 0-1,0-1 0,-1 1 0,0-1 0,-1 0 0,-1 0 0,0 0 0,0 0 0,-1 0 0,0 0 0,-1-1 0,0 1 0,-4-15 1,2 20-111,1 0 0,-2 0 0,1 1 0,0-1 0,-1 1 0,0 0 0,-1 0 0,1 0 0,-1 0 0,0 1 0,0 0 0,0 0 0,0 0 0,-1 0 0,0 1 0,0 0 0,0 1 0,0-1 0,0 1 0,-10-2 1,-6-2-584,-1 1 1,0 2 0,0 0 0,-35 1-1,40 2 48,0 1 0,1 1 0,-1 1 0,-22 6 0,-31 17-5627,23-4-2356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1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2589 433 14638,'-14'-8'817,"-11"-6"-812,0-2 0,0 0 1,2-2-1,0 0 0,-37-40 1,32 24-197,-39-39 0,54 61-38,0 2 1,0 0 0,-1 0-1,0 1 1,-1 1-1,-24-11 1,-14 0 20,-1 2 1,0 2-1,-110-15 0,-173 12 1327,286 20-1112,0 2-1,0 3 0,1 2 0,0 2 1,-79 29-1,-231 116 31,262-109 319,2 5-1,-164 117 0,225-141-168,2 1-1,1 1 0,-55 70 0,70-77-141,1 1 0,2 0 1,0 2-1,1-1 0,2 2 0,0-1 1,-6 31-1,11-33-29,1-1-1,1 1 1,1 0 0,2 0 0,2 42-1,0-53-16,1 0 0,0 0 0,1 0 0,0 0 0,1-1 0,1 0 0,0 0-1,1 0 1,0 0 0,0-1 0,1 0 0,10 12 0,4-1-84,0-2 1,2 0-1,0-1 1,1-2-1,1 0 1,0-1-1,1-2 1,1-1-1,38 14 1,19 1-28,160 33 1,-122-39 351,0-6 1,1-5-1,1-5 0,-1-6 0,190-24 1,-190 6 174,0-6 0,-1-4 1,-1-6-1,166-71 0,-253 89-362,0-2-1,-1-1 0,-1-1 1,-1-2-1,-2-1 0,0-1 1,37-40-1,-55 52-30,0-1 1,0 0 0,-1-1-1,-1 0 1,-1 0-1,0-1 1,0 0 0,-2-1-1,0 1 1,0-1-1,-2 0 1,0-1-1,-1 1 1,0-1 0,-2 0-1,0 1 1,0-1-1,-2 0 1,-2-18-1,0 23-28,-1 0-1,0 1 0,-1 0 1,0 0-1,-1 0 0,0 1 1,-1-1-1,0 1 0,0 1 1,-1 0-1,-1 0 0,1 0 1,-1 1-1,-1 0 0,-10-7 1,-19-11-320,-2 1 0,-61-29 1,-15 2-305,62 29-1119,0-3-1,-76-49 1,88 42-1849,15-2-2114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1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2111 423 10666,'-23'-41'1085,"-3"1"1,-1 1-1,-39-43 0,49 64-924,-1 1 0,-1 1-1,0 0 1,-1 1 0,-1 1-1,0 1 1,-45-19 0,27 17-238,0 2 1,-1 2 0,-1 1 0,-69-7-1,39 12-148,-136 7-1,144 5 32,0 2 0,1 3 0,1 3 0,-90 33 0,59-11 176,1 4-1,-97 60 1,141-73 204,0 3 0,2 1-1,1 2 1,2 2 0,2 2 0,-37 45 0,63-66-108,1 1-1,1 0 1,1 1 0,1 0 0,1 0 0,0 1-1,-11 42 1,16-47-75,2 0-1,0 1 0,1-1 1,0 1-1,1-1 0,1 0 1,0 1-1,2-1 0,-1 0 1,2 0-1,0 0 0,9 21 1,-2-13-10,1 1 1,2-1-1,0-1 1,1-1-1,1 0 1,1-1-1,1 0 1,1-2-1,1 0 1,28 20-1,-1-5 61,2-3 0,0-1 0,94 38 0,-57-36 3,1-2 1,1-5-1,1-4 0,109 11 0,-16-15 254,201-8 0,-292-11-116,0-3 1,0-5 0,90-21-1,-136 21-64,0-2 0,0-2 0,-1-2 0,-1-2 0,-1-2 0,-1-1 1,66-48-1,-91 57-32,-1 0 0,-1-1 0,0 0 0,-1-1 0,0-1 1,-1 0-1,-1 0 0,-1-1 0,0-1 0,-1 0 0,-1 0 0,-1-1 1,0 0-1,6-32 0,-9 28-93,-2 0 0,0 0 0,-2 0 0,0 0-1,-1 1 1,-2-1 0,0 0 0,-2 1 0,0-1 0,-1 1 0,-2 1 0,-15-34 0,0 10-179,-2 1 0,-2 1 0,-2 1 1,-2 1-1,-1 2 0,-2 1 0,-2 2 1,-1 1-1,-49-34 0,36 34-637,-1 2-1,-1 3 1,-1 2 0,-2 3-1,-1 1 1,0 4 0,-87-20-1,-3 11-3870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1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1271 13645,'0'0'993,"7"-9"-1004,23-21 131,0 2-1,2 2 1,1 0 0,41-23-1,3-4 239,544-353-42,-480 328-113,2 7-1,252-87 0,-59 58-18,613-101 1,-834 184 108,223-1 1,-335 18-264,-1 0 0,0 0 0,1 0 1,-1 0-1,0 0 0,0 1 0,1-1 0,-1 1 1,0 0-1,0-1 0,1 1 0,-1 0 0,0 0 1,0 0-1,0 1 0,0-1 0,0 0 0,-1 1 1,1-1-1,0 1 0,-1 0 0,1-1 0,-1 1 1,1 0-1,1 3 0,-2-1 83,0 0 1,0 0-1,-1 0 1,1 0 0,-1 0-1,0 0 1,0 0-1,0 0 1,-1 1-1,1-1 1,-1 0-1,0 0 1,0-1-1,-2 6 1,-18 42 726,16-39-846,-1 0-1,2 1 0,0 0 1,0 0-1,-3 25 0,7-37-135,0 1 0,0-1-1,0 1 1,0 0 0,0-1-1,1 1 1,-1-1-1,0 1 1,1-1 0,0 1-1,-1-1 1,1 1 0,0-1-1,-1 1 1,1-1 0,0 0-1,0 0 1,0 1 0,0-1-1,1 0 1,-1 0-1,0 0 1,0 0 0,1 0-1,-1 0 1,0-1 0,1 1-1,-1 0 1,1-1 0,-1 1-1,1-1 1,-1 1 0,1-1-1,0 0 1,-1 1-1,1-1 1,-1 0 0,1 0-1,0 0 1,-1-1 0,1 1-1,-1 0 1,1-1 0,-1 1-1,1-1 1,0 1 0,0-1-1,19-11-4197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1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4793 9417,'-8'-3'4393,"5"2"-4285,-1-1-1,0 1 0,1-1 0,0 0 1,-1 0-1,1 0 0,0-1 0,0 1 1,0-1-1,0 1 0,0-1 0,1 0 1,-1 0-1,1 0 0,0-1 0,0 1 1,0 0-1,1-1 0,-1 0 0,1 1 1,-1-1-1,1 0 0,0 1 0,1-1 1,-1 0-1,1 0 0,0 0 0,-1 0 1,2 0-1,-1 0 0,0 1 1,2-6-1,3-13-69,1-1-1,2 1 1,0 0 0,1 1 0,1 0 0,1 0 0,19-26-1,-11 16-83,148-239-1191,67-117-1001,-54 49 2499,51-91-221,30 16-763,433-490-115,-571 757 999,6 6 0,6 6 0,6 5 0,5 7-1,5 7 1,269-156 0,-230 171 46,4 8-1,4 9 0,4 8 1,342-79-1,-271 100 39,2 11 1,2 12-1,314 6 0,-485 28 120,184 30 0,101 46 15,-160-29-364,-144-34-510,0-3 1,1-5-1,134-3 0,-146-13-1593,-4-12-1570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1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20 17040,'0'0'1132,"9"-4"-1057,-2 1-72,-1 0 1,1 1 0,1 0 0,-1 0-1,0 1 1,0 0 0,1 0 0,-1 1 0,0 0-1,1 0 1,-1 1 0,0 0 0,1 0-1,-1 1 1,0-1 0,10 5 0,26 10-443,-1 1 0,-1 3 1,0 1-1,-2 2 0,57 42 1,-94-63 407,1 0 0,0 0 0,-1 0 1,0 1-1,1-1 0,-1 1 0,0-1 0,0 1 1,-1 0-1,1 0 0,0 0 0,-1 0 1,0 0-1,0 0 0,0 0 0,0 0 0,0 0 1,0 1-1,-1-1 0,1 4 0,-2-3 63,0 1-1,0-1 0,0 0 1,0 0-1,0 1 1,-1-1-1,0 0 0,0 0 1,0 0-1,0-1 1,-1 1-1,1 0 0,-1-1 1,0 0-1,-5 5 1,-260 221 2615,190-169-3316,3 3 0,-119 129 0,154-139-3334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17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48 342 9929,'0'0'7138,"-8"-9"-4816,-23-31-411,29 38-1792,1 0 1,0 0-1,0 0 0,1 0 1,-1-1-1,0 1 0,1 0 0,-1 0 1,1 0-1,-1-1 0,1 1 1,0 0-1,0 0 0,0-1 0,1 1 1,-1 0-1,0 0 0,1-1 0,-1 1 1,1 0-1,0 0 0,0 0 1,0 0-1,0 0 0,0 0 0,0 0 1,1 0-1,-1 0 0,1 1 1,-1-1-1,1 0 0,3-2 0,3-3 193,1 0-1,0 1 0,0 0 1,16-8-1,-25 14-273,6-3-9,0 0 1,1 1 0,-1 0-1,0 0 1,1 0-1,-1 1 1,1 0 0,-1 0-1,1 1 1,6 0-1,-12 0-51,0 1-1,0-1 0,-1 1 0,1-1 1,0 1-1,0 0 0,-1-1 0,1 1 0,-1 0 1,1 0-1,0-1 0,-1 1 0,0 0 1,1 0-1,-1 0 0,1 0 0,-1-1 1,0 1-1,0 0 0,1 0 0,-1 0 1,0 0-1,0 0 0,0 0 0,0 0 1,0 0-1,0 0 0,0 0 0,-1 1 0,-3 35-329,-3-17 313,0 0 0,-2 0 0,-1-1 0,0-1 1,-20 27-1,16-24 22,0 1 1,2 0-1,-12 28 1,20-40 5,1 0 0,0 0-1,1 1 1,0-1 0,-1 12 0,3-21 4,-1 1 0,1 0 0,0 0 0,0 0 0,0-1 0,0 1 0,1 0 0,-1 0 0,0 0 0,1-1 0,0 1 0,-1 0 0,1 0 0,0-1-1,0 1 1,-1-1 0,1 1 0,1-1 0,-1 1 0,0-1 0,0 1 0,0-1 0,1 0 0,-1 0 0,1 0 0,-1 0 0,1 0 0,-1 0 0,1 0 0,0 0 0,-1 0 0,1-1 0,0 1 0,0-1 0,2 1-1,7 0 13,0-1 0,-1-1 0,1 1 0,0-2-1,-1 1 1,1-2 0,-1 1 0,0-1-1,0-1 1,0 0 0,0 0 0,0-1-1,-1 0 1,0-1 0,0 0 0,0 0 0,12-14-1,4-3 98,-1-2-1,-1 0 0,-1-2 1,23-37-1,-32 45-112,0 0 1,-2 0-1,0-1 0,-1 0 1,-1-1-1,-1 0 0,-1-1 1,5-26-1,-12 48 3,0 0 0,0-1 0,0 1 0,0 0 0,1-1 1,-1 1-1,0 0 0,0-1 0,0 1 0,0 0 0,0-1 0,0 1 0,0 0 0,0-1 0,0 1 0,0 0 1,0-1-1,0 1 0,0 0 0,-1-1 0,1 1 0,0 0 0,0-1 0,0 1 0,0 0 0,0 0 1,-1-1-1,1 1 0,0 0 0,0 0 0,-1-1 0,1 1 0,0 0 0,0 0 0,-1-1 0,1 1 0,0 0 1,-1 0-1,1 0 0,-13 8-238,-12 23 2,14-11 228,1-1 1,0 1-1,2 1 1,0 0-1,1 0 0,1 0 1,2 1-1,0 0 1,1 0-1,1 0 1,1 35-1,1-53 12,1-1 0,0 1 1,0-1-1,0 0 0,0 1 0,1-1 1,-1 0-1,1 0 0,0 0 0,0 0 0,0 0 1,0 0-1,1-1 0,-1 1 0,1-1 0,-1 1 1,1-1-1,0 0 0,0 0 0,0 0 1,0 0-1,0-1 0,1 1 0,-1-1 0,0 0 1,1 0-1,-1 0 0,6 0 0,-2 0 80,-1 0 0,1 0-1,-1-1 1,1 0 0,-1 0-1,1 0 1,-1-1-1,1 0 1,-1-1 0,1 1-1,-1-1 1,0-1 0,0 1-1,11-6 1,-4-3 80,-1 0 0,0-1 1,0-1-1,-1 0 0,-1 0 0,0-1 0,-1 0 1,-1-1-1,0 0 0,-1 0 0,0 0 1,-1-1-1,-1 0 0,0-1 0,-2 1 0,0-1 1,0 0-1,-1-31 0,-2 48-159,0-1 0,0 0 0,0 1 0,0-1 0,0 1 0,-1-1 0,1 1 0,0-1 0,0 0 0,0 1 0,-1-1-1,1 1 1,0-1 0,-1 1 0,1-1 0,0 1 0,-1 0 0,1-1 0,-1 1 0,1-1 0,-1 1 0,1 0 0,-1-1 0,1 1 0,-1 0 0,1 0 0,-1-1 0,1 1 0,-1 0 0,1 0-1,-1 0 1,0 0 0,1 0 0,-1 0 0,1 0 0,-1 0 0,0 0 0,1 0 0,-1 0 0,1 0 0,-1 0 0,1 0 0,-1 0 0,0 1 0,1-1 0,-1 0 0,1 0 0,-1 1 0,1-1-1,-1 0 1,1 1 0,-1-1 0,1 0 0,0 1 0,-1-1 0,1 1 0,-1 0 0,-27 24-226,26-22 218,1 0 0,-1 0-1,1 0 1,-1 0-1,1 0 1,0 0-1,0 1 1,1-1 0,-1 0-1,0 0 1,1 1-1,0-1 1,0 0-1,0 1 1,0-1 0,1 0-1,-1 1 1,1-1-1,0 0 1,0 0-1,2 6 1,-1-7 10,-1 0 0,1 0 1,0 0-1,0 0 0,0-1 0,0 1 0,1-1 1,-1 1-1,0-1 0,1 1 0,-1-1 0,1 0 1,-1 0-1,1-1 0,-1 1 0,1 0 0,0-1 1,-1 1-1,1-1 0,0 0 0,0 0 0,-1 0 1,1 0-1,0-1 0,5-1 0,-5 1 13,0 0 1,0 0-1,0-1 0,0 1 0,0-1 1,0 0-1,0 0 0,-1 0 0,1 0 1,-1-1-1,1 1 0,-1-1 0,0 0 0,0 1 1,0-1-1,3-5 0,24-52 85,-28 57-92,2-3 2,-1 2 13,-1 1-1,1 0 1,0-1-1,-1 0 0,0 1 1,0-1-1,0 0 1,0 0-1,-1 1 1,1-1-1,-1 0 0,0 0 1,0 0-1,-1-4 1,-1 59-543,3-48 521,-1-1 1,1 1 0,1 0-1,-1-1 1,0 1 0,1-1-1,-1 1 1,1-1 0,0 0-1,0 0 1,0 0 0,0 0-1,0 0 1,0 0 0,0 0-1,1-1 1,-1 1 0,1-1-1,-1 0 1,1 0 0,-1 0-1,1 0 1,0 0 0,0 0-1,-1-1 1,1 1 0,0-1 0,0 0-1,0 0 1,-1 0 0,6-1-1,-1 1 16,1 0 0,-1-1 0,0-1-1,-1 1 1,1-1 0,0 0 0,0-1-1,-1 1 1,1-1 0,-1-1 0,10-6-1,-1-2 25,-2-1-1,1 0 0,-2-1 1,22-30-1,-29 36-45,0 0-1,0-1 1,-1 0-1,0 0 1,0 0-1,-1-1 1,-1 1 0,1-1-1,-1 1 1,-1-1-1,1-11 1,-2 20 0,0 0 0,0 1 0,0-1 0,-1 0 0,1 0 1,0 0-1,0 0 0,0 1 0,-1-1 0,1 0 0,0 0 0,-1 1 0,1-1 1,-1 0-1,1 0 0,-1 1 0,1-1 0,-1 0 0,0 1 0,1-1 0,-1 1 1,0-1-1,1 1 0,-1-1 0,0 1 0,0 0 0,1-1 0,-1 1 1,0 0-1,0-1 0,0 1 0,1 0 0,-1 0 0,0 0 0,0 0 0,0 0 1,0 0-1,1 0 0,-1 0 0,0 0 0,0 0 0,0 0 0,0 1 1,1-1-1,-1 0 0,0 1 0,-1 0 0,-3 0-38,0 1 0,0 0 0,0 0 0,0 1 0,1-1 0,-8 6 0,0 3 33,1 0-1,0 0 1,0 1-1,2 1 0,-1 0 1,2 0-1,0 1 1,0 0-1,1 0 0,1 0 1,0 1-1,1 0 0,1 0 1,0 1-1,1-1 1,1 1-1,1 0 0,0 0 1,2 30-1,0-43 13,0 1 0,0 0-1,1-1 1,-1 1 0,1-1 0,0 0 0,0 0-1,0 0 1,0 0 0,1 0 0,-1 0-1,1 0 1,-1-1 0,1 1 0,0-1-1,0 0 1,0 0 0,1 0 0,-1 0 0,0 0-1,1-1 1,-1 0 0,1 1 0,0-1-1,-1-1 1,1 1 0,7 0 0,-3 1 8,1-2-1,-1 1 1,1-1 0,-1 0 0,1-1 0,-1 0 0,1 0 0,-1-1 0,1 0-1,-1 0 1,11-5 0,-3-3 20,0-1 0,0 0-1,-1-2 1,0 1 0,-1-2-1,-1 0 1,0 0 0,-1-2-1,0 1 1,-1-1 0,-1-1 0,-1 0-1,0 0 1,-2-1 0,11-33-1,-17 5-100,-1 45 61,0 1 0,0-1 0,-1 0 1,1 0-1,0 0 0,0 0 0,-1 1 0,1-1 1,0 0-1,-1 0 0,1 0 0,-1 1 0,1-1 1,-1 0-1,1 1 0,-1-1 0,1 0 0,-1 1 1,-1-1-1,2 1-1,-1-1 0,0 1 0,0 0 0,0 1 0,0-1 0,1 0 1,-1 0-1,0 0 0,0 0 0,0 1 0,1-1 0,-1 0 0,0 1 0,0-1 0,1 1 0,-1-1 1,0 1-1,0-1 0,1 1 0,-1-1 0,1 1 0,-1 0 0,1-1 0,-2 2 0,-3 5-16,0-1-1,1 1 0,0 0 0,0 0 1,0 0-1,1 0 0,0 1 0,0-1 0,1 1 1,0 0-1,-2 13 0,1 9 37,1 53 0,2-68-28,0-11 34,0 0 1,1 0-1,-1 1 0,1-1 0,0 0 1,1 0-1,-1 0 0,1 0 0,-1 0 0,1 0 1,0-1-1,1 1 0,-1 0 0,1-1 0,0 0 1,-1 0-1,1 1 0,1-2 0,-1 1 0,6 4 1,-6-6-148,-1 1 0,0-1 0,0 0 1,1-1-1,-1 1 0,0 0 1,1-1-1,-1 1 0,1-1 0,-1 0 1,1 0-1,-1 1 0,1-2 0,-1 1 1,0 0-1,1-1 0,-1 1 1,1-1-1,-1 1 0,0-1 0,1 0 1,-1 0-1,0 0 0,0-1 0,0 1 1,0 0-1,0-1 0,0 1 1,0-1-1,0 0 0,0 0 0,-1 0 1,1 1-1,-1-2 0,0 1 0,1 0 1,0-2-1,18-34-5380,-3-9-3352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1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11499,'-6'0'12011,"6"2"-12203,0 6 0,6-3-1378,-1-5-5604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111 106 10410,'0'0'14317,"2"11"-14023,0 10-201,-1 0 0,-1 0 0,-1 0 0,-1 0 0,-9 39 0,-37 112 288,28-109-381,-14 74 1,49-207-9309,18-95 358,-14-40 4482,-15 148 9211,-3 18 6866,-1 62-11266,5 131 1474,-2-133-1726,0 1 0,2-1 0,0 1 0,2-1 0,9 23 0,-12-36-108,-1 1 69,1 0-1,0-1 0,1 1 1,0-1-1,12 15 0,-16-22 34,0 0-1,1 1 0,-1-1 0,1 0 1,0 0-1,-1 0 0,1 0 1,0 0-1,-1 0 0,1 0 1,0 0-1,0-1 0,0 1 0,0-1 1,0 0-1,0 1 0,0-1 1,0 0-1,0 0 0,0 0 0,0 0 1,0-1-1,-1 1 0,1 0 1,0-1-1,0 0 0,0 1 1,0-1-1,0 0 0,-1 0 0,1 0 1,0 0-1,-1 0 0,1 0 1,2-3-1,5-4 199,0-1 0,0 0 0,-1 0 0,0-1 0,-1 0 0,0 0 0,8-15 0,-2-1-23,-1 0-1,9-31 1,-11 27-145,-3 0-1,8-50 1,-14 64-88,1 0 0,-2 0 0,0 0 0,-1 0 1,-1 0-1,-7-30 0,8 43-82,1 0 1,-1 1 0,0-1-1,0 1 1,0-1 0,0 1-1,-1 0 1,1-1 0,-1 1-1,1 0 1,-1 0 0,0 0-1,0 0 1,0 0 0,-2-1-1,3 2-11,1 1 1,0 0-1,-1 0 0,1 0 0,0 0 0,-1 0 0,1 0 0,0 0 0,-1 0 0,1 0 0,0 0 0,-1 0 0,1 0 0,-1 0 1,1 0-1,0 0 0,-1 0 0,1 1 0,0-1 0,-1 0 0,1 0 0,0 0 0,0 0 0,-1 1 0,1-1 0,0 0 0,-1 0 0,1 1 1,0-1-1,0 0 0,-1 1 0,1-1 0,0 0 0,0 1 0,-6 25-3099,6 49-5863,0-32 2153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1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73 11755,'0'0'6182,"-6"-9"-3337,1 2-2378,0 0 0,0 0 0,0 1 0,-1-1-1,-10-8 1,15 13-432,-1 1 0,0-1 0,0 1 0,0 0 0,0 0 0,0 0 0,0 0 0,-1 0 0,1 0-1,0 0 1,0 1 0,-1-1 0,1 1 0,0 0 0,-1 0 0,1-1 0,0 1 0,-1 1 0,1-1 0,0 0 0,-1 1-1,1-1 1,0 1 0,-1 0 0,1-1 0,0 1 0,0 0 0,0 0 0,0 1 0,0-1 0,-2 2 0,-2 3-30,1 0 0,0 0 1,1 0-1,0 0 0,0 1 1,0-1-1,1 1 0,-1 0 1,2 1-1,-1-1 0,1 0 1,0 1-1,1-1 0,0 1 1,0 0-1,0-1 0,1 1 1,0 0-1,1-1 0,0 1 1,1 8-1,-1-14 8,0 1 0,0-1 0,1 0 0,-1 0 0,0 0 0,1 0-1,-1 0 1,1-1 0,0 1 0,-1 0 0,1-1 0,0 1 0,0-1 0,0 1 0,0-1 0,1 0-1,-1 0 1,0 0 0,0 0 0,1-1 0,-1 1 0,0 0 0,1-1 0,-1 0 0,0 1 0,1-1 0,-1 0-1,1 0 1,-1-1 0,1 1 0,-1 0 0,0-1 0,3 0 0,4-1 174,0 1 1,-1-2-1,1 1 0,-1-1 1,0 0-1,0-1 1,14-8-1,-12 5-84,-1 1 0,0-2-1,-1 1 1,1-1 0,-2 0 0,1-1-1,-1 0 1,0 0 0,-1-1 0,0 0-1,-1 0 1,0 0 0,0 0 0,-1-1-1,3-13 1,-7 23-109,0 1-1,0-1 1,0 1-1,0 0 1,1-1-1,-1 1 1,0-1-1,0 1 0,-1 0 1,1-1-1,0 1 1,0 0-1,0-1 1,0 1-1,0-1 1,0 1-1,0 0 1,-1-1-1,1 1 1,0 0-1,0-1 1,0 1-1,-1 0 1,1-1-1,0 1 1,-1 0-1,1 0 0,0-1 1,0 1-1,-1 0 1,1 0-1,-1 0 1,1-1-1,0 1 1,-1 0-1,1 0 1,0 0-1,-1 0 1,1 0-1,0 0 1,-1 0-1,1 0 1,-1 0-1,1 0 1,0 0-1,-1 0 1,1 0-1,-1 0 0,1 0 1,0 0-1,-1 0 1,1 1-1,0-1 1,-1 0-1,1 0 1,0 0-1,-1 1 1,1-1-1,0 0 1,-1 0-1,1 1 1,-1-1-1,-22 15-318,16-9 258,1 1 0,-1 0 0,1 0 0,0 1 0,1 0 0,-1 0 0,2 0 1,-1 0-1,1 1 0,0 0 0,-2 9 0,4-11-587,1 1 1,-1-1-1,2 0 0,-1 1 1,1 9-1,0-16 427,0 0 0,0 0 0,0 0 0,0 0 1,0 0-1,1 0 0,-1 0 0,0 0 0,0 0 0,1 0 0,-1 0 0,1 0 1,-1-1-1,1 1 0,-1 0 0,1 0 0,0 0 0,-1 0 0,1-1 0,0 1 0,0 0 1,-1-1-1,1 1 0,2 0 0,25 3-5813,-2-4-1536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6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0 15086,'0'0'4111,"-4"12"-2969,-25 97 1773,-19 132 0,47-239-2902,1-1 0,0 1 0,0-1 0,0 1 1,0 0-1,0-1 0,0 1 0,0 0 0,0-1 0,1 1 0,-1-1 1,0 1-1,2 2 0,-1-3-6,-1-1 0,0 1 0,1-1-1,-1 0 1,1 1 0,-1-1 0,1 1 0,-1-1 0,1 0 0,-1 1 0,1-1 0,0 0-1,-1 0 1,1 1 0,-1-1 0,1 0 0,0 0 0,-1 0 0,1 0 0,0 0-1,-1 0 1,1 0 0,1 0 0,2-1-2,0 0-1,1 0 1,-1-1-1,0 0 1,0 0-1,0 0 0,0 0 1,4-4-1,6-3-343,-9 4 260,1 1-1,-1 0 1,1 1 0,-1-1 0,1 1-1,0 1 1,1-1 0,-1 1-1,0 0 1,12-2 0,-20 41-300,0-28 569,5-12-71,11-28-52,18-54-347,-21 93-477,-8-4 760,1-1 0,0 0 0,-1 0 0,1 0 0,1-1 0,-1 1 0,0-1 0,1 0 0,-1 0 0,1-1 0,5 2 0,-7-2 20,1-1 1,-1 0-1,1 0 1,-1 0-1,1-1 1,0 1-1,-1-1 1,1 0-1,-1 0 1,0 0-1,1 0 0,-1 0 1,0-1-1,0 0 1,1 1-1,-1-1 1,-1 0-1,1-1 1,0 1-1,0 0 0,-1-1 1,0 0-1,1 1 1,-1-1-1,0 0 1,0 0-1,2-6 1,-6 13-154,0-1 129,1-1-1,-1 1 0,1-1 0,0 1 1,0 0-1,0-1 0,0 1 1,0 0-1,1 0 0,-1 0 0,1 0 1,-1-1-1,1 1 0,0 0 1,0 0-1,1 0 0,0 3 1,2-5 21,0 0 0,0-1 0,0 1 0,1-1 1,-1 0-1,0 0 0,1 0 0,-1 0 0,0 0 1,0-1-1,1 0 0,-1 1 0,5-3 0,0-2-49,0-1-1,-1 1 0,0-2 0,0 1 0,0-1 1,0 0-1,-1 0 0,0 0 0,-1-1 0,0 0 1,5-10-1,-15 26-22,0 0-1,1 0 1,0 1 0,1-1 0,0 1 0,0 0 0,1 0 0,0 0-1,0 0 1,1 1 0,0-1 0,1 14 0,0-22-170,1 0 0,-1 0 1,0 0-1,0 0 0,1-1 0,-1 1 1,0 0-1,1 0 0,-1 0 0,1-1 1,-1 1-1,1 0 0,-1-1 0,1 1 1,0-1-1,-1 1 0,1 0 0,0-1 1,-1 1-1,1-1 0,0 0 0,0 1 1,-1-1-1,1 0 0,0 1 0,0-1 1,0 0-1,-1 0 0,1 1 0,0-1 1,0 0-1,0 0 0,0 0 0,0 0 1,0 0-1,-1-1 0,1 1 0,1 0 1,13 0-5032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64 7079,'0'0'14552,"4"-8"-11707,8-30-1142,-12 38-1654,0-1-1,0 0 0,0 0 0,0 1 0,-1-1 1,1 0-1,0 0 0,0 1 0,-1-1 0,1 0 1,0 1-1,-1-1 0,1 0 0,-1 1 0,1-1 0,-1 0 1,1 1-1,-1-1 0,1 1 0,-1-1 0,1 1 1,-1-1-1,0 1 0,1 0 0,-1-1 0,0 1 1,0 0-1,1-1 0,-1 1 0,0 0 0,0 0 0,1 0 1,-1 0-1,0 0 0,0 0 0,1 0 0,-1 0 1,-1 0-1,-37 0-43,31 1 22,1 0-47,-1 0 1,0 0 0,1 1 0,-1 0-1,1 1 1,0 0 0,-11 5 0,14-5-4,-1-1 1,1 0 0,0 1 0,0 0 0,0 0 0,0 0-1,1 1 1,-1-1 0,1 1 0,0 0 0,0-1-1,0 1 1,-3 8 0,6-12 5,0 1-1,0 0 1,0 0 0,0-1-1,0 1 1,1 0 0,-1 0-1,0-1 1,0 1-1,1 0 1,-1-1 0,0 1-1,1 0 1,-1-1 0,1 1-1,-1-1 1,1 1-1,-1 0 1,1-1 0,-1 1-1,1-1 1,-1 1 0,1-1-1,0 0 1,-1 1 0,1-1-1,0 0 1,-1 1-1,1-1 1,0 0 0,1 0-1,32 12-23,-22-8 14,-8-2 56,12 4-123,0 0 0,-1 1 0,16 10 0,-29-16 84,0 0 0,0 0 1,0 1-1,0-1 0,0 0 0,0 1 0,0-1 0,-1 1 0,1-1 1,0 1-1,-1 0 0,1 0 0,-1 0 0,0 0 0,0 0 0,0 0 0,0 0 1,0 0-1,0 1 0,0-1 0,-1 0 0,1 0 0,-1 1 0,1-1 1,-1 0-1,0 1 0,0-1 0,0 1 0,0-1 0,-1 0 0,0 4 1,-1-3 49,0-1 0,1 0 0,-1 0 1,0 0-1,0 0 0,-1-1 1,1 1-1,0 0 0,-1-1 1,1 0-1,-1 1 0,1-1 1,-1 0-1,1 0 0,-6 0 0,-43 10 637,49-10-648,-2-1-17,-85 10 761,83-9-878,0-1 0,0 0 0,-1-1-1,1 1 1,0-1 0,0 0 0,0-1 0,0 1 0,1-1 0,-1 0 0,0-1-1,-5-3 1,0-8-2113,11 13 1771,-1-1-1,1 1 0,0 0 0,0-1 0,0 1 0,1-1 0,-1 1 0,0-1 0,0 1 0,1 0 0,-1-1 0,1 1 1,-1 0-1,1-1 0,0 1 0,-1 0 0,1 0 0,0-1 0,0 1 0,0 0 0,0 0 0,0 0 0,0 0 0,0 0 0,2 0 1,16-15-4951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10602,'0'0'11707,"-7"5"-11296,-4 5-158,1 1 0,0 0-1,1 1 1,0-1 0,0 2 0,2-1 0,-1 1-1,2 0 1,-10 25 0,7-13 261,0 1 0,2 0 0,1 1 0,-6 48 0,12-73-508,-1 1 0,1-1 0,0 0-1,0 0 1,0 0 0,0 1 0,0-1-1,0 0 1,0 0 0,1 0 0,-1 1-1,1-1 1,0 0 0,-1 0 0,1 0-1,0 0 1,0 0 0,1 0 0,-1 0-1,0-1 1,1 1 0,-1 0 0,1-1-1,-1 1 1,3 1 0,0-2 5,-1 0-1,1 0 1,-1-1 0,1 1-1,-1-1 1,1 0 0,-1 0-1,1-1 1,-1 1 0,1-1-1,-1 0 1,1 1 0,-1-1-1,0-1 1,1 1 0,3-3-1,10-4-16,0-2-1,0 0 1,-1-1-1,0-1 1,26-25-1,18-14-23,-59 51 29,-1 0 0,0 0 0,0-1 0,1 1 0,-1 0 0,0 0 0,0 0-1,1 0 1,-1-1 0,0 1 0,0 0 0,1 0 0,-1 0 0,0 0 0,1 0 0,-1 0 0,0 0 0,1 0 0,-1 0 0,0 0 0,1 0 0,-1 0 0,0 0 0,1 0 0,-1 0 0,0 0 0,1 0-1,-1 0 1,0 0 0,0 0 0,1 1 0,-1-1 0,0 0 0,0 0 0,1 0 0,-1 1 0,0-1 0,0 0 0,1 0 0,-1 1 0,0-1 0,0 0 0,0 0 0,1 1 0,-1-1 0,0 1 0,5 23-97,-7 30 63,-11 7 954,10-49-1111,0 1-1,0 0 1,-1 25 0,14-39-10608,1-10-3822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 10890,'-9'-4'2595,"3"2"704,4 1-320,-2-1 800,19 2-3619,-4 0 193,10 4-65,0-1-128,5-1-96,2-2-320,2 0-2274,-2 0-3524,-4-11-6086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87 4869,'7'-8'6614,"-1"1"-5429,19-25 376,-14 1 3866,-12 31-5325,1-1 1,0 1-1,0-1 1,-1 1-1,1-1 1,0 1-1,-1-1 0,1 1 1,0-1-1,-1 1 1,1 0-1,-1-1 1,1 1-1,-1 0 1,1-1-1,0 1 0,-1 0 1,1 0-1,-1-1 1,1 1-1,-1 0 1,0 0-1,1 0 1,-1 0-1,1 0 0,-1 0 1,1 0-1,-1 0 1,1 0-1,-1 0 1,0 0-1,1 0 1,-1 0-1,1 0 0,-1 0 1,1 1-1,-1-1 1,-24 5 29,7 2-145,1 1-1,0 1 1,1 0 0,0 1 0,0 1-1,-17 15 1,-2 6 244,-41 46-1,61-61-104,1 1-1,1 0 1,0 1-1,-12 26 1,20-36-115,1 0 1,0 1 0,1 0 0,0 0 0,1 0-1,0 0 1,0 0 0,1 0 0,0 0 0,1 1-1,1 16 1,0-24-21,0 1 0,0-1-1,0 1 1,0-1 0,0 1 0,1-1 0,-1 0-1,1 0 1,0 0 0,0 0 0,0 0-1,1 0 1,-1-1 0,1 1 0,-1-1 0,1 1-1,0-1 1,0 0 0,0 0 0,4 2-1,-1-1 70,0-1 0,0 0-1,0 0 1,0 0-1,0-1 1,0 0 0,0 0-1,1 0 1,-1-1-1,0 0 1,9-1 0,-10 0 26,1 0 0,-1 0 0,0 0 0,0 0 0,0-1 0,0 0 1,0 0-1,0 0 0,0-1 0,-1 0 0,1 0 0,-1 0 0,5-4 0,-7 5-30,0-1 0,0 1-1,0-1 1,0 0-1,0 1 1,-1-1 0,1 0-1,-1 0 1,0 0-1,0 0 1,0 0-1,0-1 1,-1 1 0,1 0-1,-1 0 1,1 0-1,-1-1 1,0 1-1,-1 0 1,1 0 0,0-1-1,-2-4 1,0 4-50,1 0 0,-1 1 0,1-1 1,-1 0-1,0 1 0,-1 0 0,1-1 0,0 1 1,-1 0-1,0 0 0,0 1 0,0-1 1,0 0-1,0 1 0,0 0 0,-1 0 1,-6-3-1,3 1-89,0 1 1,-1 1-1,1-1 1,-1 1 0,1 1-1,-1-1 1,0 1-1,-9 0 1,17 1 70,0 0 1,-1 0 0,1 0-1,0 0 1,-1 0-1,1 0 1,0 0 0,-1 0-1,1 0 1,0 0-1,-1 0 1,1 0 0,0 0-1,-1 0 1,1 0-1,0 0 1,0 0 0,-1 1-1,1-1 1,0 0-1,-1 0 1,1 0 0,0 0-1,0 1 1,-1-1-1,1 0 1,0 0 0,0 1-1,0-1 1,-1 0 0,1 0-1,0 1 1,0-1-1,0 0 1,0 1 0,0-1-1,-1 0 1,1 0-1,0 1 1,0-1 0,0 0-1,0 1 1,0 0-1,0-1-8,1 1-1,-1 0 0,1-1 1,-1 1-1,0-1 1,1 1-1,-1 0 0,1-1 1,-1 1-1,1-1 0,0 1 1,-1-1-1,1 0 0,0 1 1,-1-1-1,1 0 0,0 1 1,-1-1-1,1 0 0,0 0 1,0 1-1,13 2-8,0-1 0,-1 0 0,1-1 0,0-1 1,0 0-1,-1-1 0,1 0 0,0-1 0,15-4 0,-4-1-19,0-1 0,0-1 1,43-23-1,-57 30 9,-12 8 4,0-5 18,-3 14 53,-2 0-1,0 0 1,-1-1-1,0 0 1,-1 0 0,-1 0-1,-15 18 1,9-12 454,-24 44 0,32-51-433,5-9-76,0-1 1,0 1 0,1-1 0,-1 1 0,1-1 0,0 1 0,0 0 0,-1 7-1,2-10-41,0-1-1,0 0 1,0 0-1,0 1 0,0-1 1,0 0-1,0 0 1,0 1-1,0-1 0,0 0 1,0 0-1,0 1 1,0-1-1,0 0 0,0 0 1,0 1-1,0-1 1,1 0-1,-1 0 0,0 0 1,0 1-1,0-1 1,0 0-1,1 0 0,-1 0 1,0 0-1,0 1 1,0-1-1,1 0 1,-1 0-1,0 0 0,0 0 1,1 0-1,-1 0 1,0 0-1,0 0 0,1 0 1,-1 0-1,0 0 1,1 1-1,12-6-2904,9-13-3581,-2-8-3608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18546,'0'0'1035,"-5"13"209,-85 218 2984,-31 94-2915,113-290-2354,8-30-2255,3-21-390,0-10-1557,-1-4-3501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11050,'0'0'7544,"9"6"-5671,31 20-559,-34-24-1178,-1 0 1,1 0-1,0-1 1,0 0-1,0 0 1,0 0-1,0-1 1,0 0-1,0 0 1,0 0-1,0-1 1,0 0-1,0 0 1,0 0-1,-1-1 1,1 0-1,0 0 1,-1-1-1,1 1 1,6-6-1,-1 1-49,-1-1 0,1 0 0,-2-1 0,1 0 0,-1 0 0,8-12 0,-13 17-33,-1 0 0,0 0-1,0-1 1,-1 1 0,1-1-1,-1 0 1,0 0 0,0 0-1,0 0 1,-1 0 0,0 0-1,0 0 1,0 0 0,-1-1-1,0 1 1,0 0-1,-1-8 1,1 12-56,0 1 1,0-1-1,-1 0 0,1 1 1,-1-1-1,1 0 0,-1 1 1,1-1-1,-1 1 0,1-1 1,-1 1-1,1-1 0,-1 1 1,0-1-1,1 1 0,-1 0 1,0-1-1,1 1 0,-1 0 1,0 0-1,1-1 0,-1 1 1,0 0-1,0 0 0,1 0 1,-1 0-1,0 0 0,0 0 1,1 0-1,-1 0 0,0 0 1,0 0-1,1 1 0,-1-1 1,0 0-1,-29 11-247,20-3 226,-1 0 0,1 1 0,1 0 0,0 0 0,0 1 0,1 0 1,0 1-1,1 0 0,-12 21 0,15-22 39,-1-1 1,1 0-1,0 1 0,1 0 1,0 0-1,1 0 0,0 0 1,0 0-1,1 0 0,1 1 1,0-1-1,0 0 0,2 12 1,-1-20-13,0 0 1,0 0 0,0 0 0,0-1 0,0 1 0,0 0 0,1-1 0,-1 1-1,0-1 1,1 1 0,-1-1 0,1 1 0,0-1 0,0 0 0,-1 0 0,1 0 0,0 0-1,0 0 1,0-1 0,0 1 0,0-1 0,0 1 0,0-1 0,0 1 0,0-1-1,0 0 1,0 0 0,0 0 0,1 0 0,2-1 0,3 0 66,0 1 1,0-1-1,0-1 1,0 0-1,-1 0 0,15-6 1,-7 0 9,0-2 0,0 0 1,-1-1-1,0 0 0,-1-1 0,0-1 1,11-14-1,59-85-871,-82 110 727,-16 25 75,1 0 0,-18 41-1,28-54 53,0 0 0,1 1 0,0 0-1,0-1 1,1 1 0,1 0-1,0 0 1,0 0 0,2 18 0,-1-28-91,0 0 0,0 0 0,0 0 0,0 0 0,1 0 0,-1 0 1,0 0-1,0 0 0,1 0 0,-1 0 0,1 0 0,-1 0 0,1 0 1,-1 0-1,1 0 0,-1-1 0,1 1 0,0 0 0,0 0 1,-1-1-1,1 1 0,0 0 0,0-1 0,0 1 0,0-1 0,-1 1 1,1-1-1,0 1 0,0-1 0,0 0 0,0 1 0,0-1 0,0 0 1,0 0-1,0 0 0,1 0 0,-1 0 0,0 0 0,0 0 0,0 0 1,0 0-1,0 0 0,0-1 0,0 1 0,0 0 0,0-1 1,0 1-1,0 0 0,-1-1 0,3 0 0,1-1-794,0-1-1,0 1 1,-1 0 0,1-1-1,0 0 1,-1 0 0,0 0-1,1 0 1,-1-1-1,4-5 1,10-25-8665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17136,'0'0'7335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209 542 11275,'0'0'2167,"7"-9"662,-1 2-2154,26-32 2655,-29 35-2771,-1 1 0,0-1 1,0 0-1,0 0 0,0 1 0,0-2 0,-1 1 0,0 0 0,0 0 0,0 0 0,0-5 1,-1 8-493,-1 1 0,0-1 0,1 0 0,-1 0 1,0 0-1,0 1 0,1-1 0,-1 1 0,0-1 1,0 1-1,0-1 0,0 1 0,0-1 1,0 1-1,0 0 0,0-1 0,0 1 0,0 0 1,0 0-1,0 0 0,0 0 0,0 0 0,0 0 1,0 0-1,0 0 0,0 0 0,-2 1 0,-33 3-165,25 0 76,0 1 0,0 0 0,0 1 0,1 0 0,0 0 0,1 1 0,-1 1 1,-14 14-1,7-5 11,2 1 0,0 0 0,-18 29 0,29-40-10,1-1 0,0 0 0,0 1-1,0 0 1,1-1 0,-2 11 0,3-15 11,1-1 0,0 0 1,0 0-1,-1 1 0,1-1 1,0 0-1,0 1 0,0-1 1,0 0-1,0 0 0,1 1 1,-1-1-1,0 0 0,1 0 1,-1 1-1,0-1 0,1 0 1,0 0-1,-1 0 0,1 0 1,0 0-1,-1 0 0,1 0 0,0 0 1,0 0-1,0 0 0,0 0 1,0 0-1,0 0 0,0-1 1,0 1-1,0 0 0,0-1 1,1 1-1,-1-1 0,0 0 1,0 1-1,1-1 0,-1 0 1,0 1-1,2-1 0,9 0 9,0-1 0,-1 1 0,1-2 0,0 0 1,-1 0-1,0-1 0,1-1 0,-1 0 0,-1 0 0,1-1 0,0 0 0,-1-1 0,0 0 0,14-12 0,10-10 47,0-1-1,42-50 1,-44 44-12,-2-1 1,-2-2-1,29-49 1,-46 68-123,-1 0 1,-1-1-1,-1 0 1,-1 0-1,0-1 1,-1 0 0,-2 0-1,0-1 1,1-26-1,-5 46 58,0-1-1,0 0 1,0 0-1,0 0 1,-1 0-1,1 0 0,-1 0 1,1 1-1,-1-1 1,0 0-1,0 0 1,-1 1-1,1-1 1,0 1-1,-1-1 1,0 1-1,1 0 1,-1-1-1,0 1 1,0 0-1,-1 0 0,-3-3 1,3 4 6,0 0 1,0-1-1,0 1 1,-1 0-1,1 1 1,0-1-1,0 1 1,-1-1-1,1 1 1,0 0-1,-1 0 1,1 1-1,0-1 1,-1 1-1,1-1 1,0 1-1,0 0 1,0 0-1,0 0 1,-5 3-1,0 0 6,1 1 0,-1 0 0,1 1-1,-1 0 1,2 0 0,-1 0 0,1 1-1,0 0 1,0 0 0,1 0-1,0 1 1,0 0 0,-5 11 0,4-6-28,1 0 1,0 1 0,1-1 0,0 1 0,1 0 0,1 0 0,0 0 0,0 14-1,3-22-50,0-1 0,1 1 0,-1-1 0,1 0 0,0 1 0,1-1 0,-1 0 0,1 0 0,0-1 0,0 1 0,0-1 0,1 1 0,-1-1 0,1 0 0,0 0 0,1-1 0,5 5 0,-4-3-45,0 0 1,-1 0 0,1 0-1,-1 1 1,-1 0 0,1 0-1,-1 0 1,0 0 0,0 1-1,2 7 1,-3-5 155,-1 1 0,0 0-1,-1 0 1,0 0 0,-1 0 0,0 0 0,0 0 0,-1 0-1,-4 17 1,-2 1-238,-22 53-1,14-40-1559,14-40 745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78 14189,'0'0'9951,"-11"5"-10063,1 0 108,1-1-1,-1 2 1,1-1-1,1 1 1,-1 1-1,-13 14 1,17-17 1,1 1 0,0-1 0,0 1-1,1 0 1,-1 1 0,1-1 0,0 1 0,0-1 0,1 1 0,0 0 0,0 0 0,0 0 0,1 0 0,0 0 0,-1 10 0,2-15-5,0-1 0,1 1 1,-1-1-1,0 1 0,0-1 0,0 1 0,1-1 1,-1 1-1,0-1 0,0 0 0,1 1 0,-1-1 1,0 0-1,1 1 0,-1-1 0,0 1 0,1-1 1,-1 0-1,1 0 0,-1 1 0,1-1 1,-1 0-1,1 0 0,-1 0 0,1 1 0,-1-1 1,1 0-1,-1 0 0,1 0 0,-1 0 0,1 0 1,-1 0-1,1 0 0,26 0-197,-6 0-313,-20 3 478,0 0 0,0 0 0,-1 0 0,1 0 0,-1-1 0,0 1 0,0 0 0,0 0 0,0 0 0,-1 4 0,1-1 16,-3 39 304,-2 0-1,-1-1 1,-3 1 0,-1-1 0,-3-1-1,-1 0 1,-2-1 0,-2-1 0,-25 42-1,1-20-24,40-60-223,-1 0-1,1 0 0,-1 0 0,0 0 0,0-1 1,0 1-1,0-1 0,0 0 0,-1 0 0,1 0 1,0 0-1,-1-1 0,0 1 0,1-1 0,-1 0 1,0 0-1,-4 0 0,7-1-20,0 0 0,0-1 0,0 1 0,0-1 1,0 1-1,1-1 0,-1 1 0,0-1 0,0 0 0,0 1 0,0-1 0,1 0 1,-1 0-1,0 0 0,1 0 0,-1 1 0,1-1 0,-1 0 0,1 0 0,-1 0 0,1 0 1,-1 0-1,1 0 0,0 0 0,0 0 0,0 0 0,-1-1 0,1 1 0,0 0 0,1-1 1,-3-43-37,2 35-1,2-12-259,0-1 0,2 1 0,1 0 1,0 0-1,2 1 0,0-1 0,1 1 1,2 1-1,0-1 0,18-25 0,9-10-484,2 3 0,59-62 0,-41 58 427,-37 38 322,0-1 0,-2 0 0,27-39 0,-44 58 32,0 0 0,0 1-1,-1-1 1,1 0 0,-1 0-1,1 0 1,-1 0 0,1 0 0,-1 0-1,1 0 1,-1 0 0,0 0-1,1 0 1,-1 0 0,0 0 0,0 0-1,0 0 1,0 0 0,0 0-1,0 0 1,0 0 0,0 0 0,0 0-1,-1 0 1,1 0 0,0 0-1,-1 0 1,1 0 0,-1 0 0,1 0-1,-1 0 1,1 0 0,-1 0-1,0 1 1,1-1 0,-1 0 0,0 0-1,0 1 1,1-1 0,-1 0-1,0 1 1,0-1 0,0 1 0,0-1-1,0 1 1,-2-1 0,1 0-9,-1 0 0,0 1-1,1 0 1,-1-1 0,0 1 0,0 0 0,1 0 0,-1 1 0,0-1 0,1 1 0,-1-1 0,0 1 0,1 0 0,-1 0 0,1 0-1,-1 0 1,-4 3 0,0 2 82,1 1 0,-1 0-1,1 0 1,1 1 0,-1 0-1,1 0 1,1 0 0,-1 0 0,1 1-1,1 0 1,0-1 0,0 1-1,0 1 1,1-1 0,1 0-1,0 1 1,0-1 0,1 0-1,0 1 1,0-1 0,4 17-1,-3-23-71,1 1-1,-1-1 1,1 0-1,0 0 1,0-1-1,0 1 0,0 0 1,1-1-1,-1 1 1,1-1-1,0 1 1,0-1-1,-1 0 0,1-1 1,1 1-1,-1 0 1,0-1-1,0 1 1,0-1-1,1 0 0,-1 0 1,1-1-1,-1 1 1,1-1-1,-1 1 1,1-1-1,-1 0 1,4-1-1,5 1 59,0 0 0,-1-1 0,1 0 0,-1-1 0,1-1 0,-1 0 0,16-6 0,-10 1 10,-1-1 0,0-1-1,0 0 1,-1-1 0,0-1-1,24-26 1,-31 30-86,-1 0-1,0 0 1,-1 0 0,0-1 0,0 0-1,-1 0 1,0-1 0,-1 1 0,0-1-1,0 0 1,-1-1 0,0 1 0,2-17-1,-5 26-3,0 0-1,0 1 1,0-1-1,0 0 1,0 0-1,1 1 0,-2-1 1,1 0-1,0 0 1,0 1-1,0-1 1,0 0-1,0 0 0,-1 1 1,1-1-1,0 0 1,0 0-1,-1 1 0,1-1 1,-1 0-1,1 1 1,-1-1-1,1 1 1,-1-1-1,1 0 0,-1 1 1,1-1-1,-1 1 1,0 0-1,1-1 1,-1 1-1,0-1 0,1 1 1,-1 0-1,0 0 1,0-1-1,1 1 0,-1 0 1,0 0-1,0 0 1,1 0-1,-1 0 1,0 0-1,0 0 0,1 0 1,-1 0-1,0 0 1,0 0-1,0 1 1,1-1-1,-1 0 0,0 0 1,1 1-1,-1-1 1,0 1-1,1-1 1,-1 0-1,0 1 0,-5 2-9,0 1-1,0-1 0,1 1 1,-1 0-1,-7 7 0,7-4 67,-1-1 0,1 2 0,0-1 0,1 1 0,0 0 0,0 0 0,0 0 0,1 0 0,1 1 0,-1 0 0,1 0 0,1 0 0,0 0 1,0 0-1,1 1 0,0-1 0,0 0 0,1 1 0,0-1 0,2 11 0,0-17-27,-1 0 1,1-1 0,-1 1 0,1 0-1,0-1 1,0 1 0,0-1-1,1 0 1,-1 0 0,0 0-1,1 0 1,0 0 0,-1 0 0,1-1-1,0 1 1,0-1 0,0 0-1,0 0 1,0 0 0,0 0-1,0 0 1,0-1 0,0 1 0,0-1-1,5 0 1,-1 1 80,-1-1 1,1 0-1,0 0 1,0 0 0,0-1-1,0 0 1,0 0-1,-1-1 1,1 0-1,11-5 1,-13 5-43,0-1 0,0 0 0,0 0 0,0-1 0,-1 0 0,1 1 0,-1-2 1,0 1-1,0 0 0,0-1 0,-1 0 0,0 1 0,0-1 0,0-1 0,0 1 1,-1 0-1,0-1 0,0 1 0,0-1 0,-1 0 0,0 1 0,0-1 0,0 0 0,-1 0 1,0 0-1,-1-11 0,1 9-75,0 4-2,-1 1-1,1-1 1,0 1 0,0-1 0,0 1-1,1-1 1,-1 1 0,1-1 0,0 1-1,0 0 1,0-1 0,0 1-1,1 0 1,-1 0 0,1 0 0,0 0-1,0 0 1,4-5 0,-5 56 984,1-74-560,-9 40-427,1 0 0,1 0 1,1 1-1,0 0 0,1 0 1,0 0-1,-1 30 0,4-44 26,0 0-1,0 1 0,0-1 1,0 0-1,0 1 0,0-1 1,0 0-1,0 0 1,0 1-1,1-1 0,-1 0 1,1 0-1,-1 1 0,1-1 1,-1 0-1,1 0 1,0 0-1,-1 0 0,1 0 1,0 0-1,2 2 0,24 0 138,-15-3-123,-7-1-7,0 0 1,-1 0-1,1 0 1,0 0-1,-1-1 1,0 0-1,1 0 1,-1 0-1,0-1 1,0 1-1,0-1 1,0 0 0,-1 0-1,1 0 1,-1-1-1,0 1 1,0-1-1,0 0 1,0 1-1,3-7 1,1-1 8,-1-1 0,0 1 0,-1-1 0,0 0 0,-1 0 0,4-19 1,-6 12-86,0 0 1,-1-27 0,-2 27-185,1 18 221,0 1 48,0 0 1,1 2-32,-1 1-1,1 0 1,0-1 0,0 1 0,0 0 0,0-1 0,0 1-1,0-1 1,1 0 0,-1 1 0,1-1 0,0 0-1,0 0 1,-1 0 0,1 0 0,1 0 0,-1-1-1,0 1 1,0 0 0,1-1 0,-1 0 0,0 1-1,1-1 1,0 0 0,-1-1 0,1 1 0,0 0-1,-1-1 1,1 1 0,0-1 0,-1 0 0,5 0 0,-2 0 25,-1-1 1,1 1 0,0-1 0,-1 0 0,0-1-1,1 1 1,-1-1 0,0 0 0,0 0 0,0 0 0,0 0-1,0-1 1,0 0 0,-1 1 0,1-2 0,-1 1 0,0 0-1,0 0 1,0-1 0,0 0 0,0 0 0,-1 0-1,0 0 1,0 0 0,0 0 0,0 0 0,0-5 0,-1 6-27,-20 36-550,14-19 570,0 1-1,1-1 1,1 1 0,1-1-1,0 1 1,0 0-1,2 0 1,0 0-1,2 16 1,-2-30-12,0 0 0,0 1 0,1-1-1,-1 0 1,1 1 0,-1-1 0,1 0 0,-1 0 0,1 0 0,0 1 0,0-1 0,0 0-1,0 0 1,-1 0 0,1 0 0,0 0 0,1 0 0,-1-1 0,0 1 0,0 0 0,0 0 0,0-1-1,1 1 1,-1-1 0,0 1 0,1-1 0,-1 0 0,0 1 0,1-1 0,-1 0 0,0 0 0,1 0-1,-1 0 1,3 0 0,-2 0-287,0-1-1,1 1 1,-1-1 0,1 1-1,-1-1 1,0 0-1,1 0 1,-1 0-1,0 0 1,0 0 0,0 0-1,0-1 1,0 1-1,0-1 1,0 0-1,-1 1 1,1-1 0,2-3-1,8-21-6195,-4-4-3144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18065,'-6'0'1858,"4"12"-1538,2 2 65,0 5-193,0 3-128,0 0-545,2 0-2530,8-3-1473,-3-3-3748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7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143 258 10922,'0'0'9129,"-8"9"-8606,-21 32-379,27-37-122,0-1 0,0 1 0,1 0 1,0 0-1,0 0 0,0 0 0,0 0 0,1 0 0,-1 0 0,1 0 0,0 0 0,0 0 0,1 0 0,1 8 0,-1 6 0,3 39 102,-2-34-172,0 1 0,-2-1-1,-3 36 1,2-55 116,1 1 0,-1 0 0,0-1-1,0 1 1,-1-1 0,1 0 0,-1 1 0,0-1-1,0 0 1,-1 0 0,1 0 0,-1 0 0,0-1-1,0 1 1,0-1 0,0 1 0,-1-1 0,1 0-1,-1-1 1,0 1 0,0 0 0,0-1 0,-5 2-1,9-3-10,-1-1-1,0 0 1,0 1-1,0-1 0,0 0 1,0 0-1,0 1 0,0-1 1,0 0-1,0 0 1,0 0-1,0 0 0,0 0 1,0 0-1,1 0 1,-1-1-1,0 1 0,0 0 1,0-1-1,0 1 0,0 0 1,0-1-1,0 1 1,1-1-1,-1 1 0,0-1 1,0 1-1,-1-2 0,1 0-40,0 0-1,0 0 0,0 0 0,0-1 0,0 1 0,0 0 0,0 0 0,1-1 0,-1 1 0,1-1 0,-1-2 0,0-7-260,1 0-1,1 0 0,3-23 0,4 9 65,1 1 1,1-1-1,1 2 0,1 0 0,1 0 0,21-28 1,-3 3-44,179-265-97,-225 338 899,1 0-1,2 0 0,0 1 1,2 1-1,0 0 0,-6 29 1,10 9 572,2 77 1,4-137-949,-1-15-478,-1 1-1,0-1 1,-1 1-1,0-1 1,-1 1 0,0 0-1,0 0 1,-1 1-1,0-1 1,-1 1-1,-11-14 1,-23-46-293,40 68 589,1 1 1,-1-1-1,1 0 0,-1 1 0,1-1 1,-1 1-1,1-1 0,0 1 0,-1-1 1,1 1-1,0 0 0,0-1 0,-1 1 1,1 0-1,0-1 0,0 1 0,0 0 1,-1 0-1,1 0 0,0 0 0,0 0 1,0 0-1,-1 0 0,1 0 0,0 0 1,0 0-1,0 0 0,0 0 0,-1 0 1,2 1-1,32 2-141,-10 2-186,20 4 614,-14-7-6478,-29-10-2963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229 364 14189,'0'0'3833,"-11"-4"-3480,3 1-309,5 1-40,0 0 1,0 1-1,0-1 1,0 1-1,0 0 1,0 0-1,0 1 1,-1-1-1,1 1 1,0-1-1,-1 1 1,1 0-1,0 0 1,-1 0-1,1 1 1,0-1-1,-1 1 1,1 0-1,0 0 1,-6 2 0,-4 5 343,1 1 1,1-1 0,-1 2 0,1 0 0,1 0 0,-12 15 0,17-19-173,0 0 0,0 1 0,1-1 0,0 1 0,0 0 0,1 1 0,0-1 0,0 1 0,1-1 0,0 1 0,0 0 0,1-1-1,-1 10 1,2-15-162,0-1-1,0 1 0,0-1 0,1 1 0,-1-1 0,0 1 0,1-1 0,-1 1 0,1-1 1,-1 1-1,1-1 0,0 0 0,0 1 0,-1-1 0,1 0 0,0 0 0,0 0 0,0 1 1,0-1-1,1 0 0,-1 0 0,0 0 0,0-1 0,2 2 0,1 0 65,0-1 0,0 1-1,0-1 1,0 0 0,0 0-1,1-1 1,-1 1 0,0-1-1,5 0 1,2 0 84,0-1 1,0-1 0,0 1-1,-1-2 1,1 0-1,16-6 1,-8 0-41,-1-1 1,-1-1-1,0 0 0,0-1 1,-1-1-1,-1-1 1,27-30-1,-32 33-108,-2-1 0,0 0 0,0 0-1,-1 0 1,0-1 0,-2-1 0,1 1-1,-1-1 1,-1 1 0,-1-1 0,0-1-1,2-16 1,-4 6-276,0 0 0,-1 0-1,-4-27 1,3 45 172,0 0 0,-1 0-1,0-1 1,0 1 0,0 1 0,-1-1-1,0 0 1,0 1 0,0-1 0,-1 1-1,0 0 1,0 0 0,-1 0 0,0 1-1,-6-6 1,9 9 73,1 0 1,-1 1-1,0-1 1,0 1-1,0 0 1,1 0-1,-1-1 0,-1 1 1,1 1-1,0-1 1,0 0-1,0 0 1,0 1-1,-1-1 0,1 1 1,0 0-1,0-1 1,-1 1-1,1 0 1,0 0-1,0 1 1,-1-1-1,1 0 0,0 1 1,0 0-1,-1-1 1,1 1-1,0 0 1,0 0-1,0 0 0,0 0 1,0 1-1,0-1 1,1 0-1,-1 1 1,0-1-1,1 1 0,-1 0 1,1-1-1,-1 1 1,1 0-1,0 0 1,0 0-1,0 0 0,0 0 1,-2 5-1,-1 3-4,0 0-1,0 1 1,1 0 0,0 0-1,1 0 1,0 0-1,1 1 1,0 12-1,2-18-79,1 0-1,-1-1 1,1 1-1,0-1 1,0 1-1,1-1 1,-1 0-1,1 0 1,0 0-1,1 0 1,-1 0-1,1-1 1,0 1-1,0-1 1,1 0-1,-1-1 1,1 1-1,9 5 1,-9-6 23,0 0 0,0 1 1,-1-1-1,1 1 0,-1 0 0,1 1 1,-1-1-1,-1 1 0,1 0 0,-1 0 1,1 0-1,-1 0 0,-1 0 0,1 1 1,-1-1-1,0 1 0,0 0 0,1 9 1,-3-7 105,0 1 1,-1 0 0,0 0 0,0 0 0,-1-1 0,0 1 0,0-1 0,-1 1 0,0-1 0,-1 0 0,-8 15 0,6-4 695,7-10-1635,6-9-2506,4-6-1777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8:27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15310,'0'0'7085,"-8"4"-6424,0 0-487,0 0 0,1 1 0,-1 0-1,1 1 1,1 0 0,-1 0 0,1 0-1,-11 14 1,5-3 350,1 0-1,1 1 0,-13 28 1,9-10 25,1 0 1,2 1 0,-13 70 0,21-73-502,1 50 0,2-70-38,8-20 77,1-8-13,-1-9-280,-1-1 1,-2 0 0,0 0 0,-1 0 0,-1-1 0,-2-39 0,21 86-190,-16-14 425,1-1 1,0 0 0,0 0 0,0-1 0,1 1 0,0-2 0,1 1 0,-1-1 0,1-1 0,0 1 0,0-1 0,0-1-1,14 4 1,-11-4 55,1-1 0,0 0 0,0 0 0,-1-1 0,1-1 0,0 0 0,0-1 0,0 0 0,24-6-1,-33 6-69,0 0 0,-1 0 0,1 0 0,0-1 0,-1 1 0,1-1-1,-1 0 1,0 0 0,0 0 0,0-1 0,0 1 0,0-1 0,0 1 0,0-1-1,-1 0 1,1 0 0,-1 0 0,0 0 0,0-1 0,0 1 0,-1-1-1,1 1 1,-1-1 0,0 1 0,0-1 0,0 0 0,0 0 0,-1 0-1,1 1 1,-1-1 0,0 0 0,0 0 0,0 0 0,-2-4 0,1 6-31,0 0 1,0 0 0,0 0-1,0 0 1,-1 0 0,1 1 0,-1-1-1,1 0 1,-1 1 0,0-1 0,1 1-1,-1 0 1,0 0 0,0 0-1,0-1 1,0 2 0,0-1 0,0 0-1,0 0 1,0 1 0,-1-1-1,1 1 1,0 0 0,0-1 0,0 1-1,-3 0 1,-1 0-28,-1 0 0,0 0 0,1 0 0,-1 1 1,1 0-1,0 0 0,-13 5 0,12-3 69,1 1 0,-1 0 0,1 0 0,0 1 0,0-1 0,0 1 0,1 1-1,-1-1 1,1 1 0,1 0 0,-1 0 0,1 0 0,0 1 0,0 0 0,1 0 0,0 0 0,0 0 0,1 0 0,-2 10 0,2-11-19,1 0 1,0 1-1,0-1 1,0 0-1,1 1 1,0-1-1,1 0 0,-1 1 1,1-1-1,0 0 1,1 0-1,0 1 1,0-1-1,0 0 1,0 0-1,1-1 1,0 1-1,0-1 1,1 1-1,0-1 1,-1 0-1,2 0 1,5 5-1,-1-2-121,1-1 0,1 0-1,-1-1 1,1 0 0,0-1 0,0 0 0,0-1-1,1 0 1,21 4 0,15-1-3267,2-7-3527,5-4-7015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2:5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21 5958,'-29'0'864,"-1"-4"-287,2 2-161,3 0-159,3-1-225,3-2-64,-5 4 32,4-2-32,-1 3 0,-1 0 32,-1 0 0,3 0-64,-3 0-1314,5 0-2562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2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9321,'0'0'3705,"8"2"-3668,45 5-194,0-1 1,105-4-1,114-24-45,-223 17 319,552-15 455,-339 19-423,286-18 103,279 0 227,-815 19-504,-6-1 5,0 1 0,0-1-1,0 2 1,-1-1 0,1 1 0,0-1 0,0 2 0,0-1-1,-1 1 1,1 0 0,7 3 0,-64 3-215,-282 23 111,-155 11 51,481-42 77,-1297 87 568,714-55 400,1071-45-956,982-69 495,-730 57-1164,-4 15-3551,-759 10 1252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59:4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13805,'0'0'1911,"5"-9"-1905,-5 9-6,2-5-3,0 2 1,0-1-1,0 0 1,0 0-1,1 1 1,0-1-1,0 1 0,0 0 1,0 0-1,0 0 1,1 0-1,-1 1 1,1-1-1,0 1 1,0 0-1,0 0 0,0 0 1,0 1-1,0-1 1,7 0-1,65-7-4,0 3 0,109 7 0,-72 0 92,1231 18 657,-482 15-700,607 14 60,-1407-47-93,1398-17 212,-1356 10-311,699-18 2011,-664 31-1762,74 3-2662,-209-13-913,-4-13-3577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0:0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12236,'0'0'459,"9"-7"-561,-4 3 102,0-1 0,0 2-1,1-1 1,0 1-1,0-1 1,0 2 0,0-1-1,0 1 1,0 0 0,1 0-1,-1 0 1,1 1 0,-1 0-1,14 0 1,317 9-203,508 77 0,-468-39 246,585-2 0,74-69 154,-582 1-200,878-58-314,-932 43 310,425-20 14,-821 60-367,-3-1 384,-1 0-1,1 0 1,-1 0 0,1 0-1,-1 0 1,1 0 0,-1 0-1,1 0 1,-1 0 0,1 0 0,-1 0-1,1 0 1,-1 0 0,1 0-1,-1 0 1,1-1 0,-1 1-1,1 0 1,-1 0 0,1-1-1,-1 1 1,0 0 0,1 0-1,-1-1 1,1 1 0,-1-1-1,0 1 1,1 0 0,-1-1 0,1-9-3221,-1-6-3988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0:0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2968 244 10122,'0'0'-401,"-13"-10"759,-15-13-124,-1 2 0,-2 1 0,0 1 0,-1 2 0,-50-20 0,17 17-205,0 4 1,-1 2-1,-124-8 0,-206 15-688,365 7 603,-719 67 718,655-55-554,0 5 0,-145 46 0,193-47-83,2 2-1,0 3 1,2 1 0,0 2-1,1 2 1,-74 61-1,65-43-25,1 2 0,3 2 0,-51 68-1,83-95 19,1 0-1,2 1 1,0 1-1,-17 47 1,24-55 13,0 1 1,2 0-1,0 0 1,1 0-1,1 0 1,0 0 0,1 0-1,4 29 1,0-28-30,0 0 1,1-1 0,1 0-1,1-1 1,0 1 0,1-1-1,0 0 1,1-1-1,1 0 1,1 0 0,23 23-1,-1-5-22,2-1 1,1-2-1,48 29 0,43 19-159,3-6 1,4-6 0,2-6-1,217 64 1,-193-81 278,1-7 0,2-7 1,1-7-1,301-1 0,-374-23-16,-1-5 1,-1-3-1,1-4 0,-2-3 0,-1-5 0,0-3 0,-2-5 0,-1-3 0,-2-3 1,-2-4-1,-1-4 0,-3-3 0,105-85 0,-147 104 29,-2-2 0,-1-1 0,-2-1 0,-1-2 0,-2-1 0,42-74 0,-57 88-10,0-2-1,-2 1 1,0-1-1,-2-1 1,0 1-1,-2-1 1,0 0-1,-2-1 0,-1 1 1,-1 0-1,-2-1 1,0 1-1,-7-39 1,2 40 28,-1 1 0,-1 1 0,-2-1 0,0 1 1,-1 1-1,-1 0 0,0 1 0,-2 0 0,-1 1 1,0 0-1,-27-24 0,6 10-46,0 2-1,-2 2 1,-2 1 0,-77-40-1,43 33-634,-1 2-1,-2 5 1,-111-27-1,-247-21-7635,278 60 1300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7:0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6 5509,'-11'0'1660,"-14"2"-719,-54 3 2376,30-10 2510,60 6-911,13 1-3550,56 6-1808,335 5 775,-5 0-244,-514 1 541,-84-2-115,-312-19 0,412 3-714,73 4-270,62 3 219,869-33 393,-703 15-281,-161 11-87,-4-1-279,0 3 1,91 7 0,-138-6 476,0 1 0,0 0-1,-1 0 1,1 0 0,0 0 0,0 0 0,0 1 0,0-1 0,0 0-1,0 0 1,0 1 0,0-1 0,-1 0 0,1 1 0,0-1-1,0 1 1,0-1 0,-1 1 0,1-1 0,0 1 0,-1 0-1,1-1 1,0 1 0,-1 0 0,1-1 0,-1 1 0,1 0-1,-1 0 1,1 0 0,-1 1 0,0-1 9,-1 0-1,1 0 1,-1 0 0,0 0-1,1 0 1,-1 0 0,0-1 0,0 1-1,0 0 1,0 0 0,0-1-1,0 1 1,0 0 0,0-1-1,0 1 1,0-1 0,0 1 0,0-1-1,-1 0 1,1 1 0,0-1-1,0 0 1,-2 0 0,-57 10 286,0-4 1,0-2 0,-87-5 0,52 0-106,-813 1 147,875 0-274,16-1-74,0 1 0,0 1 0,0 0 0,0 1 0,-28 8 0,45-7-493,10-1 261,16 1-18,892-43-903,-903 39 1171,596-38-702,-609 39 666,36 3-416,-37-3 449,-1-1 0,1 1 0,0 0 0,-1 0-1,1 0 1,-1 0 0,1 0 0,0 0 0,-1 0-1,1 0 1,-1 1 0,1-1 0,-1 0 0,1 0 0,0 0-1,-1 1 1,1-1 0,-1 0 0,1 0 0,-1 1-1,1-1 1,-1 0 0,1 1 0,-1-1 0,0 1 0,1-1-1,-1 1 1,1-1 0,-1 1 0,0-1 0,0 1-1,1-1 1,-1 1 0,0-1 0,0 1 0,1 0 0,-1-1-1,0 1 1,0-1 0,0 1 0,0-1 0,0 1 0,0 0-1,0-1 1,0 1 0,0-1 0,0 1 0,-1 0-1,1 0 1,-4 2 31,1-1 0,-1 1 0,1-1 0,-1 0 0,0 0 0,0-1 0,0 1-1,0-1 1,0 0 0,-1 0 0,1 0 0,-8 0 0,4 0-47,-68 9-2388,-122 0 1,68-6-862,26 2 37,-7 1 208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1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1335 716 9033,'-21'-4'-14,"0"-2"0,1 0 1,-1-1-1,-20-10 1,21 8 543,0 1 0,0 1 1,-1 0-1,-26-3 0,16 6 403,1 2 1,-43 2-1,62 0-544,-1 1 0,1 1 0,-1 0 0,1 0-1,0 1 1,0 1 0,0 0 0,1 0 0,-16 9 0,25-12-343,0-1 0,0 0-1,0 1 1,0 0 0,1-1-1,-1 1 1,0-1 0,0 1-1,1 0 1,-1 0 0,0-1-1,1 1 1,-1 0-1,1 0 1,-1 0 0,1 0-1,-1 0 1,1 0 0,-1 0-1,1 0 1,0 0 0,-1 1-1,2-1-29,-1 0 0,0 0 0,1-1 0,-1 1 0,1 0 0,-1 0 0,1-1 0,-1 1 0,1 0 0,-1 0 0,1-1 0,0 1 0,-1-1 0,1 1 0,0-1 0,0 1 0,-1-1 0,1 1 0,2 0 0,47 13 125,38-5 115,0-3 1,1-4-1,121-12 0,-7-10-77,319-74 0,-625 112 1977,-309 88-2236,306-85 35,-209 16 0,289-36 32,7 0 1,-1 0 0,-32-4 1,52 3 5,-1 0 1,1 0 0,0 0 0,0 0 0,-1 0 0,1 0 0,0 0-1,-1 0 1,1 0 0,0 0 0,-1-1 0,1 1 0,0 0 0,0 0-1,-1 0 1,1 0 0,0 0 0,0-1 0,-1 1 0,1 0 0,0 0-1,0 0 1,-1-1 0,1 1 0,0 0 0,0 0 0,0 0 0,0-1-1,-1 1 1,1 0 0,0-1 0,0 1 0,0 0 0,0 0 0,0-1 0,0 1-1,7-10-225,18-5-234,11 4 335,0 1-1,1 2 1,-1 2-1,43-2 1,155 2 133,-179 7-42,382 5 1411,-590-19-799,-92-3-1146,92 18-220,1 7 1,1 6 0,0 7 0,-170 48 0,309-67 334,9-2 156,0 0 1,0 0-1,0 0 0,0 0 0,0-1 1,0 1-1,0-1 0,0 0 0,0 0 1,0 0-1,-5-1 0,5-5-3670</inkml:trace>
  <inkml:trace contextRef="#ctx0" brushRef="#br0" timeOffset="1">243 50 16271,'-2'53'5694,"-1"5"-3509,-3 104-5286,5-164 2529,1 1-1,-1-1 1,1 1 0,-1 0-1,1-1 1,-1 1 0,0 0-1,0 0 1,0 0-1,1-1 1,-1 1 0,0 0-1,-3-1 1,0-3-1664,-9-12-4752</inkml:trace>
  <inkml:trace contextRef="#ctx0" brushRef="#br0" timeOffset="2">0 111 11307,'0'0'11920,"4"-5"-11498,-2 3-367,1-1 0,-1 1 0,1-1 0,0 1 0,0 0 0,0 0 0,0 1 0,0-1 0,0 1 0,1-1 0,-1 1-1,1 0 1,-1 0 0,1 0 0,-1 1 0,7-1 0,75 0 226,-38 1-316,-14 0-384,5-1-1336,-14-1-2242,-20 0 985,-12 1-11513</inkml:trace>
  <inkml:trace contextRef="#ctx0" brushRef="#br0" timeOffset="3">13 131 12684,'0'0'9577,"73"0"-8072,-34-3-928,-1 1-481,3 2-64,-6 0-160,-1 0-1089,-6 4-1506,-8 0-2690,-5-3-3491</inkml:trace>
  <inkml:trace contextRef="#ctx0" brushRef="#br0" timeOffset="4">398 123 11275,'0'0'10724,"1"11"-10371,-2 171 544,1-182-839,10-19 359,-5 10-435,0-1 1,0 0 0,0-1-1,-2 1 1,1-1 0,-1 1-1,2-15 439,30 58-549,-33-31 163,1 0 0,0-1 0,0 1 0,0-1 1,0 1-1,0-1 0,0 0 0,0 0 0,0 0 0,0 0 1,0-1-1,0 0 0,1 1 0,-1-1 0,0 0 1,0 0-1,1-1 0,-1 1 0,0-1 0,0 1 1,0-1-1,0 0 0,0 0 0,0-1 0,0 1 1,0 0-1,0-1 0,0 0 0,2-2 0,-1 1 20,0-1-1,-1 1 0,1-1 0,-1 0 1,0 0-1,0 0 0,0 0 1,-1-1-1,1 1 0,-1-1 1,0 1-1,-1-1 0,1 0 0,-1 0 1,0 0-1,0 0 0,0 0 1,0-6-1,-13 73-572,12-60 516,0 0 1,0 0-1,-1 0 0,1 0 0,1 0 1,-1 0-1,0 1 0,1-1 0,-1 0 1,1 0-1,-1 0 0,1 0 1,0 0-1,0 0 0,0 0 0,0-1 1,0 1-1,0 0 0,2 2 0,1-3 1,-1 0-1,0 1 1,1-1-1,-1-1 1,1 1-1,-1 0 0,1-1 1,-1 0-1,1 1 1,-1-1-1,5-1 1,-2 0 18,0 0 0,0-1 0,-1 1 1,1-1-1,-1-1 0,1 1 0,-1-1 0,0 0 1,0 0-1,0 0 0,0-1 0,-1 1 0,1-1 1,-1 0-1,0-1 0,0 1 0,-1-1 0,1 1 1,-1-1-1,0 0 0,0-1 0,-1 1 0,1 0 1,-1-1-1,0 0 0,1-7 0,-21 28-401,16-10 370,-1 0-1,1 0 1,0 0 0,0 0 0,0 0-1,1 1 1,-1-1 0,1 0 0,1 1 0,-1-1-1,1 1 1,0-1 0,0 1 0,1 0 0,1 6-1,-2-9-15,1 0 1,0-1-1,1 1 0,-1-1 0,0 1 0,1-1 0,-1 0 0,1 0 0,0 1 0,-1-1 0,1 0 0,0 0 0,1-1 0,-1 1 0,0 0 1,0-1-1,1 1 0,-1-1 0,1 0 0,-1 0 0,1 0 0,-1 0 0,1 0 0,0 0 0,0-1 0,-1 0 0,1 1 0,0-1 0,0 0 1,-1 0-1,4-1 0,-4 1-341,0 0 1,-1-1 0,1 1-1,0 0 1,-1-1 0,1 0 0,-1 1-1,1-1 1,-1 0 0,1 0-1,-1 0 1,0 0 0,1 0-1,-1 0 1,0 0 0,0 0-1,0-1 1,0 1 0,0 0 0,0-1-1,0 1 1,0-1 0,0 1-1,-1-1 1,1 1 0,0-1-1,-1 1 1,0-1 0,1-1-1,4-22-7668</inkml:trace>
  <inkml:trace contextRef="#ctx0" brushRef="#br0" timeOffset="5">762 1 11979,'0'0'10282</inkml:trace>
  <inkml:trace contextRef="#ctx0" brushRef="#br0" timeOffset="6">1040 165 7495,'0'0'15610,"-3"-5"-15194,2 3-386,0 0 0,-1 0 1,1 0-1,-1 1 0,0-1 0,1 0 0,-1 1 1,0-1-1,0 1 0,0 0 0,0 0 0,0 0 1,-1 0-1,1 0 0,0 0 0,0 0 0,-1 1 1,1-1-1,0 1 0,-1 0 0,1-1 0,0 1 1,-1 0-1,1 0 0,0 1 0,-1-1 1,1 1-1,0-1 0,-1 1 0,1-1 0,0 1 1,0 0-1,0 0 0,-1 0 0,1 1 0,0-1 1,0 0-1,1 1 0,-1-1 0,-3 4 0,1-1-10,0 0-1,0 0 0,0 0 0,1 0 1,-1 1-1,1-1 0,0 1 0,1 0 0,-1 0 1,1 0-1,0 0 0,0 0 0,0 0 0,1 1 1,0-1-1,0 1 0,0-1 0,1 1 1,0 9-1,0-14-17,0 0-1,0-1 1,0 1 0,0-1 0,0 1 0,0 0 0,1-1-1,-1 1 1,0 0 0,0-1 0,0 1 0,1-1-1,-1 1 1,0-1 0,1 1 0,-1-1 0,1 1 0,-1-1-1,1 1 1,-1-1 0,0 1 0,1-1 0,0 0-1,-1 1 1,1-1 0,-1 0 0,1 1 0,-1-1 0,2 0-1,23 1 189,-19-2-87,1-1-1,-1 1 0,-1-1 1,1-1-1,0 1 0,7-5 1,12-13 25,0-2 1,-2-1 0,-1-1 0,0-1 0,-2 0-1,-1-2 1,25-45 0,-65 109-298,12-24 153,0 1 0,1 1 0,1-1-1,0 1 1,1 0 0,1 1 0,0-1 0,2 1-1,-1 0 1,-1 31 0,5-44 14,0-1 1,-1 0-1,2 1 1,-1-1-1,0 1 1,0-1-1,1 1 0,-1-1 1,1 1-1,0-1 1,0 0-1,0 0 0,0 1 1,0-1-1,0 0 1,1 0-1,-1 0 1,1 0-1,2 3 0,-1-3 7,1-1 0,-1 1 0,1-1 0,-1 0 0,1 1 0,-1-1 0,1-1 0,0 1-1,-1-1 1,1 1 0,0-1 0,5-1 0,0 0 26,-1 0-1,0 0 0,0-1 1,-1 0-1,1-1 1,0 0-1,-1 0 1,1-1-1,-1 0 1,0 0-1,0 0 1,-1-1-1,1 0 1,-1-1-1,0 1 1,0-1-1,-1 0 1,0-1-1,0 1 1,0-1-1,-1 0 1,0 0-1,0 0 1,-1-1-1,0 1 1,0-1-1,-1 0 1,0 0-1,0 0 0,0-9 1,-2 17-32,-1-1 0,1 0 0,0 1 1,0-1-1,-1 0 0,1 1 0,0-1 0,-1 1 0,1-1 1,-1 1-1,1-1 0,-1 1 0,1-1 0,-1 1 0,1-1 1,-1 1-1,1 0 0,-1-1 0,0 1 0,1 0 0,-1-1 1,0 1-1,1 0 0,-1 0 0,0 0 0,1 0 0,-1-1 0,0 1 1,1 0-1,-1 0 0,0 0 0,1 0 0,-1 1 0,0-1 1,1 0-1,-1 0 0,0 0 0,1 0 0,-1 1 0,0-1 1,1 0-1,-1 1 0,0 0 0,-31 14-208,-4 30 228,34-44-20,0 1 0,1 1 0,0-1 0,0 0-1,-1 0 1,1 0 0,0 1 0,1-1-1,-1 1 1,0-1 0,1 0 0,-1 1 0,1-1-1,0 1 1,0-1 0,0 1 0,0-1-1,0 1 1,2 4 0,1-5 1,0 0 0,0-1 0,0 1 1,1-1-1,-1 0 0,1 0 0,-1 0 0,1 0 0,-1-1 0,1 1 1,-1-1-1,1 0 0,0 0 0,-1 0 0,5-1 0,0 1-34,147-11-553,-155 11 591,1 0 1,-1 0-1,1 0 1,0 1-1,-1-1 1,1 0-1,-1 1 1,1-1-1,-1 0 1,1 1-1,-1-1 1,1 1-1,-1-1 1,0 1-1,1-1 1,-1 1-1,1-1 1,-1 1-1,0-1 1,0 1-1,1-1 1,-1 1-1,0 0 1,0-1-1,0 1 1,0-1-1,1 1 1,-1 1-1,0-1 13,0 0-1,0 0 1,0-1-1,1 1 1,-1 0 0,0 0-1,1 0 1,-1 0-1,1 0 1,-1 0 0,1 0-1,-1-1 1,1 1-1,0 0 1,-1 0 0,1-1-1,0 1 1,0-1-1,-1 1 1,1 0 0,0-1-1,0 1 1,1-1-1,7 2-78,0-1 0,0 0-1,0-1 1,0 0 0,0 0 0,0-1-1,0-1 1,0 1 0,12-5 0,77-32-910,-56 20 810,-43 18 175,1 0 1,0 1-1,0-1 1,0 0-1,-1 1 0,1-1 1,0 0-1,0 0 1,0 1-1,0-1 0,-1 0 1,1 1-1,0-1 1,0 0-1,0 1 0,0-1 1,0 0-1,0 1 1,0-1-1,0 0 0,0 1 1,0-1-1,0 0 1,0 1-1,0-1 0,1 0 1,-1 0-1,0 1 1,0-1-1,0 0 0,0 1 1,0-1-1,1 0 1,-1 0-1,0 1 0,0-1 1,1 0-1,-1 0 1,0 1-1,0-1 1,1 0-1,-1 0 0,0 0 1,0 0-1,1 1 1,-1-1-1,0 0 0,1 0 1,-1 0-1,0 0 1,1 0-1,-1 0 0,0 0 1,1 0-1,-1 0 1,0 0-1,1 0 0,-1 0 1,0 0-1,1 0 1,-1 0-1,0 0 0,1 0 1,-1-1-1,1 1 1,-19 35 1395,11-23-1087,-3 14-983,9-15-4962</inkml:trace>
  <inkml:trace contextRef="#ctx0" brushRef="#br0" timeOffset="7">609 1401 11979,'0'0'10058,"-3"9"-9375,-73 228 1351,75-235-1982,0-1 0,1 1 0,-1-1 0,1 1 0,-1 0 0,1-1 0,0 1 0,-1 0 0,1-1 0,0 1 0,0 0-1,0 0 1,1-1 0,-1 1 0,0 0 0,1-1 0,-1 1 0,1 1 0,0-3 8,0 1-1,-1-1 1,1 0 0,0 0-1,0 0 1,0 0 0,-1 0 0,1 0-1,0 0 1,0 0 0,-1 0-1,1 0 1,0 0 0,0 0-1,0-1 1,-1 1 0,1 0-1,0-1 1,-1 1 0,1 0-1,0-1 1,-1 1 0,1-1-1,0 1 1,0-2 0,55-49 2016,-49 43-2260,192-202 1305,-196 208-865,-7 16-20472</inkml:trace>
  <inkml:trace contextRef="#ctx0" brushRef="#br0" timeOffset="8">674 1621 8296,'0'0'14339,"9"0"-13613,9-1-343,-1-2 1,32-8-1,-30 6-295,0 1 0,0 1 0,1 0 1,28 0-1,-47 3-89,0 1 0,0-1 0,1 1 0,-1-1 0,0 1 0,0-1 0,0 1 0,0-1 0,0 1 0,0 0 0,0 0 0,0 0 0,0-1 0,0 1 0,0 0 0,0 0 0,-1 0 0,1 0 0,0 0 0,-1 1 0,1-1 0,-1 0 0,1 0 0,-1 0 0,0 0 0,1 1 0,-1-1 0,0 0 0,0 0 0,0 3 0,1 46 723,-2-35 311,1-15-937,2-35 731,0 18-759,10-64 67,37 134-967,-46-51 837,0 0 0,1 0 1,-1-1-1,0 0 1,1 0-1,-1 0 1,0 0-1,1 0 1,0-1-1,-1 1 1,1-1-1,-1 0 0,1 0 1,-1 0-1,1-1 1,-1 1-1,1-1 1,-1 0-1,1 0 1,-1 0-1,0-1 0,1 1 1,-1-1-1,0 1 1,0-1-1,0 0 1,4-4-1,2-1 5,0 0-1,0 0 1,0-1 0,-1-1-1,-1 1 1,1-1-1,6-12 1,-27 40-518,8-13 507,0 1 1,1 0-1,0 0 0,0 1 1,0-1-1,-2 10 1,4-13 2,1 0 0,0 0 1,0 0-1,0 0 1,0 1-1,1-1 1,-1 0-1,1 0 0,1 1 1,-1-1-1,0 0 1,1 0-1,0 0 0,0 1 1,2 3-1,-1-5 3,-1-1 0,1-1-1,0 1 1,0 0 0,0 0-1,0-1 1,1 1-1,-1-1 1,0 0 0,1 1-1,-1-1 1,1 0 0,-1 0-1,1-1 1,-1 1 0,1-1-1,0 1 1,-1-1 0,1 0-1,0 0 1,-1 0-1,1 0 1,0 0 0,4-2-1,1 1 12,-1-1 0,0 0 0,0 0 0,0-1 0,0 0 0,0 0 0,-1-1 0,0 0-1,1 0 1,8-9 0,55-52 98,-45 33-91,14-11 215,-50 49-61,9-5-187,1 0-1,-1 0 1,0 0 0,1 0-1,-1 1 1,0-1 0,1 0-1,0 1 1,-1-1 0,1 1-1,0-1 1,0 1 0,-1 2-1,-3 4 9,1 1-1,0 0 1,1 0-1,0 1 0,0-1 1,1 1-1,0-1 1,1 1-1,0 0 1,1 0-1,0 10 0,0-17-14,1 1 0,-1-1 0,1 0 0,0 0-1,0 0 1,0 0 0,0 0 0,1 0-1,-1 0 1,1 0 0,0 0 0,-1 0-1,1-1 1,0 1 0,1-1 0,-1 0-1,0 1 1,1-1 0,0 0 0,-1 0-1,1-1 1,0 1 0,0 0 0,0-1 0,0 0-1,0 0 1,0 0 0,0 0 0,0 0-1,0 0 1,1-1 0,-1 0 0,0 0-1,1 0 1,3 0 0,-6 0-165,0 0 1,1 0-1,-1 0 1,0 0-1,0 0 0,0 0 1,0 0-1,0-1 1,0 1-1,0 0 0,1-1 1,-1 1-1,0-1 1,0 1-1,0-1 0,-1 0 1,1 1-1,0-1 1,0 0-1,0 1 0,0-1 1,-1 0-1,1 0 1,1-1-1,3-29-8891,-5 4-1171</inkml:trace>
  <inkml:trace contextRef="#ctx0" brushRef="#br0" timeOffset="9">1281 1398 15631,'0'0'4452</inkml:trace>
  <inkml:trace contextRef="#ctx0" brushRef="#br0" timeOffset="10">1668 1543 10250,'0'0'14622,"-3"-8"-13501,3 6-1097,0 1 0,-1-1 0,1 0 0,-1 0 0,1 0 0,-1 0 0,0 0 1,0 1-1,0-1 0,0 0 0,0 0 0,0 1 0,0-1 0,-1 1 0,1-1 1,-1 1-1,1 0 0,-1 0 0,1 0 0,-1-1 0,0 1 0,1 1 0,-1-1 1,0 0-1,0 0 0,0 1 0,0-1 0,0 1 0,0-1 0,0 1 0,0 0 1,0 0-1,0 0 0,0 0 0,0 0 0,1 0 0,-1 1 0,0-1 0,0 0 0,0 1 1,0 0-1,0-1 0,0 1 0,1 0 0,-1 0 0,0 0 0,0 0 0,1 1 1,-1-1-1,1 0 0,0 1 0,-1-1 0,0 2 0,-4 2-16,0-1 0,0 1 0,1 1 0,0-1-1,0 1 1,1-1 0,-1 1 0,1 1 0,0-1 0,1 1 0,0-1-1,0 1 1,0 0 0,1 0 0,0 0 0,-1 9 0,3-15-8,0 0 0,0 0 0,0-1 0,0 1 0,0 0 0,0-1 0,0 1 0,0 0 0,1-1 0,-1 1 0,0 0 0,1-1 0,-1 1 0,0 0 0,1-1 0,-1 1 0,1-1 0,-1 1 0,1-1 0,-1 1 0,1-1 0,-1 1 0,1-1 0,0 0 0,-1 1 1,1-1-1,0 0 0,-1 1 0,1-1 0,1 0 0,27 1 10,28-18-374,-14-12-521,-36 23 394,0 1-1,1 0 1,0 0 0,1 0 0,10-4-1,-16 67 871,0 60 1466,-3 85-1031,-1-198-689,0 0 1,0 0-1,0 0 0,-1 0 1,0 0-1,0-1 1,-1 1-1,1 0 0,-1-1 1,0 0-1,0 1 0,0-1 1,-1-1-1,1 1 1,-1 0-1,0-1 0,-6 5 1,7-6-66,1-1 1,-1 1 0,1 0-1,-1-1 1,1 0-1,-1 0 1,0 0 0,0 0-1,0 0 1,1 0-1,-1-1 1,0 1-1,0-1 1,0 0 0,0 0-1,0 0 1,0 0-1,0 0 1,0-1 0,0 1-1,0-1 1,1 0-1,-1 0 1,0 0 0,0 0-1,1-1 1,-1 1-1,1-1 1,-1 1 0,1-1-1,-4-3 1,-5-6-79,1-1-1,1 0 1,0-1 0,-11-19 0,17 28-13,1-1 0,-1 0 0,1 0 0,0 0-1,0 0 1,1 0 0,-1 0 0,1-1 0,0 1 0,0 0 0,1-1 0,0 1 0,0 0 0,0-1 0,1 1 0,1-7 0,-1 9 12,1 0 0,0 1 0,-1-1 1,1 1-1,0-1 0,0 1 0,1 0 1,-1 0-1,0 0 0,1 0 0,-1 0 1,1 0-1,0 1 0,0-1 0,4-1 1,51-16-174,-47 16 176,111-27-50,19-6-2084,-50 1-4239,-39 8-1992</inkml:trace>
  <inkml:trace contextRef="#ctx0" brushRef="#br0" timeOffset="11">5055 1050 4132,'31'-3'10770,"15"-5"-8154,57-7-2688,527-23 438,-95 7 517,-510 28 4,-43 2-2521,4-1-6684</inkml:trace>
  <inkml:trace contextRef="#ctx0" brushRef="#br0" timeOffset="12">586 2387 6790,'0'0'1186,"42"0"1008,116-20-1602,-157 20-599,15-3-682,-13 2-49,-10 0-235,2 1-1713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37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15086,'0'0'3460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7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9385,'0'0'11787,"70"8"-11787,-45-6-1249,1 0-4517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06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770 200 7175,'-2'-8'531,"0"-1"-1,0 0 1,-1 1 0,-1 0 0,1 0-1,-1 0 1,0 0 0,-1 1 0,0-1 0,0 1-1,-1 0 1,0 1 0,0-1 0,0 1 0,-1 0-1,0 1 1,0 0 0,0 0 0,-1 0-1,-15-6 1,5 2-247,0 2 0,-1 0 1,0 1-1,0 0 0,-1 2 0,1 0 0,-1 2 0,-25-1 0,30 3-290,0 1 0,-1 1 0,1 0-1,0 1 1,1 1 0,-1 0-1,0 1 1,1 0 0,0 1-1,-24 15 1,21-10-4,0 2-1,1 0 1,0 1 0,1 0-1,1 1 1,0 1 0,-15 23-1,11-13 11,2 2 0,1 0 0,2 0-1,0 2 1,2-1 0,1 1 0,2 1-1,1 0 1,1 0 0,-2 46 0,7-54-2,0-1 1,2 1-1,1 0 1,1-1 0,1 0-1,1 1 1,12 34 0,-12-44-16,1-1 1,0 1-1,1-1 1,1-1 0,0 0-1,0 0 1,1 0 0,0-1-1,1 0 1,0-1-1,0 0 1,1-1 0,22 13-1,-21-14 17,-1-1-1,2 0 0,-1-1 1,1-1-1,-1 0 0,1 0 1,1-2-1,-1 1 0,0-2 1,0 0-1,1 0 0,-1-1 1,24-3-1,-21-1 76,0 1 0,-1-2 0,1 0 0,-1-1 0,0-1 1,-1 0-1,1-1 0,-1 0 0,-1-1 0,23-20 0,-8 6 410,-2-2 0,0-1 0,-2-1 0,-1-1 0,37-58 0,-52 71-423,-1 1 0,0-1 0,-1 0 0,0 0 0,-1 0 0,-1-1 0,-1 0 0,0 0 0,-1 0 0,-1 0 0,0 0 0,-1 0 0,-1 0 0,-1 0 0,-5-26 1,3 27-41,-2 0 0,0 0 1,-1 1-1,0 0 1,-1 0-1,0 1 1,-1 0-1,-1 1 0,0 0 1,-15-15-1,10 13-394,-1 0-1,0 1 1,-1 1-1,0 0 1,-1 1-1,0 1 1,-25-10-1,9 12-3830,12 8-2142,12 0-2085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35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425 170 6374,'0'0'5653,"-2"-8"-3896,1 0-1067,-1-1 0,0 1 0,0 0 0,-1 0 0,0 0 0,-5-7 0,7 12-516,-1 0 1,0 1 0,0-1-1,0 1 1,-1-1-1,1 1 1,0 0 0,-1 0-1,1 0 1,-1 0-1,0 1 1,0-1 0,0 1-1,0-1 1,0 1-1,0 0 1,0 0-1,0 1 1,0-1 0,0 0-1,-1 1 1,-4 0-1,-3 0-133,1 0 0,-1 1 0,1 0 0,-1 1 0,1 0 0,-1 1 0,1 0-1,0 0 1,0 1 0,1 1 0,-1-1 0,1 2 0,-11 7 0,8-3-24,0 0 1,0 1 0,1 1 0,1-1-1,0 2 1,0 0 0,1 0 0,-8 17-1,3-2-24,2 2-1,0-1 0,2 1 0,1 1 1,2 0-1,1 0 0,2 1 0,-2 43 0,6-62 1,0 1 0,1 0 0,0 0 0,1-1 0,1 1 0,0-1 0,1 0 0,0 0 0,1 0 0,7 13 0,-9-20 9,1-1 0,0 0 0,-1 1 0,2-1-1,-1-1 1,1 1 0,-1-1 0,1 1 0,1-1 0,-1-1 0,0 1 0,1-1 0,0 0-1,0 0 1,0 0 0,0-1 0,0 0 0,0 0 0,1-1 0,-1 0 0,0 0 0,1 0-1,7-1 1,-3 0 25,0-1-1,0 0 1,0-1-1,-1 0 1,1 0-1,0-1 1,-1-1 0,1 0-1,-1 0 1,18-12-1,-13 7 156,-1-2 0,0 0 0,0-1 0,-1 0 0,-1-1 1,15-19-1,-11 9 97,0 0 0,-1-1 0,-2-1 0,0-1 0,-2 0 0,-1 0 1,-1-1-1,8-40 0,-13 46-238,-1 1 1,-2-1 0,0 1-1,-1-1 1,-1 0-1,-1 1 1,-1-1-1,0 1 1,-9-25 0,9 35-341,-1 0 0,-1 0 1,1 1-1,-1 0 1,-1 0-1,0 0 1,0 0-1,-12-12 1,12 16-406,-1-1 1,1 1 0,-1 0 0,0 1-1,0-1 1,-1 1 0,1 1 0,-1 0-1,0 0 1,0 0 0,0 1 0,-8-2-1,-5 2-5098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1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271 20 13325,'0'0'7361,"-10"-4"-6362,1 1-865,0 0 1,0 0 0,-1 1 0,1 0-1,0 1 1,-1 0 0,1 1 0,-1-1 0,1 2-1,0-1 1,-1 2 0,1-1 0,-1 1 0,1 0-1,-14 7 1,14-5-52,0 1-1,1 0 0,0 1 1,0 0-1,-14 14 1,19-18-85,1 1 1,0-1-1,-1 1 1,1 0 0,0 0-1,0 0 1,1 0-1,-1 0 1,1 0-1,0 1 1,-1-1 0,1 0-1,1 1 1,-1-1-1,0 1 1,1-1-1,0 1 1,0-1 0,0 1-1,1 3 1,-1-5-14,1 0 0,0 0 0,0 0 0,0-1 0,1 1 1,-1 0-1,0-1 0,0 1 0,1-1 0,-1 1 0,1-1 0,0 0 1,-1 1-1,1-1 0,0 0 0,0 0 0,0 0 0,-1 0 1,4 0-1,45 15-429,-31-11 256,-10-2 142,4 1-92,0 0 0,0 1 0,0 1 0,13 8 0,-25-14 154,0 1 1,1-1 0,-1 1-1,0 0 1,1 0-1,-1 0 1,0-1-1,0 1 1,0 0-1,0 1 1,0-1-1,0 0 1,0 0-1,0 0 1,-1 1-1,1-1 1,0 0 0,-1 1-1,1-1 1,-1 0-1,1 1 1,-1-1-1,0 1 1,1-1-1,-1 1 1,0-1-1,0 1 1,0-1-1,0 0 1,0 1-1,-1-1 1,1 1-1,0-1 1,-1 1 0,1-1-1,-1 0 1,1 1-1,-1-1 1,0 0-1,1 1 1,-1-1-1,0 0 1,0 0-1,0 0 1,0 0-1,0 0 1,0 0-1,0 0 1,-2 1 0,-4 4 401,0-1 0,-1 0 1,1-1-1,-1 1 0,0-1 0,0-1 1,0 0-1,-1 0 0,-17 3 1,5-2-499,-1-1 1,-40 0 0,61-3-1459,4-4-5460,11-3 581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2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72 14221,'0'0'9994,"9"0"-9631,51-8-22,-57 7-292,-1 0 1,1 1 0,-1-1 0,1-1-1,-1 1 1,1 0 0,-1 0-1,0-1 1,0 0 0,0 1 0,3-4-1,-4 4 14,0 0 0,-1 0-1,1-1 1,-1 1-1,1 0 1,-1 0 0,1 0-1,-1 0 1,0-1-1,0 1 1,0 0 0,0 0-1,1-1 1,-2 1-1,1 0 1,0 0 0,0-1-1,0 1 1,-1 0 0,1 0-1,0 0 1,-1-1-1,1 1 1,-1 0 0,1 0-1,-1 0 1,-1-1-1,1 1-63,0 0-1,0 0 0,0 0 1,-1 0-1,1 0 0,-1 0 0,1 0 1,0 1-1,-1-1 0,0 1 0,1-1 1,-1 1-1,1-1 0,-1 1 1,1 0-1,-1 0 0,0 0 0,1 0 1,-1 0-1,1 0 0,-1 0 0,-3 1 1,1 0-31,0 0 0,-1 0 1,1 0-1,0 0 0,-1 1 0,1-1 1,-6 5-1,3 0 9,0 0 0,0 0 0,0 1 0,1 0-1,0 1 1,0-1 0,0 1 0,-5 11 0,9-14-10,-1 0 0,1-1 0,0 1 0,0 0 0,1 0 0,-1 0 0,1 0 0,0 1 0,0-1 0,1 0 0,0 0 0,0 1 0,0-1 0,0 0 0,1 0 0,2 9 0,-2-11-160,1-1 0,-1 0 0,1 0 1,-1 0-1,1 0 0,0 0 0,0-1 0,0 1 0,0-1 0,0 1 0,0-1 1,0 1-1,0-1 0,0 0 0,1 0 0,-1 0 0,1 0 0,-1-1 0,1 1 1,-1-1-1,1 1 0,-1-1 0,1 0 0,-1 0 0,1 0 0,2-1 0,1 1-724,0 0 0,-1-1 0,1 1 0,-1-1 0,1-1 0,-1 1 0,1-1 0,-1 0 0,0 0 0,0-1 0,5-3-1,15-15-8627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2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7783,'0'0'9150,"-3"11"-7484,-9 24-775,2 1 1,2 0-1,2 1 1,-3 43-1,-1 162-143,9-212 1708,6-80-2179,2 1 0,16-55 0,-6 27-633,-12 49 65,1 0 1,2 0-1,1 1 1,17-38 0,-25 62 208,0 1 1,0 0 0,0 0 0,0 0-1,0 0 1,1 1 0,-1-1-1,1 0 1,-1 0 0,1 1 0,0-1-1,0 1 1,-1-1 0,1 1 0,0 0-1,0 0 1,0 0 0,0 0 0,1 0-1,-1 0 1,0 1 0,0-1 0,1 1-1,-1-1 1,0 1 0,0 0 0,1 0-1,-1 0 1,0 0 0,1 0-1,-1 1 1,0-1 0,0 1 0,1 0-1,-1-1 1,0 1 0,0 0 0,0 0-1,0 0 1,0 0 0,0 1 0,0-1-1,0 0 1,-1 1 0,1 0 0,0-1-1,-1 1 1,1 0 0,-1 0 0,0 0-1,0 0 1,0 0 0,0 0-1,0 0 1,0 0 0,0 0 0,0 0-1,-1 1 1,1-1 0,-1 0 0,0 0-1,0 3 1,0 1 156,0 0 1,0-1-1,-1 1 1,0-1-1,0 1 1,-1-1-1,1 0 0,-1 1 1,0-1-1,-1 0 1,1 0-1,-1 0 0,0 0 1,0-1-1,-5 6 1,5-7 45,1 0 1,-1-1 0,0 1 0,0 0 0,-1-1 0,1 0 0,0 0-1,-1 0 1,1 0 0,-1 0 0,0-1 0,1 1 0,-1-1 0,0 0-1,0 0 1,0-1 0,0 1 0,0-1 0,0 0 0,0 0-1,0 0 1,-4-1 0,5 0-207,1 0 0,0 0 1,0 0-1,-1 0 0,1 0 0,0 0 0,0 0 0,0-1 0,0 1 0,0-1 0,1 0 1,-1 1-1,0-1 0,1 0 0,-2-2 0,-10-19-5128,10 9 104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3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45 10890,'0'0'14270,"-9"-5"-14030,7 3-236,-1 1-1,1-1 1,-1 1 0,1 0 0,-1-1-1,1 1 1,-1 1 0,0-1-1,0 0 1,0 1 0,1-1 0,-1 1-1,0 0 1,0 0 0,0 0-1,0 0 1,0 0 0,1 1-1,-1-1 1,0 1 0,0 0 0,1 0-1,-1 0 1,0 0 0,1 0-1,-1 1 1,1-1 0,-1 1 0,1-1-1,0 1 1,0 0 0,0 0-1,0 0 1,0 0 0,-2 3-1,1-1 4,0 0-1,0-1 1,0 1-1,1 0 1,-1 0-1,1 1 1,0-1-1,0 0 1,0 1-1,1-1 1,0 1-1,0 0 1,-1 4-1,3-8-9,-1-1 0,1 1 0,-1 0 0,1-1 0,0 1 0,-1-1 0,1 1 0,0-1 0,-1 1 0,1-1 0,0 0 0,0 1 0,-1-1 0,1 0 0,0 0 0,0 1 0,0-1 0,-1 0 0,1 0 0,0 0 0,0 0 0,0 0 0,-1 0 0,2-1 0,30 1 47,-24 0-61,161-6 754,-168 2-480,0 0-1,-1 0 1,0 0 0,1-1 0,-1 1 0,-1 0-1,0-7 1,0-1-101,1-50-583,0 61 261,1 1 1,-1 0 0,0-1-1,1 1 1,-1 0-1,1-1 1,-1 1-1,0 0 1,1-1-1,-1 1 1,1 0-1,-1 0 1,1-1 0,-1 1-1,1 0 1,-1 0-1,1 0 1,-1 0-1,1 0 1,-1 0-1,1 0 1,-1 0-1,1 0 1,-1 0 0,1 0-1,-1 0 1,1 0-1,-1 0 1,1 0-1,-1 1 1,1-1-1,-1 0 1,1 0-1,-1 1 1,1-1 0,0 1-1,24 9-6727,-24-10 6231,20 9-6646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3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3 14350,'0'0'5487,"-8"-1"-3890,4 1-1545,1-1 1,0 1-1,-1-1 1,1 1-1,0 0 1,-1 0 0,1 1-1,0-1 1,0 1-1,-1 0 1,1-1-1,0 2 1,0-1-1,0 0 1,0 0 0,0 1-1,0 0 1,0-1-1,0 1 1,1 0-1,-1 1 1,1-1 0,-1 0-1,1 1 1,0-1-1,0 1 1,0 0-1,0-1 1,1 1-1,-1 0 1,1 0 0,0 0-1,-1 1 1,1-1-1,1 0 1,-1 0-1,0 1 1,1 5 0,0-7-48,0-1 1,1 0 0,-1 0 0,1 0 0,0 0 0,-1 1 0,1-1 0,0 0 0,-1 0-1,1 0 1,0-1 0,0 1 0,0 0 0,0 0 0,0 0 0,0-1 0,0 1 0,0 0 0,0-1-1,1 1 1,-1-1 0,0 1 0,0-1 0,0 0 0,1 0 0,-1 1 0,0-1 0,0 0-1,1 0 1,-1 0 0,0 0 0,0 0 0,1-1 0,-1 1 0,0 0 0,0-1 0,2 1-1,2-1 2,1 0-1,-1 0 0,1 0 0,-1 0 0,1-1 0,-1 0 0,9-5 0,22-30-92,-18 18 60,-15 18-77,-5 9-104,-1-3 158,1 0 1,0 1-1,1-1 1,-1 1-1,1 0 0,1 0 1,-1-1-1,1 1 1,0 7-1,10 16-2606,-9-27 2149,1 0 0,-1-1 1,1 1-1,0 0 1,-1-1-1,1 1 0,0-1 1,0 0-1,0 1 1,0-1-1,5 1 0,9 3-4618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4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12620,'0'0'2707,"-3"11"-796,-4 17-610,2 1 1,-3 36-1,3 141-184,5-197-1142,0-10 34,0 1-1,0 0 0,0-1 1,1 1-1,-1 0 0,0 0 1,0-1-1,0 1 0,0 0 1,1 0-1,-1 0 0,0-1 1,0 1-1,1 0 0,-1 0 1,0 0-1,0-1 0,1 1 1,-1 0-1,0 0 0,1 0 1,-1 0-1,0 0 0,0 0 1,1 0-1,-1 0 0,0 0 1,1 0-1,-1 0 0,0 0 1,1 0-1,-1 0 0,0 0 1,0 0-1,1 0 0,-1 0 0,0 0 1,1 0-1,-1 0 0,0 0 1,0 1-1,1-1 0,-1 0 1,0 0-1,0 0 0,1 1 1,-1-1-1,0 0 0,0 0 1,0 1-1,1-1 0,-1 0 1,0 0-1,0 1 0,0-1 1,0 0-1,0 0 0,1 1 1,-1-1-1,0 0 0,0 1 1,0-1-1,0 0 0,0 1 1,0-1-1,0 0 0,0 1 1,16-23 481,-7-1-807,0-1-1,-2 0 0,7-42 1,-14 70 322,0-1 0,1 1 0,-1 0 0,1-1 0,-1 1 0,1-1 0,0 1 0,1-1 0,-1 0 0,1 1 0,-1-1 0,1 0 0,0 0 0,0 0 0,0 0 0,1 0 0,-1-1 0,1 1 0,-1-1 0,1 1 0,0-1 1,0 0-1,0 0 0,0 0 0,0-1 0,1 1 0,-1-1 0,0 1 0,1-1 0,-1 0 0,1-1 0,4 2 0,-2-1 37,0-1 0,0 1 0,0-1-1,1 0 1,-1-1 0,0 1 0,0-1 0,0-1 0,-1 1 0,1-1 0,0 0-1,0 0 1,-1 0 0,1-1 0,-1 0 0,0 0 0,0 0 0,0-1 0,5-4-1,-5 1-35,0 1-1,-1 0 0,1-1 1,-1 0-1,4-10 0,-5 10-293,-7 17 365,1 1-1,0-1 0,0 1 0,1 0 1,0 0-1,0 13 0,2-21-148,0 1-1,0-1 1,0 1-1,0-1 1,1 1-1,-1-1 0,1 1 1,0-1-1,0 1 1,3 5-1,-3-8-132,0 0 0,0 0 0,0 0 0,0 0 0,0 0 0,0 0 0,0 0 0,0 0 0,0 0 0,0-1-1,0 1 1,1 0 0,-1-1 0,0 1 0,1-1 0,-1 1 0,0-1 0,1 0 0,-1 0 0,0 1 0,1-1 0,-1 0 0,1 0 0,-1 0 0,0-1 0,1 1 0,1-1 0,9-3-6148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4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12460,'0'0'8039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5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32 8776,'5'-19'10883,"-10"9"-4632,4 10-6092,-1-1 0,1 1 0,-1-1 0,1 1 0,-1 0 0,1-1 1,-1 1-1,1 0 0,-1 0 0,1 0 0,-1 0 0,1 1 0,-1-1 0,1 0 0,-1 1 0,1-1 0,-2 1 0,-1 0-499,0 1-1,0 0 1,1-1-1,-1 1 0,1 0 1,-1 1-1,1-1 1,0 1-1,0-1 1,-6 7-1,3 7 1077,7-15-858,-1 1 1,1-1-1,0 0 0,0 1 1,0-1-1,0 0 0,0 0 1,0 0-1,0 0 0,1 0 1,-1 0-1,0 0 1,0 0-1,1 0 0,-1 0 1,1-1-1,-1 1 0,1-1 1,-1 1-1,1-1 0,-1 1 1,1-1-1,2 0 0,52 11-1285,-38-8 684,24 12-149,-41-14 894,-1-1-1,1 0 1,0 1-1,0-1 0,0 0 1,-1 1-1,1-1 0,0 1 1,0-1-1,-1 1 1,1 0-1,0-1 0,-1 1 1,1-1-1,-1 1 1,1 0-1,-1 0 0,1-1 1,-1 1-1,0 0 0,1 0 1,-1 0-1,0 0 1,1-1-1,-1 1 0,0 0 1,0 0-1,0 0 0,0 0 1,0 0-1,0 0 1,0-1-1,0 1 0,0 0 1,0 0-1,-1 0 1,1 0-1,0 0 0,-1-1 1,1 1-1,0 0 0,-1 0 1,1-1-1,-1 1 1,1 0-1,-1 0 0,0 0 1,-4 3 261,0 0 1,0-1-1,0 0 0,-1 0 1,1 0-1,-1 0 1,0-1-1,0 0 1,1 0-1,-1-1 0,-11 2 1,-70 4 820,84-7-1111,0 0 0,0 0 0,0-1 0,0 1 0,0-1-1,0 1 1,0-1 0,1 0 0,-1 0 0,-5-3 0,1-9-2682,17-8-4206,3 6 921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8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15951,'0'0'3011,"-2"10"-2547,-26 115 1410,28-124-1871,0-1 0,0 0 0,0 1 1,-1-1-1,1 1 0,0-1 0,0 1 0,0-1 0,0 1 0,0-1 0,0 0 1,0 1-1,0-1 0,0 1 0,0-1 0,0 1 0,0-1 0,0 0 0,1 1 0,-1-1 1,0 1-1,0-1 0,0 1 0,1-1 0,-1 0 0,0 1 0,0-1 0,1 0 0,-1 1 1,0-1-1,1 0 0,-1 1 0,0-1 0,1 0 0,-1 0 0,1 0 0,-1 1 0,0-1 1,1 0-1,0 0 0,19-8 165,19-23-886,0-24-44,-28 38 602,-9 15 162,-3 5 70,-6 13 169,4-11-93,0 0-1,1 0 1,-1 1 0,1-1 0,0 0-1,1 1 1,-1-1 0,1 1 0,0 0-1,1-1 1,-1 1 0,1 0 0,0 0-1,1-1 1,1 11 0,-1-15-133,-1-1 1,1 1-1,-1 0 0,1-1 1,0 1-1,-1-1 1,1 1-1,0-1 1,0 1-1,-1-1 1,1 0-1,0 1 0,0-1 1,0 0-1,0 1 1,-1-1-1,1 0 1,0 0-1,0 0 0,0 0 1,0 0-1,0 0 1,-1 0-1,1 0 1,0 0-1,0 0 0,0-1 1,0 1-1,0 0 1,-1-1-1,1 1 1,0 0-1,1-1 1,25-15 260,-27 16-276,5-4 20,0 0 1,-1 0-1,1 0 0,-1 0 0,0-1 0,-1 0 0,1 0 1,-1 0-1,0 0 0,0 0 0,-1-1 0,1 0 0,2-8 0,-5 13-36,-14 30-240,10-21 330,1 0 1,1 0-1,-1 0 0,1 0 0,0 1 1,1-1-1,0 0 0,1 1 0,-1-1 1,2 11-1,-1-19-124,0 0 1,0 1 0,0-1-1,1 1 1,-1-1-1,0 1 1,0-1-1,0 0 1,1 1-1,-1-1 1,0 1-1,0-1 1,1 0-1,-1 1 1,0-1-1,1 0 1,-1 1 0,0-1-1,1 0 1,-1 0-1,0 1 1,1-1-1,-1 0 1,1 0-1,-1 0 1,0 0-1,1 1 1,-1-1-1,1 0 1,0 0-1,11-2-4016,1-5-792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6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12332,'0'0'10111,"-3"11"-10005,-9 40 135,2 0-1,-3 62 0,12-95-191,-1-4-24,1-1 1,1 1-1,0-1 1,1 0-1,0 1 1,1-1 0,0 1-1,1-1 1,5 13-1,-24-58 2960,-38-78-3220,55 110-581,25 11 597,-11-13-1270,-14 2 1256,-1-1 0,1 1 0,-1 0 0,1-1 0,-1 1 0,1-1 0,-1 1 0,0-1 0,1 0 0,-1 1 0,0-1 0,1 1 1,-1-1-1,0 0 0,0 1 0,0-1 0,1 0 0,-1 1 0,0-1 0,0 0 0,0 1 0,0-1 0,0 0 0,-4-3-4977,2 0 187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7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1 100 7719,'0'0'8937,"10"7"-7848,-4-3-979,0 0 1,0 0 0,1-1-1,-1 0 1,0 0-1,1-1 1,0 0 0,0 0-1,0 0 1,0-1 0,0 0-1,0-1 1,0 1-1,0-1 1,0-1 0,0 1-1,0-1 1,0 0-1,0-1 1,0 0 0,-1 0-1,1 0 1,-1-1-1,12-6 1,-14 6 86,0 0 0,0-1-1,0 0 1,0 0 0,-1 0 0,0 0 0,0 0-1,0-1 1,4-6 0,-6 8-55,0 1-1,1-1 1,-1 0 0,-1 1-1,1-1 1,0 0 0,-1 0 0,1 0-1,-1 1 1,0-1 0,0 0-1,0 0 1,0 0 0,0 0 0,-1 0-1,1 1 1,-1-1 0,-2-5-1,3 7-138,-1 0 0,0 0 0,0 1 0,1-1 0,-1 0 0,0 0 0,0 1 0,0-1 0,0 0 0,0 1 0,0-1 0,0 1-1,0-1 1,0 1 0,0 0 0,0-1 0,0 1 0,-1 0 0,1 0 0,0 0 0,0 0 0,0 0 0,0 0 0,0 0 0,0 0-1,-1 0 1,1 1 0,0-1 0,0 0 0,0 1 0,0-1 0,-2 2 0,0-1-36,-1 1-1,0-1 1,1 1 0,-1 0 0,1 0-1,0 1 1,0-1 0,-4 4 0,3-2 43,1 1 1,-1 0 0,1 0-1,0 0 1,0 0 0,1 0-1,-1 1 1,1-1 0,1 1-1,-2 6 1,2-11-9,1 1 1,0-1-1,0 1 0,-1 0 0,1-1 1,1 1-1,-1 0 0,0-1 1,0 1-1,1-1 0,-1 1 0,0-1 1,1 1-1,0 0 0,-1-1 0,1 0 1,0 1-1,0-1 0,0 1 0,0-1 1,0 0-1,0 0 0,0 0 1,0 1-1,0-1 0,1 0 0,-1 0 1,0-1-1,1 1 0,-1 0 0,1 0 1,-1-1-1,1 1 0,-1-1 0,1 1 1,-1-1-1,1 0 0,0 1 1,1-1-1,11 2-139,-1-1 0,1 0 0,0-1 0,0-1 1,-1 0-1,1-1 0,16-4 0,7-4-819,44-19-1,-65 22 1039,-15 7-50,-1 0 0,0 0 0,1 0-1,-1 0 1,0 0 0,1 0 0,-1 0-1,0 0 1,1 0 0,-1 0 0,0 0-1,1 0 1,-1 0 0,0 0 0,1 0-1,-1 0 1,0 0 0,1 0 0,-1 1-1,0-1 1,1 0 0,-1 0 0,0 0-1,0 1 1,1-1 0,-1 0 0,0 0-1,0 1 1,1-1 0,-1 0 0,0 0-1,0 1 1,0-1 0,0 0 0,1 1-1,-1-1 1,0 0 0,0 1 0,0-1 0,0 0-1,0 1 1,0-1 0,0 0 0,0 1-1,0-1 1,0 0 0,0 1 0,0-1-1,0 0 1,0 1 0,0-1 0,0 0-1,-1 1 1,1 0-17,0-1 0,0 1-1,0 0 1,0 0 0,0-1 0,0 1-1,0 0 1,1-1 0,-1 1 0,0 0-1,0-1 1,0 1 0,1 0 0,-1-1 0,0 1-1,1 0 1,-1-1 0,0 1 0,1-1-1,-1 1 1,1-1 0,-1 1 0,1-1-1,-1 1 1,1-1 0,0 1 0,-1-1-1,1 0 1,-1 1 0,1-1 0,0 0 0,-1 1-1,1-1 1,1 0 0,17 0-11,-1-1 1,0 0-1,1-2 1,-1 0-1,0-1 0,29-10 1,-29 8-52,-17 13-6,0 0 1,0-1 0,0 1-1,-1 0 1,0 12 0,0-16-99,0 7-1797,0-1-3129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49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11691,'0'0'12011,"-4"58"-13452,4-48-2435,0-4-4131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0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17969,'0'0'9001,"23"-39"-27867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1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89 8680,'0'0'5397,"2"-10"-2968,2-1-1562,6-28 966,-7 10 4895,-9 40-6072,0 10-668,-4 8-35,1 0 0,2 1 0,1 0 1,1 1-1,-2 57 0,7-87 52,0 1 0,0-1 0,1 1 0,-1-1 0,0 1 1,1-1-1,-1 0 0,0 1 0,1-1 0,0 0 0,-1 1 0,1-1 0,0 0 1,0 0-1,0 0 0,0 1 0,0-1 0,0 0 0,0 0 0,0 0 0,0-1 1,0 1-1,1 0 0,-1 0 0,0-1 0,0 1 0,1 0 0,-1-1 0,1 0 1,-1 1-1,0-1 0,1 0 0,-1 1 0,1-1 0,-1 0 0,1 0 0,-1 0 0,1-1 1,-1 1-1,0 0 0,1 0 0,1-1 0,4-1 33,-1 1 0,0-1 0,0 0-1,0 0 1,0-1 0,0 0 0,0 0 0,8-6-1,6-9 119,-1 0 0,-1-1 0,-1-1 0,-1 0-1,0-1 1,-2-1 0,-1-1 0,0 0-1,-2 0 1,14-40 0,-32 85-636,1-8 539,1 1-1,1-1 1,1 1-1,0 0 0,-2 29 1,5-41-173,0 0-1,1 1 1,-1-1 0,1 1 0,-1-1 0,1 0 0,0 1-1,1-1 1,-1 0 0,0 0 0,1 0 0,0 0-1,0 0 1,0 0 0,0-1 0,0 1 0,0 0 0,1-1-1,-1 0 1,1 0 0,0 1 0,0-1 0,0-1 0,-1 1-1,2 0 1,-1-1 0,0 0 0,0 0 0,0 0 0,1 0-1,-1 0 1,6 0 0,12 2-4203,-7-3-1552,2 0-5384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2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13004,'0'0'10314,"-4"9"-10330,-9 17 410,2 1 0,1 1 0,2 0-1,0 0 1,2 1 0,1 0 0,1 0 0,0 39 0,5-67-347,-1-1-1,0 1 1,0-1 0,1 0 0,-1 1 0,0-1 0,1 0 0,-1 1-1,1-1 1,-1 0 0,0 1 0,1-1 0,-1 0 0,1 0 0,-1 0-1,0 1 1,1-1 0,-1 0 0,1 0 0,-1 0 0,1 0 0,-1 0 0,1 0-1,-1 0 1,1 0 0,-1 0 0,1 0 0,-1 0 0,1 0 0,-1 0-1,1 0 1,-1 0 0,1-1 0,-1 1 0,0 0 0,1 0 0,-1 0-1,1-1 1,-1 1 0,0 0 0,1-1 0,0 1 0,20-11 874,23-23-802,-2-3-1,-2-1 1,66-80 0,-97 106-2424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2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11627,'0'0'11659,"11"64"-11018,-4-48-513,5 1-64,1-1 0,2 0-256,-4 0-1378,2-5-1889,-2-3-1570,0-4-4644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3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9513,'0'0'15417,"0"10"-15385,0 110 1025,4-118 163,4-10-587,5-10-67,-8 3-482,0 1 1,-1-1 0,-1 0 0,0 0-1,-1 0 1,-1-1 0,0-23 0,-1 38-155,4 35-602,-3-31 672,0-1 0,0 1 0,1-1 1,-1 1-1,1-1 0,0 0 1,0 1-1,-1-1 0,1 0 1,1 0-1,-1-1 0,0 1 1,0 0-1,1-1 0,-1 1 1,1-1-1,-1 0 0,1 0 1,-1 0-1,1 0 0,0 0 0,0-1 1,-1 1-1,1-1 0,0 1 1,0-1-1,0 0 0,0 0 1,-1-1-1,1 1 0,5-2 1,-2 1 20,0 0 0,1 0 1,-1-1-1,0 0 1,0-1-1,0 1 0,0-1 1,-1 0-1,1-1 1,-1 1-1,0-1 0,9-8 1,0 0-99,-9 16-135,-9 28-283,1-13 377,2-17 119,1 0 1,0 0 0,-1-1-1,1 1 1,0 0 0,0 0 0,0 0-1,0 0 1,0 0 0,1 0-1,-1-1 1,0 1 0,1 0-1,0 0 1,-1 0 0,1-1-1,0 1 1,0 0 0,0-1 0,0 1-1,0-1 1,0 1 0,0-1-1,1 0 1,-1 1 0,0-1-1,1 0 1,2 2 0,2-1-4,0-1-1,0 1 1,0-1 0,0 0 0,1-1-1,-1 0 1,10 0 0,-9 0-13,-4 0-94,-1 0 1,0 0 0,0-1 0,1 1-1,-1 0 1,0-1 0,0 1 0,0-1-1,0 0 1,0 0 0,0 0 0,0 0-1,0 0 1,0 0 0,0 0 0,0-1-1,-1 1 1,1-1 0,0 1 0,-1-1-1,0 0 1,1 0 0,-1 1 0,0-1-1,0 0 1,0 0 0,0 0 0,0 0-1,0 0 1,-1-1 0,1 1 0,-1 0-1,1 0 1,-1 0 0,0-4 0,0 6-8,0-1 0,0 1 1,0 0-1,-1-1 0,1 1 1,0 0-1,0-1 1,-1 1-1,1 0 0,0-1 1,-1 1-1,1 0 0,0-1 1,-1 1-1,1 0 1,0 0-1,-1-1 0,1 1 1,-1 0-1,1 0 0,0 0 1,-1 0-1,1 0 1,-1 0-1,1-1 0,-1 1 1,1 0-1,-1 0 1,1 0-1,0 0 0,-1 1 1,1-1-1,-1 0 0,1 0 1,-1 0-1,1 0 1,0 0-1,-1 0 0,1 1 1,-1-1-1,-19 9-4961,12 0 17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4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23 10634,'0'0'15700,"-10"-6"-15636,5 4-65,3 0-4,0 0-1,0 1 1,-1 0-1,1-1 0,-1 1 1,1 0-1,-1 0 0,1 0 1,-1 0-1,0 1 1,1-1-1,-1 1 0,0-1 1,1 1-1,-1 0 1,0 0-1,0 0 0,1 1 1,-1-1-1,0 1 0,1-1 1,-1 1-1,0 0 1,1 0-1,-1 0 0,1 0 1,-1 1-1,1-1 1,0 1-1,0-1 0,-1 1 1,1 0-1,0 0 0,-1 2 1,-2 0-7,1 1-1,0-1 1,0 1 0,0 0 0,1 0 0,0 1 0,0-1 0,0 1-1,1-1 1,-1 1 0,1 0 0,1 0 0,-1 0 0,1 0-1,0 0 1,1 0 0,-1 10 0,2-14 17,0-1-1,0-1 1,-1 1 0,1 0-1,0 0 1,0 0 0,0 0-1,0-1 1,1 1-1,-1 0 1,0-1 0,0 1-1,0-1 1,0 1 0,1-1-1,-1 0 1,0 1 0,1-1-1,-1 0 1,0 0 0,0 0-1,1 0 1,-1 0 0,0 0-1,0-1 1,1 1 0,1-1-1,40-7 197,-33 2-172,1 0 1,-1-1 0,0-1-1,-1 1 1,0-2 0,0 1-1,-1-1 1,0-1-1,0 1 1,9-18 0,-16 26-62,-11 30-449,7-21 464,0 0 0,0 0-1,1 1 1,0-1 0,0 1 0,1-1 0,1 1-1,-1 14 1,2-22 22,-1 0 1,1 0-1,0 1 0,0-1 0,-1 0 0,1 0 1,0 0-1,0 0 0,0 0 0,0 0 0,0 0 1,0 0-1,0-1 0,0 1 0,0 0 0,1-1 1,-1 1-1,0 0 0,0-1 0,1 0 0,-1 1 0,0-1 1,1 0-1,-1 0 0,0 1 0,1-1 0,-1 0 1,1 0-1,-1-1 0,0 1 0,1 0 0,-1 0 1,2-1-1,4 1 21,0-1 1,0 0 0,0 0-1,-1-1 1,1 0 0,6-2-1,34-31 79,-9 4-55,-38 33-61,0-1 1,1 1-1,-1-1 0,0 0 1,0 1-1,1-1 0,-1 1 1,1-1-1,-1 0 0,1 1 1,0-1-1,-1 0 0,1 0 1,0 1-1,0-1 0,0 0 1,0 0-1,0 0 0,0 0 1,0 0-1,0 0 0,0-1 0,1 1 1,-1 0-1,0-1 0,2 2 1,29-2-371,0-1 0,-1-2 0,40-8 0,-59 9 106,-12 2 278,1 0 1,-1-1-1,1 1 1,-1 0-1,1 0 1,-1 0-1,1 0 1,0 0-1,-1 0 1,1 0-1,-1 0 1,1 0 0,-1 0-1,1 0 1,-1 0-1,1 0 1,-1 0-1,1 0 1,0 0-1,-1 1 1,1-1-1,-1 0 1,1 0-1,-1 1 1,0-1-1,1 0 1,-1 1-1,1-1 1,-1 0-1,1 1 1,-1-1-1,0 1 1,1-1-1,-1 1 1,0-1 0,0 1-1,1-1 1,-1 1-1,0-1 1,0 1-1,0-1 1,0 1-1,1-1 1,-1 1-1,0-1 1,0 2-1,0-1 14,0 0-1,0 0 0,0-1 0,0 1 1,0 0-1,1 0 0,-1 0 1,0-1-1,1 1 0,-1 0 0,0 0 1,1-1-1,-1 1 0,1 0 0,0-1 1,-1 1-1,1 0 0,-1-1 1,1 1-1,0-1 0,-1 1 0,1-1 1,0 0-1,0 1 0,-1-1 1,1 1-1,0-1 0,0 0 0,-1 0 1,1 0-1,0 1 0,0-1 1,0 0-1,0 0 0,-1 0 0,1 0 1,0 0-1,0 0 0,1-1 1,5 1-73,-1-1 1,1 0 0,-1-1 0,0 1 0,1-1-1,-1 0 1,0-1 0,0 1 0,0-1 0,-1 0-1,1-1 1,5-4 0,8-4-1123,-17 12 1133,-1-1-1,0 1 1,0 0-1,0-1 0,1 1 1,-1 0-1,0 0 1,0 0-1,1 0 1,-1 0-1,0 0 0,0 0 1,1 0-1,-1 0 1,0 1-1,0-1 0,0 0 1,1 1-1,-1-1 1,0 1-1,0 0 0,0-1 1,0 1-1,0 0 1,0-1-1,0 1 1,0 0-1,0 0 0,0 0 1,-1 0-1,2 2 1,0-1 72,0-1 1,0 1-1,-1 0 1,1-1-1,1 1 1,-1-1-1,0 0 1,0 1 0,0-1-1,1 0 1,-1 0-1,1-1 1,2 2-1,2-2 84,0 0-1,0 0 0,0-1 1,0 1-1,0-2 1,0 1-1,0-1 0,0 0 1,8-3-1,-12 3-95,1 0 0,0 0 0,-1 0 0,1 0 0,-1 0-1,0-1 1,0 1 0,0-1 0,0 0 0,0 0 0,0 0 0,-1 0 0,1 0 0,-1-1 0,0 1 0,0-1-1,2-5 1,-5 0-249,-8 13 127,-10 13 32,17-11 139,0-1-1,0 1 1,0 0 0,0 0 0,1-1-1,0 1 1,0 9 0,5 18-1252,8-20-2826,-6-11-2008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5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15407,'0'0'9288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8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15182,'0'0'4389,"6"57"-12910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5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10346,'0'0'14034,"0"10"-13777,-12 71 752,7-58-862,2 0 0,0 0 1,1 0-1,1 1 0,1-1 0,5 41 0,-1-53-280,2-9-4234,-6-3 3941,1 0 1,-1 0-1,0 0 1,1 0-1,-1 0 0,0 0 1,0 0-1,0 0 1,0 0-1,0 0 0,0 0 1,0 0-1,0 0 1,0 0-1,-1-1 0,1 1 1,-1-1-1,-8-18-5985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6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10314,'0'0'13266,"6"-8"-12140,-4 4-1028,1 0-1,0 1 1,0-1 0,0 1 0,0 0-1,0 0 1,1 0 0,0 0-1,-1 1 1,1-1 0,0 1 0,0 0-1,0 0 1,1 0 0,-1 1-1,0 0 1,1-1 0,-1 1 0,1 1-1,-1-1 1,1 1 0,7 0 0,177-2 748,-6 1-5584,-183 1 4684,28-3-3207,-10-5-3695,-8-1-4298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6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12908,'0'0'7591,"58"2"-5413,-23-4-736,8-3-257,6 2-416,1 1-481,0 0-224,-3 0-512,-2-2-1795,-13-1-3074,-4-8-5957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9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24 3107,'-73'0'14606,"71"3"-10935,11 1-2785,13 1-516,206 5 2182,-187-12-3283,0-1-1,-1-2 1,63-16-1,-101 21 354,7-4-1855,-7-1-2635,-2 0-1463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8:59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12172,'0'0'7591,"81"5"-5926,-38-5-384,9 0-544,2-3-256,-5 1-257,7 0-160,-15 1-32,0 1-192,-10 0-641,-2-1-1441,-9-3-2499,-5-2-3843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00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14286,'0'0'3416,"10"0"-2028,15 2-637,-1 0-1,45 11 1,-58-11-678,-2 1-1,1 0 0,0 1 1,0 0-1,-1 0 0,0 1 1,0 0-1,0 1 1,-1 0-1,15 13 0,-22-17-66,1-1-1,-1 1 1,0 0-1,0 0 0,0 0 1,0 0-1,0 0 1,-1 0-1,1 0 0,-1 0 1,1 0-1,-1 0 1,0 1-1,0-1 1,0 0-1,0 0 0,0 0 1,0 0-1,0 1 1,-1-1-1,1 0 1,-1 0-1,0 0 0,0 0 1,1 0-1,-1 0 1,0 0-1,-1-1 0,1 1 1,0 0-1,-1 0 1,1-1-1,-3 3 1,-5 6 122,-1 0 0,-1 0 0,-20 14 0,24-19-24,-47 33 162,-36 29 498,39-15-6006,45-42-1217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02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12780,'0'0'6855,"7"74"-6279,-7-31-95,0 3-321,0 3-96,-2-2 0,2 0-32,-5-3 0,5 3-64,-6-6-897,2-6-1505,4-7-1634,-1-14-2082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03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10730,'0'0'1100,"-1"12"256,-1 16-678,1 0 0,1 0 0,2 0 0,9 55 0,-5-64-636,0 1 0,16 34 0,-20-50 31,-1 0-1,1-1 0,0 1 0,0-1 1,0 0-1,1 0 0,-1 0 0,1 0 1,-1 0-1,1 0 0,0-1 0,0 1 1,0-1-1,1 0 0,-1 0 0,0 0 1,1 0-1,0-1 0,-1 1 0,1-1 1,0 0-1,7 1 0,-8-2 114,0-1 1,0 0-1,0 0 1,-1 0-1,1 0 1,0 0-1,-1-1 1,1 1-1,-1-1 0,1 0 1,-1 0-1,0 0 1,0 0-1,0 0 1,0 0-1,0-1 0,0 1 1,0 0-1,-1-1 1,3-4-1,25-58 245,-29 64-421,24-74-572,-12 24-2816,-3 10-2398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0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18 8520,'11'-18'10273,"-24"47"-8067,0 0-1867,-6 16 849,8-22-830,1 0-1,1 0 0,1 1 0,1 0 0,1 1 1,1-1-1,-2 28 0,8-52-312,-1 1 0,0-1 0,1 0 0,-1 1 0,1-1 0,-1 1 1,1-1-1,-1 0 0,1 1 0,-1-1 0,1 0 0,-1 0 0,1 1 0,-1-1 0,1 0 0,0 0 0,-1 0 0,1 0 0,-1 0 0,1 0 1,-1 0-1,1 0 0,0 0 0,-1 0 0,1 0 0,-1 0 0,1 0 0,0 0 0,-1-1 0,1 1 0,0-1 0,24-6 1278,1-9-992,0-2-1,-1-1 0,0-1 0,-2-1 1,23-27-1,-20 22-102,-10 11-235,-8 8-216,-1 1 0,0-2 1,-1 1-1,10-14 0,-15 18-525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1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92 10602,'-1'-1'406,"0"1"0,0-1 0,0 1 0,0-1-1,0 0 1,0 1 0,0-1 0,0 0 0,0 0 0,0 0 0,0 0 0,1 0-1,-1 0 1,0 0 0,1 0 0,-1 0 0,1 0 0,-1 0 0,1 0 0,-1 0-1,1 0 1,0 0 0,0-1 0,-1 1 0,1 0 0,0 0 0,0 0 0,0 0-1,1-3 1,0 2-171,0 0-1,0 0 1,1 0-1,-1 0 0,1 1 1,-1-1-1,1 0 1,0 1-1,-1-1 0,1 1 1,0 0-1,0-1 1,0 1-1,3-1 1,6-3 70,1 0 1,-1 0 0,1 2 0,22-5 0,-31 7-263,91-7 1037,-87 8-1045,0 0 0,-1 0 0,1 1 0,0 0 0,0 0 0,0 1 0,-1-1 0,1 2 0,-1-1 0,1 1 0,7 4-1,-12-6-30,0 1 0,-1-1-1,1 0 1,-1 1-1,1-1 1,-1 1 0,0-1-1,1 1 1,-1 0 0,0-1-1,0 1 1,0 0-1,-1 0 1,1 0 0,0 0-1,-1 0 1,1 0-1,-1 0 1,1 0 0,-1 0-1,0 0 1,0 0-1,0 0 1,0 0 0,-1 0-1,1 0 1,0 0 0,-1 0-1,1 0 1,-1 0-1,0 0 1,0 0 0,1-1-1,-1 1 1,-1 0-1,1 0 1,0-1 0,0 1-1,0-1 1,-1 1 0,-1 1-1,-7 8 51,-1-1 0,0 0 0,0 0 0,-16 10 0,-189 116 363,215-136-420,1 0 0,0 0 0,-1 0 0,1 1 0,0-1 0,-1 0 0,1 0 0,0 1 0,-1-1 0,1 0 0,0 1 0,-1-1 0,1 0 0,0 1 0,0-1 0,0 0 0,-1 1 0,1-1 1,0 0-1,0 1 0,0-1 0,0 1 0,0-1 0,0 0 0,0 1 0,0-1 0,0 1 0,0-1 0,0 1 0,0-1 0,0 0 0,0 1 0,0-1 0,0 1 0,0-1 0,0 0 0,0 1 1,1-1-1,-1 1 0,0-1 0,0 0 0,1 1 0,-1-1 0,0 0 0,0 0 0,1 1 0,-1-1 0,0 0 0,1 1 0,-1-1 0,0 0 0,1 0 0,-1 0 0,0 1 0,1-1 0,-1 0 0,1 0 1,-1 0-1,0 0 0,1 0 0,-1 0 0,1 0 0,-1 0 0,1 0 0,-1 0 0,0 0 0,1 0 0,36 7 119,-33-6-69,69 5 711,110-3 0,-113-3-1233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8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134 172 2659,'0'0'9464,"-8"3"-6132,-2 1-2813,0 0 1,1 0 0,0 1 0,0 0-1,0 1 1,-10 8 0,15-11-256,-1 1 1,1 0 0,0 1-1,1-1 1,-1 1-1,1-1 1,-1 1 0,2 0-1,-1 0 1,0 1-1,1-1 1,0 1 0,0-1-1,-1 12 1,2-16-241,1 1 0,-1-1 0,1 1 0,0-1 1,-1 1-1,1 0 0,0-1 0,0 1 0,0 0 0,1-1 1,-1 1-1,0-1 0,0 1 0,1 0 0,-1-1 0,1 1 0,0-1 1,-1 1-1,1-1 0,0 1 0,0-1 0,0 0 0,0 0 0,0 1 1,0-1-1,0 0 0,0 0 0,1 0 0,-1 0 0,0 0 1,1 0-1,-1 0 0,1-1 0,-1 1 0,1 0 0,-1-1 0,1 1 1,-1-1-1,1 1 0,-1-1 0,1 0 0,0 0 0,-1 0 1,1 0-1,2 0 0,2-1 88,0 0 1,1 0-1,-1 0 1,0-1-1,0 0 1,-1 0-1,1 0 1,0-1-1,-1 0 1,1 0-1,5-5 1,1-1-103,0-2 1,-1 0 0,0 0 0,-1-1-1,-1-1 1,0 1 0,0-1-1,-1-1 1,-1 0 0,0 0-1,-1 0 1,0-1 0,-2 0-1,1 0 1,-2 0 0,0 0-1,-1-1 1,1-20 0,-3 35-22,0-1 1,0 0-1,1 1 1,-1-1-1,0 1 1,-1-1-1,1 0 1,0 1-1,0-1 1,-1 0-1,1 1 0,-1-1 1,1 1-1,-1-1 1,0 1-1,1-1 1,-1 1-1,0 0 1,0-1-1,0 1 1,0 0-1,0 0 1,-1 0-1,1 0 1,0-1-1,0 2 1,-1-1-1,1 0 1,-1 0-1,1 0 1,-1 1-1,1-1 1,-1 1-1,1-1 1,-1 1-1,1-1 1,-1 1-1,0 0 1,1 0-1,-1 0 1,0 0-1,1 0 1,-1 0-1,1 0 0,-1 1 1,0-1-1,1 1 1,-1-1-1,-2 2 1,-2 0-2,0 0 0,0 1 1,0-1-1,1 2 0,-1-1 0,1 0 0,-1 1 1,1 0-1,0 0 0,1 1 0,-8 8 0,10-11-83,0 1-1,0-1 0,0 1 0,1-1 0,-1 1 0,1 0 0,0-1 0,0 1 1,0 0-1,0 0 0,0 0 0,1 0 0,-1 0 0,1 0 0,0 0 1,0 0-1,0 0 0,1 3 0,0-3-193,0-1 1,0 0-1,1 1 1,-1-1-1,1 0 1,0 0 0,0 0-1,0 0 1,0 0-1,0 0 1,0-1-1,0 1 1,0-1-1,1 1 1,-1-1-1,1 0 1,-1 0-1,1 0 1,2 0-1,6 3-264,0 0-1,0 1 0,-1 0 1,0 1-1,13 9 1,-20-12 712,0-1 0,0 1 0,0 0 0,-1 0 0,0 0 0,1 0 1,-1 0-1,0 0 0,0 1 0,-1-1 0,1 1 0,-1-1 0,0 1 1,0 0-1,0-1 0,0 1 0,-1 0 0,1 0 0,-1 5 0,0-3 397,0 26 1281,0-31-1853,1 0 0,-1 0-1,0-1 1,0 1 0,0 0 0,0 0-1,-1 0 1,1-1 0,0 1 0,0 0-1,0 0 1,-1-1 0,1 1 0,0 0-1,-1 0 1,1-1 0,0 1 0,-1 0-1,1-1 1,-1 1 0,1-1 0,-1 1-1,1-1 1,-1 1 0,0-1 0,1 1-1,-2 0 1,7-17-19250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2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1 12780,'0'0'13784,"-10"8"-13437,-18 13 89,-1-1 0,-63 32 0,68-43-133,17-7-197,-1 1 0,1 0 1,0 0-1,0 1 0,0 0 1,0 0-1,0 1 0,-7 7 1,14-12-109,0 0 1,-1 1 0,1-1 0,0 0 0,0 1-1,0-1 1,0 0 0,0 1 0,0-1-1,0 0 1,0 1 0,0-1 0,0 1 0,1-1-1,-1 0 1,0 1 0,0-1 0,0 0 0,0 1-1,0-1 1,1 0 0,-1 0 0,0 1 0,0-1-1,1 0 1,-1 1 0,0-1 0,0 0-1,1 0 1,-1 0 0,0 1 0,1-1 0,-1 0-1,0 0 1,1 0 0,-1 0 0,0 0 0,1 1-1,-1-1 1,0 0 0,1 0 0,-1 0 0,0 0-1,1 0 1,-1 0 0,0 0 0,1 0 0,0-1-1,23 5 35,-21-4-22,39 3-303,-12-1 533,56 10-1,-76-9-951,-1-1 0,0 1-1,0 1 1,0 0-1,15 9 1,-12-7-3602,-1-3-2889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2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0 167 14125,'0'0'13907,"11"0"-13122,5-4-705,0 0 1,0 0 0,0-1-1,-1-1 1,0-1 0,0 0-1,0-1 1,22-16 0,-31 19-90,12-6 131,-1-1 0,0-1 1,0-1-1,25-28 1,-46 48-368,-17 20 103,-26 47 0,42-65-9,1 1 0,-1 0 0,2 0 1,-1 0-1,1 1 0,0-1 0,1 1 1,0 0-1,1-1 0,0 1 0,1 13 1,0-22 20,0 0 0,0 0 0,0 0 1,0 0-1,1 0 0,-1 0 0,0 0 1,1 0-1,-1 0 0,1 0 1,-1 0-1,1 0 0,0 0 0,-1 0 1,1-1-1,0 1 0,-1 0 0,1 0 1,0-1-1,0 1 0,0 0 0,0-1 1,0 1-1,0-1 0,1 1 0,0 0-191,1 0-1,0-1 0,0 0 0,0 1 0,-1-1 0,1 0 0,0 0 1,0 0-1,4-1 0,2-1-987,-1 0 0,0 0 0,1-1 0,-1 0 0,12-7 0,17-12-5166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3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3 10410,'0'0'4949,"-9"8"-2761,-9 9-1165,1 0-1,1 1 1,-19 25 0,30-35-730,-1 0 1,1 0-1,0 1 1,1-1-1,0 1 1,0 0-1,1 0 1,1 1-1,-1-1 1,1 1-1,1 0 1,-1 16-1,2-25-290,0 1-1,0 0 1,1-1-1,-1 1 1,0-1-1,1 1 1,-1-1-1,1 1 1,0-1-1,0 1 1,-1-1-1,1 1 1,0-1-1,0 0 0,0 1 1,0-1-1,0 0 1,1 0-1,-1 0 1,0 0-1,2 1 1,1 0 48,0 0 0,0 0 0,0-1 0,0 0 0,0 0 0,0 0 0,0 0 1,6 0-1,-1 0 42,-1-1 1,1 0-1,0 0 1,-1-1-1,1-1 1,-1 1-1,1-1 1,9-4-1,-9 2 45,-1-1 0,1 0 0,-1-1 0,0 0 0,0 0 0,0 0 0,-1-1 0,0-1-1,-1 1 1,1-1 0,8-15 0,-10 16-40,-2 0 0,1 0 0,-1-1 0,0 1 0,0-1-1,-1 0 1,0 0 0,0 0 0,-1 0 0,0 0 0,0 0 0,-1 0 0,0 0-1,-3-15 1,2 20-137,0 0-1,0 0 0,-1 1 0,1-1 0,-1 0 1,0 1-1,0-1 0,0 1 0,0 0 1,0-1-1,-1 1 0,1 0 0,-1 0 0,1 1 1,-1-1-1,0 0 0,1 1 0,-1 0 1,0 0-1,0 0 0,0 0 0,0 0 0,0 0 1,0 1-1,0-1 0,-5 1 0,5 0-392,0-1 0,-1 1 0,1 1-1,-1-1 1,1 0 0,0 1 0,0 0 0,-1 0-1,1 0 1,0 0 0,-4 2 0,5-2-199,0 0 0,1 0 0,-1 1-1,0-1 1,1 0 0,-1 1 0,1-1 0,0 1 0,-1-1 0,1 1 0,0 0 0,0 0 0,0-1 0,0 1 0,0 0 0,1 0 0,-1 0 0,1 0 0,-1 3-1,0 13-10418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3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13068,'0'0'13069,"60"1"-11948,-34-1-288,10 0-673,-1 0-96,4 0 0,-3 0-64,-6 0-545,-2 0-1441,-9 0-896,-8 0-2563,-6-2-1826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3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1 236 10218,'0'0'13100,"82"12"-11627,-39-12-384,5-6 1,3-1-482,-1 2-256,2 0-223,-7 2-194,-4-2-1344,-9 0-1794,-8-1-3747,-7-5-3332</inkml:trace>
  <inkml:trace contextRef="#ctx0" brushRef="#br0" timeOffset="1">475 1 14958,'0'0'4671,"12"5"-2231,52 18-603,75 30-850,-137-53-987,-1 1-1,1-1 1,0 1-1,-1 0 1,1 0 0,-1 0-1,1 0 1,-1 0-1,0 0 1,1 1 0,-1-1-1,0 0 1,0 1 0,0-1-1,0 0 1,0 1-1,0 0 1,0-1 0,0 1-1,-1-1 1,1 1 0,-1 0-1,1 2 1,-1-1 43,0-1 0,-1 1 0,1 0 0,-1-1 0,1 1 0,-1-1 0,0 1 0,0-1 0,0 0 0,-1 1 0,1-1 0,0 0 0,-1 0 0,-2 3 0,-8 8 326,-1-1-1,0-1 0,-27 19 1,30-23-290,-30 19-43,-22 16 177,45-26-3774,3 0-3318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5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55 4965,'0'0'20643,"-1"11"-19853,-4 16-361,0 0-1,-13 35 0,9-36-327,1 0-1,2 1 1,0 0 0,-1 36 0,6-62-83,1 0 0,0-1 0,0 1 0,0 0 1,1-1-1,-1 1 0,0 0 0,0-1 0,0 1 0,0 0 1,1-1-1,-1 1 0,0 0 0,1-1 0,-1 1 1,0-1-1,1 1 0,-1-1 0,1 1 0,-1-1 0,0 1 1,1-1-1,0 1 0,-1-1 0,1 1 0,-1-1 1,1 0-1,-1 0 0,1 1 0,1-1 0,23-1 569,26-22 425,4-15-558,-2-2 1,-1-3 0,48-52 0,35-30-1292,-131 122 1368,-4 5-3545,0-2 2763,0 0 0,0 1 0,0-1 0,0 0 0,0 0 0,0 0 0,0 0-1,0 1 1,0-1 0,0 0 0,-1 10-15938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6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12620,'0'0'14510,"-6"58"-13293,12-43-320,1 2-289,4 1-319,1 2-161,1 0-96,3-1 0,-3 1-128,4-3-1154,2-3-1600,-2-5-1731,0-7-4707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6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0 128 11659,'0'0'9065,"12"0"-7966,219-20 2539,131-20-2339,-142 15-1244,-149 19-118,32-4 42,-38-4-2901,-55 9-996,-8-3-2136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19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13 13132,'0'3'3239,"0"19"-1588,-6 115 3090,6-135-4733,0-1 0,0 1 0,0 0 0,0-1 0,1 1 0,-1-1 0,0 1 0,1 0 0,-1-1 0,1 1 0,-1-1 0,1 1 0,0-1 0,0 0 0,-1 1 0,1-1 0,0 0 0,0 1 0,0-1 0,1 0 0,-1 0 0,0 0 0,0 0 0,3 1 0,-2-1-10,1 0 0,0 0 1,0 0-1,-1-1 1,1 1-1,0-1 1,0 0-1,0 1 1,0-1-1,0-1 0,0 1 1,4-1-1,1-1-164,0 0 0,0 0-1,0-1 1,-1 0 0,0 0-1,1-1 1,-1 0-1,0 0 1,6-6 0,6-11-179,-1 0 0,-1-1 0,0 0 0,15-32 0,-18 31 185,-5 9 3341,-16 28-2321,-22 42-529,26-47-174,1 1 0,0-1-1,0 1 1,1-1-1,1 1 1,-1-1-1,2 16 1,0-21-271,0-1 1,0 1-1,0 0 0,0 0 1,0-1-1,1 1 1,-1 0-1,1-1 0,3 4 1,-4-4-337,1-1 1,0 0 0,0 0-1,0-1 1,0 1-1,0 0 1,0-1-1,0 1 1,1-1 0,-1 0-1,1 1 1,-1-1-1,1 0 1,3 0 0,13 1-11024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21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9449,'0'0'13842,"-3"14"-13201,-58 255 3507,58-254-4021,1 0 1,1 0-1,0 20 0,1-29-92,0-6-17,0 1-1,0-1 1,0 1-1,1-1 1,-1 0-1,0 1 1,0-1 0,0 0-1,0 1 1,0-1-1,0 0 1,0 1-1,1-1 1,-1 0-1,0 1 1,0-1-1,0 0 1,1 1-1,-1-1 1,0 0-1,0 0 1,1 1-1,-1-1 1,0 0-1,1 0 1,-1 0-1,0 0 1,1 1-1,-1-1 1,0 0-1,1 0 1,-1 0-1,0 0 1,1 0-1,-1 0 1,0 0-1,1 0 1,19-4 550,19-15 195,13-21-825,-1-3 0,-2-2-1,78-93 1,-114 123-255,-10 12-469,6-8-609,-7 1-8254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9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 15535,'0'0'4783,"-1"11"-4522,-22 233 2008,21-134-6107,-13-135-785,3 4 4808,-57-109 5235,69 130-5352,0-1-1,-1 1 1,1 0-1,0-1 1,0 1-1,0-1 1,0 1-1,0-1 1,0 1-1,0 0 1,0-1-1,0 1 1,0-1-1,0 1 0,0-1 1,1 1-1,-1-1 1,0 1-1,0 0 1,0-1-1,0 1 1,1 0-1,-1-1 1,0 1-1,1-1 1,-1 1-1,0 0 1,0-1-1,1 1 1,-1 0-1,1 0 1,-1-1-1,0 1 1,1 0-1,-1 0 1,1 0-1,-1-1 1,0 1-1,1 0 1,-1 0-1,1 0 1,-1 0-1,1 0 0,-1 0 1,0 0-1,1 0 1,-1 0-1,1 0 1,-1 0-1,1 0 1,-1 0-1,0 0 1,1 1-1,-1-1 1,1 0-1,-1 0 1,1 0-1,0 1 1,40 9-3836,-24-6 20,2-2-1179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21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13132,'0'0'11467,"41"56"-10057,-24-38-546,3-1-447,7-1-289,-3 2-64,-4 0-32,3-3-256,-1-1-1474,-5-2-896,-2-6-3492,-4-6-6118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21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15086,'0'0'8552,"69"3"-6534,-28-3-448,6-1-898,1-5-447,1 1-97,-4 1-64,-10 0-96,-5 1 32,-9 1-449,-6 1-1408,-10 0-674,-5-1-1409,0-2-1825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22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15246,'0'0'4132,"54"2"-1377,-19-2-737,6 0-705,8 0-96,-2-3-864,1-2-321,-3 0-32,-9 0-32,-7-3-1282,-10 0-1088,-11-2-2563,-3-7-5188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22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10954,'0'0'6294,"12"2"-3608,-1-1-2106,73 12 2395,-76-11-2838,0 0 1,0 0 0,0 1-1,0 0 1,0 0-1,-1 1 1,1 0 0,9 7-1,-16-10-117,1 1 0,-1-1-1,0 1 1,1 0-1,-1 0 1,0-1-1,0 1 1,0 0-1,-1 0 1,1 0 0,0 0-1,-1 0 1,1 0-1,-1 0 1,0 0-1,0 0 1,1 0-1,-1 0 1,-1 0 0,1 0-1,0 0 1,0 0-1,-1 0 1,1 0-1,-1 0 1,0 0 0,0 0-1,1 0 1,-1 0-1,0 0 1,-3 3-1,-3 6 230,-1-1-1,0 1 0,-17 15 0,19-19-201,-56 51 257,-16 19-186,37-21-4613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23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 14926,'0'0'9006,"1"13"-8947,1 32 442,-2 1 1,-9 73-1,-24 104 803,28-210-2082,-2-20-2874,-3-3 715,-19-22-5877,12 13 1239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23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9513,'0'0'2146,"-1"9"-416,-3 13-440,2 1 0,1-1 0,0 0 0,5 39 0,-4-54-1049,1 0 0,0-1 0,1 1 0,-1 0-1,1-1 1,1 1 0,-1-1 0,1 0 0,0 0 0,1 0 0,-1 0 0,1-1-1,0 1 1,0-1 0,1 0 0,0 0 0,0 0 0,0-1 0,0 0 0,1 0 0,7 5-1,-6-7-10,0 0 0,0 0 0,0-1 0,0 1 0,0-2-1,0 1 1,0-1 0,0 0 0,1 0 0,-1-1-1,0 0 1,0 0 0,0-1 0,0 0 0,-1 0 0,1 0-1,6-4 1,11-6 177,0 0 1,-1-2-1,22-17 0,-26 17-298,-1 0 0,0-1 1,-2-1-1,0 0 0,0-1 1,15-24-1,10-30-4494,-39 68 2837,-1 1-961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45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95 10634,'0'0'4815,"6"-9"-2204,-6 9-2419,21-34 1585,-20 32-1532,0 1-1,0-1 1,0 0 0,0 0-1,0 0 1,-1 0-1,1 0 1,0 0-1,-1 0 1,0 0-1,1 0 1,-1 0 0,0 0-1,0 0 1,0 0-1,-1 0 1,1 0-1,0 0 1,-1 0 0,0-3-1,0 4-201,0 0-1,-1 0 1,1 1-1,0-1 1,0 0-1,-1 1 1,1-1-1,0 1 1,-1-1-1,1 1 1,-1 0 0,1 0-1,-1-1 1,1 1-1,0 0 1,-1 0-1,1 0 1,-1 1-1,1-1 1,0 0-1,-1 0 1,1 1-1,-1-1 1,1 1-1,0-1 1,-1 1-1,1 0 1,0-1 0,-2 2-1,-36 25-282,29-19 215,1 1 0,0 1 0,1-1 1,0 1-1,1 1 0,0 0 0,0 0 0,1 0 1,0 0-1,1 1 0,1 0 0,0 0 0,0 1 0,1-1 1,1 1-1,-2 21 0,4-32 18,0 0 0,0-1 0,0 1 0,1-1 0,-1 1-1,0-1 1,1 1 0,-1-1 0,1 1 0,0-1 0,-1 0 0,1 1 0,0-1 0,0 0 0,0 1-1,0-1 1,0 0 0,0 0 0,0 0 0,0 0 0,0 0 0,0 0 0,1 0 0,2 1 0,0 0 21,0-1 0,0 1 0,0-1 0,0 0 0,1-1 0,-1 1 0,0-1 0,1 0 1,5 0-1,-2 0 95,1-1 0,-1 0 1,1-1-1,-1 0 0,1 0 1,-1-1-1,0 0 0,0 0 1,10-6-1,-10 3 109,0 0 0,-1-1 0,0 0 0,0 0 0,0-1 0,-1 0 0,9-14 0,-13 17-178,1 0-1,-1 0 0,0 0 0,0 0 0,0 0 0,-1-1 0,0 1 0,0-1 0,0 1 1,-1-1-1,0 1 0,0-1 0,0 1 0,0-1 0,-3-6 0,3 9-149,-1 1 1,0 0-1,0 0 0,0 0 0,0 0 0,0 0 0,0 0 0,-1 0 1,1 0-1,-1 0 0,1 1 0,-1-1 0,0 1 0,0-1 0,1 1 1,-1-1-1,0 1 0,0 0 0,0 0 0,-1 0 0,1 0 0,0 1 1,0-1-1,0 0 0,-1 1 0,1 0 0,0-1 0,-1 1 0,1 0 1,0 0-1,0 0 0,-4 1 0,4-1-384,-1 1-1,1-1 1,0 1 0,0 0 0,0-1-1,0 1 1,-1 0 0,1 0 0,1 0-1,-1 1 1,0-1 0,0 0 0,0 1-1,1-1 1,-1 1 0,1 0 0,-1-1-1,1 1 1,-1 0 0,1 0-1,-1 3 1,-6 15-6237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46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297 0 13164,'0'0'13795,"-12"8"-13747,-38 23-1,-20 12 52,-84 67 0,154-110-100,-1 0 0,0 1 0,0-1-1,1 1 1,-1 0 0,0-1-1,1 1 1,-1-1 0,1 1-1,-1 0 1,1 0 0,-1-1 0,1 1-1,-1 0 1,1 0 0,0 0-1,-1-1 1,1 1 0,0 0 0,0 0-1,0 0 1,-1 0 0,1 0-1,0 0 1,0-1 0,0 1-1,0 0 1,1 0 0,-1 1 0,1 0 5,0-1 0,1 0 0,-1 1 0,0-1 1,0 0-1,1 0 0,-1 0 0,1 0 1,-1-1-1,1 1 0,-1 0 0,1 0 0,0-1 1,2 1-1,72 11 244,-63-11-190,29 2 108,-32-3-144,1 1 0,0-1 0,0 2 0,0 0 0,0 0 0,-1 0 0,1 2 0,16 6-1,-16 4-1484,-10-2-6907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47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17360,'0'0'11019,"60"-9"-10731,-36 3-192,2 1-64,-3 2-32,-1 2 0,-5 1-160,-8 0-961,1 0-1185,-5 0-1185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48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1 269 15022,'0'0'12428,"8"-11"-12300,134-236 422,-136 236-642,-2 11 11,-4 21-43,-10 35 47,-6-6 115,8-26-17,0 1 0,2-1 1,0 1-1,-3 50 0,9-75-87,0 0-1,0 1 0,0-1 0,0 0 0,0 1 1,1-1-1,-1 0 0,0 0 0,0 1 1,0-1-1,1 0 0,-1 0 0,0 1 0,0-1 1,0 0-1,1 0 0,-1 0 0,0 0 0,0 1 1,1-1-1,-1 0 0,0 0 0,1 0 0,-1 0 1,0 0-1,1 0 0,-1 0 0,0 0 1,0 0-1,1 0 0,-1 0 0,0 0 0,1 0 1,-1 0-1,0 0 0,1 0 0,-1 0 0,0 0 1,0 0-1,1 0 0,-1 0 0,0-1 1,1 1-1,-1 0 0,0 0 0,0 0 0,1 0 1,-1-1-1,0 1 0,0 0 0,0 0 0,1-1 1,-1 1-1,0 0 0,0 0 0,0-1 1,0 1-1,0-1 0,16-13-4395,-4-8-2318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39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9737,'0'0'13421,"54"19"-12877,-20-15-383,1 0-97,3-2-64,-3 1-64,-1 2-1090,-10-3-960,-1 1-1697,-12-3 320,-8 0-1602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48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4 14157,'0'0'2435,"-7"8"-161,-2 1-1837,0 2 0,1-1 0,1 1 0,-1 0 0,2 0 0,0 1 0,0 0 0,1 0 0,0 0 0,1 1 0,1 0 0,0-1 0,-2 27 0,4-35-381,1 0 0,0 0 1,0-1-1,0 1 0,1 0 1,-1 0-1,1 0 0,0-1 1,0 1-1,0 0 1,1-1-1,-1 1 0,1-1 1,2 5-1,-1-6 81,0 0 0,-1-1 1,1 1-1,0-1 0,0 1 0,0-1 0,0 0 1,0 0-1,1 0 0,-1 0 0,0-1 0,0 1 1,1-1-1,-1 0 0,0 0 0,1 0 1,3-1-1,0 0-34,-1 0 1,0 0-1,1-1 1,-1 0 0,0 0-1,0 0 1,0-1-1,0 0 1,-1 0-1,1 0 1,-1-1-1,0 0 1,0 0 0,0-1-1,0 1 1,-1-1-1,1 0 1,-1 0-1,-1 0 1,1-1-1,3-7 1,-1 3-47,-1 0-1,-1 0 1,1 0-1,-1 0 1,-1-1 0,0 0-1,-1 1 1,0-1-1,-1 0 1,0 0 0,-1-22-1,0 31-84,0 0-1,-1 0 1,0 0-1,1-1 1,-1 1-1,0 0 1,0 0-1,0 0 1,-1 1-1,1-1 0,0 0 1,-1 0-1,1 1 1,-1-1-1,1 1 1,-1-1-1,0 1 1,0-1-1,1 1 1,-1 0-1,0 0 1,0 0-1,0 0 1,-1 1-1,1-1 1,0 0-1,0 1 1,0-1-1,0 1 0,-1 0 1,1 0-1,-4 0 1,-35 5-3195,7 10-4320,18-2-219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51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63 3331,'30'-1'15669,"14"-2"-7685,30-2-5654,103-20-6324,-167 23 3006,20-5-2366,-17-4-2602,-10 2 735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51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4484,'0'0'17489,"53"13"-16304,-12-13-288,5 0-609,3 0-224,-1-5-32,-3 2-32,-7-2-1185,-5 3-1538,-8-1-1280,-9 0-962,-3-2-5157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09:52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15 11915,'0'0'1703,"10"-2"513,11-3-873,0 2 1,26-1-1,-42 3-1243,1 1-1,-1 0 0,1 0 0,0 1 0,-1-1 1,1 1-1,-1 0 0,0 1 0,1-1 1,-1 1-1,0 0 0,0 0 0,0 1 0,0 0 1,0-1-1,5 6 0,-8-6-90,-1 0 0,0 0 0,1 0 0,-1 0 0,0 0 0,0 0 0,0 1 0,0-1 0,-1 0 0,1 1 0,-1-1 0,1 1 0,-1-1 0,0 0 0,0 1 0,0-1 0,0 1 0,0-1 1,-1 1-1,1-1 0,-1 0 0,1 1 0,-1-1 0,0 0 0,0 0 0,0 1 0,0-1 0,-1 0 0,1 0 0,0 0 0,-1 0 0,0 0 0,1-1 0,-4 4 0,-8 8 245,0-1 1,0-1 0,-24 17-1,26-21-61,-131 86 427,81-57-4929,50-29-1980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1:01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7594 13677,'0'0'801,"9"-12"-1132,256-354 495,-57 74-120,1287-1554-974,133 112 2410,-510 624 2183,607-620-1603,-1721 1726-2073,210-224-1402,-84 73-2838,-85 91-871,-16 11-4699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1:02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7036 13004,'13'-7'80,"24"-18"-89,-2-1-1,0-1 0,-2-3 0,40-43 0,120-157 102,-146 171-71,1113-1386-9811,-1113 1387 9738,1277-1548 6923,52 45 2368,-555 747-7405,70 84-2841,-549 486-4630,-205 143 704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1:02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7635 15182,'0'0'1244,"15"-18"-1815,422-574 2151,-53 67-694,462-511-871,34 26 40,1937-1959 420,-1639 1860-518,-1148 1082-31,188-178-2243,-202 188 1003,-1 0 1,18-28 0,-2-19-5285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1:48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69 205 7271,'0'0'993,"-9"0"245,-2 1-784,-29-2 1238,40 1-1646,0 0 0,-1 0 0,1 0 0,0 0 0,0 0 0,-1 0 0,1 0 0,0 0 0,-1 0 0,1 0 0,0 0 0,0 0 0,-1 0 0,1 0 0,0 0 0,-1 0 0,1 0 0,0-1 0,0 1 0,-1 0 0,1 0 0,0 0 0,0 0 0,-1-1 0,1 1 0,0 0 0,0 0 0,0 0 0,-1-1 0,1 1 0,0 0 0,0 0 0,0-1 0,0 1 0,0 0 0,0 0 0,0-1 0,-1 1 0,1 0 0,0-1 0,0 1 0,0 0 0,0 0 0,0-1 0,0 1 0,0 0 0,0-1 0,0 1 0,0 0 0,1-1 0,-1 1 0,0 0 0,0 0 0,0-1 0,0 1 0,0 0 0,0 0 0,1-1 0,-1 1 0,0 0 0,0 0 0,1-1 0,17-8 831,95 5-328,-78 4-493,-1-1 1,0-1-1,58-13 0,335-63 3,7 35-39,-163 19 2,-163 14-21,1 4 1,-1 5-1,215 27 0,-280-18 15,1-2-1,1-3 0,-1-1 0,0-2 0,85-11 0,-123 10-571,16-4 1287,-13 0-7782,-8 2 3106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1:50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 4837,'1'0'79,"-1"1"1,0-1 0,1 0 0,-1 0 0,0 0 0,1 0 0,-1 1 0,1-1 0,-1 0 0,0 0-1,0 0 1,1 1 0,-1-1 0,0 0 0,1 1 0,-1-1 0,0 0 0,0 1 0,0-1-1,1 0 1,-1 1 0,0-1 0,0 0 0,0 1 0,0-1 0,0 1 0,0-1 0,0 0 0,0 1-1,1-1 1,-1 1 0,-1-1 0,1 0 0,0 1 0,0-1 0,0 1 0,0-1 0,0 0-1,0 1 1,0-1 0,0 0 0,-1 1 0,1-1 0,0 0 0,0 1 0,-1-1 0,1 0 0,0 1-1,0-1 1,-1 0 0,1 0 0,0 1 0,-1-1 0,1 0 0,0 0 0,-1 1 0,1-1-1,-1 0 1,47 5 530,-1-2 0,1-2-1,0-2 1,81-13 0,-99 11-541,593-55 206,-276 29-59,-298 27 174,-47 2-278,-17 8-976,4-3-2650,2-4-1125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2:27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9097,'0'0'5487,"12"-3"-5075,33-5-131,0 2 0,66-1 0,231 26-396,-22-1-10,149-31 172,205 8 34,-295 61 421,-377-55 235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16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15663,'0'0'3667,"-10"12"-3613,-17 27 20,1 1 1,-32 69 0,52-96 14,-3 8-670,0 0-1,-2-1 0,0 0 1,-1 0-1,-1-2 0,-30 34 0,27-42-1693,4-12-2107,6-6-550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40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12075,'0'0'9289,"67"5"-8712,-31-5-449,3 0-96,2 0-96,2-2-1345,2-3-2403,-4-2-2434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37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15 3395,'0'0'16501,"-5"0"-15620,-11 0-261,11 0 9,16 0 12,256-9-145,-255 7-719,12-1 723,-19 3-2575,-11 3-3189,1 0 886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39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 15086,'-2'0'3299,"2"-5"1058,6 14-4902,-1 0-2754,1 0-2210,-4 1-5125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0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4837,'0'0'17872,"-8"13"-17936,8-12-224,4 2-2050,3-3-8873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0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0 290 7175,'0'0'17862,"11"-5"-16538,7-4-1145,0-2 1,-1 0-1,0-1 1,-1 0-1,-1-1 1,1-1-1,16-21 1,-5 4-36,-2-1 0,-2-1 0,21-38 0,-71 163-976,15-57 867,5-19-21,1 1 0,0 0 0,2 1 0,0-1 0,1 1 0,-1 19 0,4-36-117,-1 0 0,1 0 0,0 0 0,0-1 0,1 1 0,-1 0-1,0 0 1,0-1 0,0 1 0,0 0 0,1 0 0,-1-1 0,0 1 0,1 0 0,-1-1 0,1 1-1,-1 0 1,0-1 0,1 1 0,0 0 0,-1-1 0,1 1 0,-1-1 0,1 1 0,0-1 0,-1 0-1,2 1 1,21 0-7009,-10-5 359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1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102 115 11403,'0'0'5578,"-6"1"-189,-23 6-4670,22 0-590,1 0 1,0 0 0,1 0 0,-1 0-1,1 1 1,1 0 0,-1 0 0,1 0-1,1 1 1,0-1 0,0 1 0,1 0-1,-3 15 1,4-21-116,1 0 0,-1 0-1,1 1 1,0-1 0,0 0-1,0 1 1,0-1 0,0 0-1,1 1 1,0-1 0,-1 0 0,1 0-1,1 1 1,-1-1 0,0 0-1,1 0 1,-1 0 0,1 0 0,0-1-1,0 1 1,0 0 0,0-1-1,1 0 1,-1 1 0,1-1-1,-1 0 1,1 0 0,0 0 0,0-1-1,0 1 1,0-1 0,0 1-1,0-1 1,0 0 0,0 0 0,1 0-1,-1-1 1,0 1 0,5-1-1,2 1 152,1 0-1,0-1 1,0 0-1,0-1 1,0 0-1,-1-1 1,1 0-1,0 0 1,-1-1-1,0-1 1,0 0-1,0 0 1,0-1-1,0 0 1,-1-1-1,0 0 1,0 0-1,-1-1 1,0-1-1,0 1 1,0-1-1,-1 0 1,0-1-1,-1 1 1,0-1-1,0-1 1,-1 1-1,0-1 1,-1 0-1,0 0 1,4-17-1,-7 22-117,1-1 0,-1 1 0,-1-1 1,1 0-1,-1 1 0,0-1 0,0 0 0,0 1 0,-1-1 0,0 1 1,0-1-1,-1 1 0,1-1 0,-1 1 0,-1 0 0,1 0 0,0 0 1,-1 0-1,-6-8 0,6 10-82,-1-1 0,0 0 0,-1 1 0,1 0 0,0 0 0,-1 0 0,0 1 0,0-1 0,0 1 0,0 0 0,0 1 0,0-1 0,0 1 0,0 0 0,-1 0 0,1 1 0,0-1 0,-1 1 0,1 0 0,-11 2 0,13-1-148,-1-1 0,1 1 0,-1 0 0,1 0 0,0 1 0,-1-1 0,1 1 0,0-1 0,0 1 0,0 0 0,0 0 0,0 1 0,1-1 0,-1 0 0,1 1 0,-1 0 0,1-1 0,-3 6 0,-5 15-4326,6 1-4267,4-14-1287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1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10474,'0'0'14712,"11"2"-14413,136 25 94,-99-15-296,2-3 0,94 6 0,-168 0-241,0-6 153,-286 107 1839,322-113-4658,16-3-6049,-11-3-852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2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6919,'0'0'12369,"2"-9"-10821,-2 6-1452,0 0 1,1 0-1,0 0 0,0 0 1,-1 0-1,2 0 1,-1 0-1,0 0 1,1 0-1,-1 1 1,1-1-1,0 1 1,0-1-1,0 1 0,0 0 1,0 0-1,0-1 1,1 2-1,-1-1 1,1 0-1,0 0 1,-1 1-1,1-1 0,0 1 1,0 0-1,0 0 1,0 0-1,0 0 1,3 0-1,15-3 321,1 1-1,25-1 1,-41 4-369,0 0 1,1 0-1,-1 0 0,0 0 1,0 1-1,0 0 1,0 1-1,0-1 1,0 1-1,-1 0 0,1 1 1,8 4-1,-12-6-44,-1 0-1,0 0 0,0-1 1,0 1-1,0 0 1,0 1-1,0-1 0,0 0 1,0 0-1,-1 0 1,1 0-1,0 1 1,-1-1-1,1 0 0,-1 1 1,1-1-1,-1 1 1,1-1-1,-1 0 0,0 1 1,0-1-1,0 1 1,0-1-1,0 1 0,0-1 1,0 1-1,-1-1 1,1 0-1,0 1 1,-1-1-1,1 0 0,-1 1 1,1-1-1,-1 0 1,0 1-1,0-1 0,1 0 1,-1 0-1,0 0 1,0 0-1,0 0 0,0 0 1,0 0-1,-1 0 1,0 1-1,-7 5 101,-1 0 1,0-1-1,0 0 1,-14 7-1,19-11-99,-142 60 496,147-62-639,5 0 32,-1 0 0,1 1 1,0-1-1,-1 1 0,1 0 1,-1 0-1,1 1 0,-1-1 1,1 1-1,-1 0 0,0 0 1,0 1-1,6 4 0,-1 0 102,0 2 0,-1-1-1,13 19 1,6 6-96,-26-32 208,1 0-1,0 1 1,-1-1 0,1 0-1,0 0 1,0 0-1,-1 0 1,1 0-1,0 0 1,0-1-1,0 1 1,0 0-1,0-1 1,0 0 0,0 1-1,0-1 1,0 0-1,1 0 1,-1 0-1,0-1 1,0 1-1,0 0 1,0-1 0,0 1-1,0-1 1,0 0-1,0 0 1,-1 0-1,1 0 1,0 0-1,0 0 1,2-3-1,1 2 75,-1-1 0,0-1-1,0 1 1,-1-1-1,1 1 1,-1-1 0,0 0-1,0 0 1,0-1-1,0 1 1,-1-1-1,3-6 1,-4 8-117,0-1 0,-1 1 0,1-1 0,-1 1 0,0-1 0,0 0 0,-1 1 0,0-6 0,-1-9-3474,15 18-11955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4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9385,'-16'4'9846,"30"2"-6558,30 3-1870,147 3 1571,0-12-5577,-161-5 785,-16-1-903,-11-1-4551,-7 2 354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4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11371,'0'0'10025,"68"7"-8840,-27-7-320,5 0-416,3 0-225,1 0-128,-3 0-96,-10 0-609,1-2-1409,-7-3-1505,-6-1-1762,-1-6-4772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4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3 6758,'0'0'14083,"9"-2"-13586,1 2-372,1-1 0,-1 1 0,1 1 0,-1 0 0,0 0 0,1 1 0,-1 0 0,0 1 1,0 0-1,0 1 0,0 0 0,-1 0 0,0 1 0,0 0 0,13 10 0,-21-13-111,1-1-1,-1 0 0,0 1 1,0-1-1,0 1 0,0 0 1,0-1-1,0 1 0,0 0 1,-1 0-1,1 0 0,-1-1 0,1 1 1,-1 0-1,0 0 0,1 0 1,-1 0-1,0 0 0,0 0 1,-1 0-1,1 0 0,0-1 1,-1 1-1,1 0 0,-1 0 1,1 0-1,-1 0 0,0-1 0,0 1 1,0 0-1,0-1 0,0 1 1,0-1-1,-2 3 0,-3 3 56,0-1 1,0 1-1,0-1 0,-1 0 0,-13 9 0,-8 4 31,-1-1 0,-48 22 1,15-22-5991,39-16-3484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3:40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0 11563,'0'0'4719,"10"1"-3149,2 0-1117,0 1 1,0 0 0,-1 1 0,1 0 0,0 1-1,16 8 1,-25-11-438,0 0 1,0 1-1,0-1 0,0 1 1,-1-1-1,1 1 0,0 0 1,-1 0-1,1 0 0,-1 0 1,0 1-1,0-1 0,0 1 1,0-1-1,0 1 0,-1 0 0,1 0 1,-1-1-1,1 1 0,-1 0 1,0 0-1,0 0 0,0 1 1,-1-1-1,1 0 0,-1 0 1,0 0-1,0 1 0,0-1 1,0 0-1,0 0 0,-1 0 0,0 0 1,-1 6-1,-4 2 15,-1-1 0,0 0 0,0 0 0,-1 0 0,0-1 0,-1 0-1,0-1 1,-18 13 0,5-2-111,-97 74-4079,84-68-1948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6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18 13068,'8'-17'6292,"-5"21"-2362,-5 34-2770,-8-1-639,-1-1 0,-22 48 0,16-44 924,-16 59-1,32-98-1404,1 0 1,-1 0-1,1 0 1,0 0-1,-1 0 1,1 0-1,0 0 1,0 0-1,-1 0 1,1-1-1,0 1 0,0 0 1,0 0-1,0 0 1,0 0-1,0 0 1,1 0-1,-1 0 1,0 0-1,0 0 1,1 0-1,-1 0 0,1 0 1,-1 0-1,1 0 1,-1-1-1,1 1 1,-1 0-1,1 0 1,0-1-1,-1 1 1,1 0-1,0-1 0,-1 1 1,1 0-1,1 0 1,1-1 33,0 0 1,-1 0 0,1 0-1,0-1 1,-1 1-1,1-1 1,0 1-1,-1-1 1,1 0 0,-1 0-1,1 0 1,3-3-1,22-11 135,-1-1 0,-1-2 0,41-36 0,64-72 354,-131 126-563,55-58-2397,-53 56 1890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7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0 123 10314,'0'0'14921,"11"-5"-13122,3-1-1358,1-1-153,1 1 0,0 0-1,0 1 1,1 0 0,-1 1 0,23-1-1,-37 5-291,-1 0-1,0 0 1,0 0 0,0 0-1,0 1 1,0-1-1,0 0 1,0 1 0,0-1-1,0 1 1,0-1-1,0 1 1,0 0 0,0-1-1,0 1 1,0 0-1,0 0 1,0-1 0,-1 1-1,1 0 1,0 0-1,-1 0 1,1 0 0,0 2-1,9 35-165,-12 39 257,2-77-86,-7 37 293,16-39 90,5-9-306,-1-1 0,0-1 0,-1 0 0,0-1-1,-1 0 1,0 0 0,10-21 0,34-41-87,-51 113-626,-4-33 636,0 0 0,0-1 0,1 1 0,-1 0 0,1 0 1,0-1-1,-1 1 0,2 0 0,-1-1 0,0 1 0,1-1 1,0 1-1,-1-1 0,1 0 0,1 0 0,-1 1 0,0-1 0,1-1 1,-1 1-1,1 0 0,0-1 0,0 1 0,0-1 0,0 0 0,1 0 1,-1 0-1,1-1 0,-1 1 0,1-1 0,-1 0 0,1 0 1,0 0-1,-1 0 0,1-1 0,0 1 0,0-1 0,0 0 0,5-1 1,0 1 15,0-1-1,0 0 1,0 0 0,0-1 0,0 0 0,-1-1 0,1 0 0,-1 0-1,0-1 1,0 0 0,0-1 0,0 1 0,-1-1 0,0-1 0,13-11 0,-15 11 5,-1 2-6,0 0 1,-1 1-1,0-2 0,1 1 1,-2 0-1,1-1 1,0 1-1,-1-1 0,0 0 1,0 1-1,2-9 1,-22 24-850,14-8 833,1 1 1,-1-1-1,1 1 1,0 0 0,0 0-1,1 0 1,-1 1-1,1-1 1,0 1-1,0-1 1,0 1-1,1 0 1,-1-1 0,1 1-1,0 0 1,1 0-1,-1 0 1,1 8-1,1-11 9,0-1-1,0 0 1,0 1-1,0-1 0,0 0 1,0 0-1,1 0 0,-1 0 1,0 0-1,1 0 1,-1 0-1,0-1 0,1 1 1,-1 0-1,1-1 0,-1 1 1,1-1-1,0 0 1,-1 1-1,1-1 0,-1 0 1,1 0-1,0 0 0,-1 0 1,1 0-1,-1 0 1,4-1-1,1 0 17,0 1 0,0-1 1,0 0-1,0 0 0,0-1 0,9-3 0,-9 1-15,1 1 0,-1-1-1,0 0 1,0-1-1,-1 0 1,1 0-1,-1 0 1,0 0-1,-1-1 1,1 0-1,-1 0 1,0 0-1,5-11 1,-13 18-80,0 0 0,1 0 0,-1 1 0,1 0 0,-1-1 0,1 1 0,0 1 0,-6 3 0,10-6 318,3-2-233,-1 0-1,0 1 1,0-1-1,0 0 1,0-1 0,0 1-1,0 0 1,-1-1 0,1 0-1,-1 0 1,0 1-1,0-1 1,0-1 0,0 1-1,0 0 1,-1 0 0,1-1-1,-1 1 1,0-1 0,1-6-1,-1 10-26,-1-1 0,0 0 0,0 0 0,0 1 0,0-1 0,0 0-1,0 0 1,0 0 0,0 1 0,0-1 0,0 0 0,0 0 0,-1 1 0,1-1 0,0 0 0,0 0-1,-1 1 1,1-1 0,-1 0 0,1 1 0,-1-1 0,1 0 0,-1 1 0,1-1 0,-1 1 0,1-1-1,-1 1 1,1-1 0,-1 1 0,0-1 0,1 1 0,-1 0 0,0-1 0,0 1 0,1 0-1,-1-1 1,-1 1 0,0 0-8,-1 1-1,1 0 1,0-1-1,-1 1 1,1 0-1,0 0 1,0 0 0,0 0-1,0 0 1,0 1-1,0-1 1,-3 3-1,1-1 9,-6 5 29,0 1 0,0 0 0,1 1 0,-11 12 0,19-20-4,-1 0-1,0 1 0,1-1 0,-1 0 1,1 1-1,0-1 0,0 1 0,0-1 1,0 1-1,0 0 0,1-1 0,-1 1 1,1 0-1,0 0 0,0-1 0,0 1 1,0 0-1,0 0 0,0-1 0,1 1 1,-1 0-1,1-1 0,0 1 1,0 0-1,0-1 0,0 1 0,3 3 1,-2-4-38,0 1 0,0-1 1,1 0-1,-1 0 0,1 0 1,-1 0-1,1-1 0,0 1 1,0-1-1,0 1 0,0-1 1,0 0-1,0 0 0,0-1 1,0 1-1,0-1 0,0 1 1,1-1-1,3 0 0,20-8-7542,-14-4 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8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16 15471,'0'0'275,"0"-1"1,0 1 0,0-1 0,1 0 0,-1 1 0,0-1-1,0 1 1,0-1 0,0 1 0,-1-1 0,1 1 0,0-1-1,0 1 1,0-1 0,0 1 0,0-1 0,-1 1 0,1-1-1,0 1 1,0-1 0,-1 1 0,1-1 0,0 1 0,-1 0-1,1-1 1,-1 1 0,1 0 0,0-1 0,-1 1 0,1 0-1,-1-1 1,1 1 0,-1 0 0,0-1 0,-16 11 1166,-14 28-2411,29-33 964,0-1 0,1 1 0,-1 0 1,1 0-1,0 0 0,1 0 1,-1 0-1,1 0 0,0 0 1,0 0-1,1 6 0,14 58-78,-5-25 57,-6-24 290,-2 0-1,0 0 1,-1 0-1,-1 0 1,-1 0 0,-1 0-1,-5 24 1,5-35-133,-1 0 0,0 0 1,0 0-1,-1-1 1,0 1-1,0-1 0,-1 0 1,0 0-1,0-1 1,-1 1-1,0-1 0,-1-1 1,1 1-1,-1-1 0,0 0 1,-1 0-1,-13 7 1,18-11-64,0 0 0,1-1 0,-1 0 0,0 1 1,0-1-1,-1 0 0,1 0 0,0-1 1,0 1-1,0-1 0,0 1 0,-1-1 0,1 0 1,0 0-1,0-1 0,-1 1 0,1-1 0,0 1 1,0-1-1,0 0 0,-5-2 0,4 0-39,1 1-1,-1-1 1,1 0 0,0 1-1,0-2 1,0 1-1,0 0 1,0 0-1,1-1 1,0 0 0,0 1-1,0-1 1,0 0-1,-2-7 1,2 5-38,-1-1 0,2 1 0,-1-1 0,1 0 0,0 0 0,0 1 0,1-1 0,0 0 0,0 0 0,1 0 0,-1 0 0,2 0 0,-1 1 0,1-1 0,0 0 0,0 1 0,1 0 0,0-1 0,0 1 0,5-7 0,1 4-11,1 1 1,1 0-1,-1 0 1,1 1-1,0 1 1,1 0-1,0 1 0,0 0 1,22-6-1,-14 4-2064,0-1 0,29-15-1,-31 10-2709,-10-4-2348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48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17168,'0'0'11243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1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12908,'0'43'8234,"1"5"-4234,14 193-3897,-13-229 863,-1 3-4947,-8-23-3889,-3-9-52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2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9 138 12011,'0'0'6417,"-2"-10"-4607,1 4-1648,0 4-93,0-1 0,0 1 0,0-1 0,1 1 0,-1-1 0,1 1 0,0-1 0,0 0 0,0 1 0,0-1 0,0 0 0,1 1 0,-1-1 0,1 1 0,-1-1 0,1 0 0,0 1 0,0 0 0,0-1 0,0 1 0,1 0 0,-1-1 0,1 1 0,-1 0 0,1 0 0,0 0 0,0 0 0,0 1 0,0-1 0,3-2 0,8-3 148,1 1 0,-1 0 0,1 1 0,0 0 1,1 1-1,-1 1 0,28-3 0,-9 3-186,0 2 1,47 4-1,-74-2-35,0-1 1,0 2-1,-1-1 1,1 0-1,-1 1 1,1 0-1,-1 1 1,0-1-1,0 1 1,0 0-1,6 5 1,-9-7 57,-1 0 0,0 1 0,1-1 0,-1 0 1,0 1-1,0-1 0,0 0 0,0 1 0,0 0 0,0-1 0,-1 1 1,1-1-1,0 1 0,-1 0 0,1 0 0,-1-1 0,0 1 0,0 0 1,0 0-1,0-1 0,0 1 0,0 0 0,0 0 0,0 0 0,0-1 1,-1 1-1,1 0 0,-1-1 0,0 1 0,1 0 0,-1-1 0,0 1 1,0-1-1,0 1 0,0-1 0,0 1 0,0-1 0,0 0 0,-1 1 1,-1 0-1,-6 8 381,-1-1 1,0 0-1,-1-1 0,0 0 1,-23 12-1,-30 8-2230,57-24-1584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2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11307,'0'0'11595,"-4"10"-11553,2-5-34,-19 56 127,19-56-125,1 0-1,0 1 0,0-1 1,0 0-1,1 1 1,0-1-1,0 1 1,0-1-1,1 0 1,0 1-1,2 7 1,-3-12-5,1 1 0,0-1 0,-1 0 0,1 1 0,0-1 0,0 0 0,0 1 0,0-1 0,0 0 0,0 0 0,0 0 0,0 0 0,0 0 0,1 0 0,-1 0 0,0 0 0,1 0 0,-1-1 0,0 1 0,1-1 0,-1 1 0,1-1 0,-1 1 0,1-1 0,-1 0 0,1 0 0,0 0 0,-1 0 0,1 0 0,-1 0 0,1 0 0,-1 0 0,1 0 0,-1-1 0,1 1 0,-1-1 0,1 1 0,-1-1 0,1 0 0,-1 1 0,0-1 0,2-2 0,4 0 29,-1-1 1,0 0-1,0 0 1,-1-1-1,0 0 1,1 0-1,7-11 1,-5 2 27,0 0 1,-1-1-1,10-29 0,-10 24 175,-30 96 35,21-70-254,1 0 1,0 1-1,0-1 0,1 0 1,-1 1-1,2-1 1,-1 0-1,1 0 1,-1 1-1,5 11 1,-5-17-35,1 1-1,-1-1 1,1 1 0,0-1 0,0 1 0,0-1 0,-1 1 0,1-1-1,1 0 1,-1 0 0,0 1 0,0-1 0,0 0 0,1 0 0,-1 0-1,0 0 1,1 0 0,-1-1 0,1 1 0,-1 0 0,1-1 0,-1 1-1,1-1 1,0 1 0,-1-1 0,1 0 0,0 0 0,-1 0 0,1 0 0,0 0-1,-1 0 1,1 0 0,0 0 0,-1-1 0,1 1 0,2-2 0,-1 1-436,1 0 0,-1-1 0,0 1 0,0-1 0,-1 0 0,1 0 0,0 0 0,-1 0 0,1-1 0,-1 1 0,1-1 0,-1 0 1,0 1-1,0-1 0,-1 0 0,4-6 0,2-20-5703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3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13485,'0'0'5504,"0"9"-4373,2 182 3242,-1 3-3685,-2-114 2771,3-141-4038,-11-117 0,10 181 500,1 1 1,-1-1-1,1 1 0,-1-1 1,1 1-1,0-1 0,0 0 1,1 0-1,-1 0 0,1 0 1,-1 0-1,6 3 0,-7-5 76,1 1-1,-1-1 1,0 0-1,1 0 1,-1-1-1,1 1 1,-1 0-1,1 0 1,-1-1-1,1 1 1,0-1-1,-1 1 1,1-1-1,0 0 0,-1 0 1,1 0-1,0 0 1,0 0-1,-1 0 1,1 0-1,0 0 1,-1-1-1,1 1 1,0 0-1,-1-1 1,1 0-1,-1 1 1,1-1-1,-1 0 1,1 0-1,-1 0 1,1 0-1,-1 0 0,0 0 1,0 0-1,3-3 1,22-37 99,-23 76-432,-3-20 491,0-9-101,0-1 1,0 1 0,0 0-1,0-1 1,1 1 0,0-1-1,3 11 1,-2-14-47,-1 0 1,0-1-1,0 1 0,1 0 0,0 0 1,-1-1-1,1 1 0,0-1 0,-1 0 0,1 1 1,0-1-1,0 0 0,0 0 0,0 0 1,0 0-1,0 0 0,1-1 0,-1 1 1,0-1-1,0 1 0,1-1 0,-1 0 1,4 0-1,6 0-43,0 0 0,0-1 0,0-1 0,0 0 0,-1-1 0,1 0 0,-1 0 1,0-1-1,0-1 0,0 0 0,-1 0 0,18-12 0,-28 17 39,1-1-1,-1 1 1,0 0 0,0 0-1,0 0 1,1 0 0,-1 0 0,0 0-1,0 0 1,1 0 0,-1 0-1,0 0 1,0 0 0,0 0-1,1 0 1,-1 0 0,0 0 0,0 0-1,1 0 1,-1 0 0,0 0-1,0 0 1,1 0 0,-1 0-1,0 0 1,0 1 0,0-1 0,1 0-1,-1 0 1,0 0 0,0 0-1,0 1 1,0-1 0,1 0-1,-1 0 1,0 0 0,0 0-1,0 1 1,0-1 0,0 0 0,0 0-1,0 1 1,1-1 0,-1 0-1,0 0 1,0 1 0,0-1-1,0 0 1,0 0 0,0 0 0,0 1-1,1 21 412,-1-20-386,-1-1-1,1 1 0,0-1 0,0 1 0,0 0 0,0-1 1,0 1-1,0-1 0,0 1 0,1-1 0,-1 1 0,1 0 0,-1-1 1,1 0-1,-1 1 0,1-1 0,0 1 0,2 2 0,2-4-79,0 1-1,0-1 1,0 0-1,0 0 0,1-1 1,-1 1-1,0-1 0,0 0 1,0-1-1,0 1 1,0-1-1,0 0 0,6-4 1,28-8-2200,-39 14 2234,1 0 0,-1 0 1,1 0-1,-1 0 0,1 0 1,-1 0-1,1 0 0,-1 0 0,1 0 1,0 0-1,-1 0 0,1 0 0,-1 1 1,0-1-1,1 0 0,-1 0 0,1 1 1,-1-1-1,1 0 0,-1 1 0,1-1 1,-1 0-1,0 1 0,1-1 1,-1 1-1,0-1 0,1 0 0,-1 1 1,0-1-1,0 1 0,1-1 0,-1 1 1,0-1-1,0 1 0,0-1 0,0 1 1,0-1-1,0 1 0,0-1 0,0 2 1,2 15-82,-3-6-3029,1-5-2240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3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18353,'0'0'9706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5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13901,'-1'1'2146,"1"1"-1121,0 1-608,0 1-353,0 1-128,0 0-577,5-1-2914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2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13421,'0'0'5888,"-11"2"-5669,2 1-197,0 0-1,0 0 1,0 1 0,0 0 0,0 1-1,1 0 1,0 1 0,0-1 0,0 1-1,1 1 1,-1 0 0,-6 8 0,-8 10 98,0 1 1,1 1-1,2 0 1,1 2-1,1 0 0,2 1 1,0 1-1,2 0 1,2 1-1,1 0 1,1 0-1,2 1 1,1 0-1,2 1 0,-1 41 1,6-68-92,0-1 1,0 1-1,0-1 1,1 1-1,0-1 1,0 1-1,1-1 1,-1 0-1,1 0 1,1 0-1,-1 0 0,1-1 1,0 0-1,0 1 1,1-1-1,0-1 1,0 1-1,0-1 1,0 0-1,1 0 1,-1 0-1,1-1 1,0 1-1,0-2 0,0 1 1,9 2-1,0 1-267,2-1-1,-1-1 0,0 0 1,18 1-1,-14-3-2253,0-1 0,34-3 0,-31-2-7336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5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12780,'0'0'7719,"-4"20"-11979,8-20-576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6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78 10378,'0'0'8632,"-1"-8"-6198,0 3-2050,0-1 0,-1 1 0,1 0 1,-1 0-1,0 1 0,0-1 0,-1 0 0,-4-6 0,6 9-324,-1 1 0,1-1 1,-1 1-1,1-1 0,-1 1 1,1 0-1,-1 0 0,0 0 1,0 0-1,1 0 0,-1 0 1,0 1-1,0-1 0,0 0 0,0 1 1,0 0-1,0-1 0,0 1 1,0 0-1,0 0 0,0 0 1,0 0-1,0 0 0,0 1 1,0-1-1,0 1 0,0-1 0,0 1 1,0 0-1,0-1 0,-3 3 1,0 0-74,1 1-1,-1-1 1,1 1 0,-1 0 0,1 0-1,0 1 1,1-1 0,-1 1 0,1 0 0,0-1-1,0 1 1,0 1 0,1-1 0,0 0-1,0 1 1,0-1 0,1 1 0,-1 0 0,2-1-1,-2 12 1,3-16 10,0 0 1,0-1-1,-1 1 0,1 0 1,0-1-1,0 1 0,0-1 1,0 1-1,0-1 0,0 1 0,0-1 1,0 0-1,0 1 0,0-1 1,1 0-1,-1 0 0,0 0 1,0 0-1,0 0 0,0 0 0,0 0 1,0 0-1,2-1 0,28-3-60,-24 1-31,-1-1 0,0 1 0,0-1-1,0 0 1,-1 0 0,1 0 0,8-10 0,22-15-514,-35 35 558,1 1 1,-1-1-1,0 1 1,0 0-1,0-1 1,-1 1-1,-1 10 1,1-15 23,0 60 217,-3 1 0,-2-1 0,-17 78-1,21-136-163,1-1 0,-1 0 0,0 0 0,-1 1 0,1-1 0,0 0 0,-1 0 0,0 0 1,0 0-1,0-1 0,0 1 0,0 0 0,0-1 0,-1 0 0,1 1 0,-1-1 0,0 0 0,1 0 0,-1 0 0,0-1 0,0 1 0,-5 1 0,6-3-1,-1 1-1,1-1 1,0 0 0,-1 0 0,1-1 0,0 1 0,-1 0-1,1-1 1,0 1 0,0-1 0,0 0 0,-1 0 0,1 0 0,0 0-1,0 0 1,0 0 0,0-1 0,1 1 0,-1 0 0,0-1-1,0 0 1,1 1 0,-1-1 0,1 0 0,0 0 0,-1 0 0,1 0-1,0 0 1,0 0 0,0 0 0,0 0 0,1-1 0,-1-1-1,-2-2-27,1 1 0,0-1 0,0 0-1,1 1 1,0-1 0,0 0 0,0 0 0,1 0-1,0 0 1,0 0 0,0 0 0,1 1-1,0-1 1,0 0 0,0 0 0,1 0-1,0 1 1,0-1 0,0 1 0,1 0-1,0-1 1,5-6 0,6-4-21,0 1-1,0 1 1,2 0 0,0 1-1,22-14 1,-24 18 31,1-1 0,-2-1 0,1 0 0,-1-1 0,-1 0-1,0-1 1,17-24 0,-27 32 28,0 0-1,0 0 1,-1 0 0,1 0-1,-1 0 1,0-1-1,-1 1 1,1 0-1,-1-9 1,0 12-32,0 1 0,0 0 0,0-1 0,0 1 0,0-1 0,0 1 0,0-1 0,-1 1 0,1-1 0,-1 1 1,1-1-1,-1 1 0,0 0 0,1-1 0,-1 1 0,0 0 0,0 0 0,0-1 0,0 1 0,0 0 0,0 0 0,0 0 0,0 0 0,0 0 0,0 0 0,-1 1 1,1-1-1,0 0 0,-1 1 0,1-1 0,-1 1 0,1-1 0,0 1 0,-1 0 0,-2-1 0,2 1-16,-1 0 0,0 0-1,1 0 1,-1 0 0,1 1 0,-1-1 0,1 1-1,-1 0 1,1 0 0,0 0 0,-1 0 0,1 0-1,0 0 1,0 0 0,0 1 0,0-1-1,0 1 1,0 0 0,0-1 0,0 1 0,0 0-1,-2 4 1,2-1-346,0-1-1,0 1 1,0 0 0,1 0-1,-1 0 1,1 0 0,1 1-1,-1-1 1,1 0 0,0 8-1,-1-13 82,1 1-1,0 0 0,0 0 0,0 0 0,0 0 0,0 0 0,1 0 0,-1 0 0,0 0 0,0 0 0,1 0 0,-1 0 0,0 0 0,1-1 1,-1 1-1,1 0 0,-1 0 0,1 0 0,-1-1 0,1 1 0,0 0 0,-1-1 0,1 1 0,0 0 0,0-1 0,-1 1 0,1-1 0,0 1 1,0-1-1,0 0 0,1 1 0,14 4-6070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6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0 13613,'0'0'8258,"-9"7"-7964,4-3-298,0 0 0,0 0-1,1 0 1,0 0 0,0 1 0,0 0-1,0 0 1,1 0 0,-1 0 0,1 0 0,1 1-1,-1-1 1,1 1 0,0 0 0,0 0 0,1 0-1,-1 0 1,0 9 0,4-14-43,-1 0-1,0 1 1,0-1-1,1 0 1,-1 0 0,1 0-1,-1-1 1,1 1 0,-1 0-1,1 0 1,-1-1-1,1 1 1,0-1 0,-1 0-1,1 1 1,0-1-1,-1 0 1,4 0 0,24 8-388,-28-6 422,1 1 0,0-1 0,0 0 1,-1 1-1,1-1 0,-1 1 0,0-1 0,0 1 0,0 0 0,0-1 0,0 1 0,0 0 0,-1 0 0,1 4 0,2 46 49,-3-39-22,2 14 96,0-8-93,-2 0 0,-2 31 0,2-47 2,0-1 1,-1 1-1,1-1 0,-1 1 0,0-1 1,0 0-1,-1 1 0,1-1 1,0 0-1,-1 0 0,0 0 0,0 0 1,0 0-1,0 0 0,0 0 1,-1-1-1,1 1 0,-1-1 0,0 1 1,-4 2-1,5-4 11,0 0-1,1 0 1,-1 0 0,0 0 0,0-1-1,0 1 1,0-1 0,1 1-1,-1-1 1,0 1 0,0-1 0,0 0-1,0 0 1,0 0 0,0 0-1,0-1 1,0 1 0,0 0 0,0-1-1,1 1 1,-1-1 0,0 0-1,0 0 1,-3-1 0,3 0-30,0-1 0,0 1 1,0 0-1,0-1 0,0 1 1,1-1-1,-1 0 0,1 0 1,0 1-1,0-1 0,0 0 0,0 0 1,0 0-1,0-4 0,0-1-34,0 0 1,0 0-1,1-1 0,0 1 0,0 0 0,1 0 1,0 0-1,1 0 0,0 0 0,0 0 0,4-9 1,7-2 62,0 1 1,1 0-1,1 1 1,1 1 0,1 0-1,20-14 1,-10 7 61,32-35 0,-57 56-1,0 0 1,0 0-1,-1 0 0,1 0 0,0-1 0,-1 1 0,0 0 0,1-1 0,-1 0 0,0 1 0,1-5 0,-3 7-51,1-1 0,0 0-1,0 0 1,-1 1 0,1-1 0,0 0 0,-1 0 0,1 1-1,-1-1 1,1 0 0,-1 1 0,1-1 0,-1 1-1,0-1 1,1 1 0,-1-1 0,0 1 0,1-1 0,-1 1-1,0 0 1,1-1 0,-1 1 0,0 0 0,0 0-1,0-1 1,1 1 0,-1 0 0,0 0 0,0 0-1,0 0 1,1 0 0,-1 0 0,0 0 0,0 0 0,0 0-1,1 1 1,-1-1 0,-1 1 0,-1-1-41,0 1-1,0-1 1,0 1 0,0 0 0,0 0-1,0 1 1,0-1 0,0 0 0,0 1-1,1 0 1,-1 0 0,1-1 0,-1 2-1,1-1 1,0 0 0,0 0 0,0 1-1,0-1 1,0 1 0,0 0 0,1-1-1,-1 1 1,-1 5 0,0-1-33,-1 1-1,2 1 1,-1-1 0,1 0-1,1 1 1,-1-1 0,1 14 0,1-21-52,0 0 0,0 0 1,0 0-1,0 0 1,0 0-1,0-1 1,1 1-1,-1 0 1,0 0-1,1 0 1,-1 0-1,1 0 1,-1 0-1,1-1 1,-1 1-1,1 0 0,0 0 1,-1-1-1,1 1 1,0-1-1,-1 1 1,1 0-1,0-1 1,0 1-1,0-1 1,0 0-1,0 1 1,-1-1-1,2 1 1,31 1-6009,-11-6 938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7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12332,'0'0'9337,"-6"11"-8355,-5 13-640,1 2 1,1-1-1,1 1 0,1 1 1,2-1-1,-5 50 1,10-75-359,0 0 1,1 0-1,-1 0 1,0 0-1,0 0 1,0 0-1,1 0 0,-1 0 1,1 0-1,-1 0 1,0 0-1,1 0 1,0 0-1,-1 0 1,1 0-1,0-1 1,-1 1-1,1 0 1,0 0-1,0-1 1,0 1-1,-1-1 1,1 1-1,2 0 1,31 7-866,41-14-649,-69 5 1489,-3 1 33,-1 0 1,0-1 0,0 1-1,0 0 1,0 0 0,0 0-1,0 0 1,0 0-1,0 1 1,0-1 0,0 1-1,0-1 1,4 3 0,-6-3 28,1 1 1,-1-1 0,1 1 0,-1-1 0,1 1 0,-1-1-1,1 1 1,-1 0 0,0-1 0,1 1 0,-1-1 0,0 1-1,1 0 1,-1-1 0,0 1 0,0 0 0,0 0 0,0-1-1,0 1 1,1 0 0,-1-1 0,-1 1 0,1 0 0,0 0-1,0-1 1,0 2 0,-2 2 155,1 1 0,-1-1 0,0 0 0,-1 0 0,1 0 1,-1 0-1,0 0 0,1 0 0,-2-1 0,-5 6 0,4-4-34,0-1 0,0 0 0,0 0 0,-1 0 0,0-1 0,0 0 0,0 0 0,0 0 0,-9 2 0,14-5-250,-1 0 0,1 1 0,-1-1 0,0 0 1,1 0-1,-1 0 0,0 0 0,1 0 0,-1 0 0,1-1 0,-1 1 0,0 0 1,1-1-1,-1 0 0,1 1 0,-1-1 0,1 0 0,-1 1 0,1-1 0,0 0 1,-1 0-1,1 0 0,0-1 0,0 1 0,0 0 0,0 0 0,0-1 0,0 1 1,0 0-1,0-1 0,0 1 0,1-1 0,-1 1 0,0-1 0,1 1 0,0-1 1,-1 0-1,1 1 0,0-1 0,0 1 0,0-1 0,0-2 0,-1-40-10489,1 23 485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17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64 9353,'0'0'8664,"9"0"-6331,2 2-1583,-7-2-496,0 1 0,-1-1 0,1 1 0,0-1 0,-1 0 0,1-1 0,0 1 0,-1-1 1,1 1-1,4-3 0,-7 3-87,0-1-1,1 0 1,-1 0 0,0 0 0,1 0 0,-1 0 0,0 0 0,0 0 0,0 0 0,0-1 0,0 1 0,0 0 0,0-1 0,-1 1 0,1 0 0,0-1 0,-1 1 0,1-1 0,-1 1 0,1-1-1,-1 0 1,0 1 0,0-4 0,1 4-141,-1 0-1,0 0 0,0 0 0,0 0 0,0 0 1,0 0-1,0 0 0,-1 0 0,1-1 1,0 1-1,0 0 0,-1 0 0,1 0 1,-1 0-1,1 0 0,-1 1 0,1-1 1,-1 0-1,1 0 0,-1 0 0,0 0 0,0 0 1,1 1-1,-1-1 0,0 0 0,0 1 1,0-1-1,0 1 0,0-1 0,0 1 1,0-1-1,0 1 0,0 0 0,-2-1 1,0 1-44,-1 0 0,0 0 1,1 0-1,-1 1 1,1-1-1,-1 1 1,1 0-1,-1 0 0,1 0 1,0 1-1,-1-1 1,1 1-1,0 0 0,0-1 1,0 2-1,0-1 1,0 0-1,1 0 1,-1 1-1,1 0 0,-1-1 1,1 1-1,0 0 1,0 0-1,0 0 1,1 1-1,-1-1 0,1 0 1,-1 1-1,1-1 1,0 1-1,1-1 1,-1 1-1,1-1 0,-1 1 1,1-1-1,0 1 1,0 0-1,1-1 0,0 5 1,-1-7 17,1 0 0,-1 0 0,1 0 0,0 1-1,-1-1 1,1 0 0,0 0 0,0-1 0,0 1 0,-1 0 0,1 0 0,0 0 0,0 0 0,0-1 0,0 1 0,1 0-1,-1-1 1,0 1 0,0-1 0,0 0 0,0 1 0,1-1 0,-1 0 0,0 0 0,0 1 0,2-1 0,41 0 3,-32 0-52,3-2-101,0 0-1,0-1 1,0 0 0,0-1 0,0-1 0,-1 0-1,20-11 1,34-12-239,-67 28 406,-1 1 0,1-1 0,-1 1 0,1-1 1,-1 0-1,0 1 0,1-1 0,-1 1 0,0-1 0,1 1 0,-1-1 0,0 1 0,0 0 1,0-1-1,1 1 0,-1-1 0,0 1 0,0-1 0,0 1 0,0-1 0,0 1 1,0 0-1,0-1 0,0 1 0,0-1 0,0 1 0,0 0 0,-1-1 0,1 1 0,0-1 1,0 1-1,-1-1 0,1 1 0,-1 0 0,-6 28 828,7-28-789,-1 0-41,1 0 0,0-1 0,0 1 0,-1 0 0,1-1 0,0 1 0,0 0 1,0-1-1,0 1 0,0 0 0,0 0 0,0-1 0,0 1 0,0 0 0,0 0 0,0-1 0,0 1 0,0 0 0,1-1 0,-1 1 0,0 0 0,0-1 0,1 1 0,-1 0 1,1-1-1,-1 1 0,0-1 0,1 1 0,-1 0 0,1-1 0,0 1 0,-1-1 0,2 1 0,0 0 6,0-1 1,0 0-1,0 1 0,0-1 1,0 0-1,0 0 1,1 0-1,-1 0 0,0-1 1,0 1-1,4-2 0,57-24-272,-61 25 199,13-9-301,-12 8 261,1 0 0,-1-1 0,0 1 0,1 1 0,-1-1 1,1 0-1,-1 1 0,6-2 0,-15 31-250,-4-4-307,2-1-3885,2-9-1969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20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92 4356,'0'0'6123,"3"-10"-2413,24-71 9711,-30 122-14216,-2 1-1,-2-1 1,-12 43-1,9-48-672,-6 59 0,27-217-13292,-11 81 8669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21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19 111 6118,'-3'-8'-246,"-10"-20"6852,11 33-2544,2 18-2847,1-12-932,1 0 0,0 0-1,1 0 1,0 0 0,1-1-1,0 1 1,0-1 0,11 16-1,-12-19-127,2 0 0,-1-1 0,1 0 0,0 1 0,0-2 0,0 1 0,1-1 0,0 1 0,0-1 0,0-1 0,1 1 0,0-1 0,7 3 0,-11-6 20,-1 0 1,0-1-1,1 1 0,-1-1 0,1 1 0,-1-1 0,1 0 1,0 0-1,-1 0 0,1 0 0,-1-1 0,1 1 0,-1-1 0,1 1 1,-1-1-1,0 0 0,1 0 0,-1 0 0,4-2 0,-2 0 71,0 0 0,0-1-1,0 1 1,-1-1 0,1 0 0,-1 0-1,0 0 1,0-1 0,2-5-1,5-9 244,-2-1 1,-1 0-1,9-34 0,-16 53-489,3-13 77,0 0 0,0 0-1,-1 0 1,-1-1 0,0 1 0,-1-1-1,-2-15 1,2 30-110,0 1 1,0-1-1,-1 0 1,1 1-1,0-1 0,0 0 1,0 1-1,0-1 0,-1 0 1,1 0-1,0 1 1,0-1-1,0 0 0,-1 0 1,1 1-1,0-1 0,-1 0 1,1 0-1,0 0 1,0 0-1,-1 1 0,1-1 1,0 0-1,-1 0 0,1 0 1,0 0-1,-1 0 1,1 0-1,0 0 0,-1 0 1,1 0-1,0 0 1,-1 0-1,1 0 0,0 0 1,-1 0-1,1 0 0,0 0 1,0 0-1,-1-1 1,1 1-1,0 0 0,-1 0 1,1 0-1,0 0 0,0-1 1,-1 1-1,1 0 1,0 0-1,0-1 0,-1 1 1,1 0-1,0 0 1,0-1-1,0 1 0,0 0 1,-1-1-1,1 1 0,0 0 1,0 0-1,0-1 1,0 1-1,0 0 0,0-1 1,-13 25-4510,8-4-348,3 2-1426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21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137 280 16143,'0'0'8360,"-4"-9"-7047,3 7-1245,-1-2-11,1 1-1,-1-1 1,-1 0 0,1 0-1,0 1 1,-1-1 0,-4-3-1,6 6-64,0 0 0,0 0-1,-1 0 1,1 0 0,0 1 0,-1-1-1,1 0 1,0 1 0,-1-1 0,1 1-1,-1 0 1,1-1 0,-1 1 0,1 0-1,-1 0 1,1 0 0,-1 0 0,1 0-1,-1 0 1,1 0 0,-1 1 0,1-1-1,-1 0 1,1 1 0,0 0 0,-1-1-1,1 1 1,0 0 0,-1-1 0,1 1-1,0 0 1,0 0 0,-2 1 0,-3 4-10,1-1 1,-1 1-1,1 0 1,1 0-1,-1 1 1,1-1-1,0 1 1,0 0-1,1 0 1,0 0-1,0 1 1,1-1-1,0 1 1,0-1-1,1 1 1,0 0-1,0 12 1,1-18 13,0-1 1,0 0-1,0 1 0,1-1 1,-1 0-1,0 1 1,1-1-1,-1 0 1,1 0-1,0 0 1,-1 1-1,1-1 1,0 0-1,0 0 0,0 0 1,0 0-1,0 0 1,0 0-1,0 0 1,0-1-1,0 1 1,0 0-1,0 0 0,0-1 1,1 1-1,-1-1 1,0 1-1,0-1 1,1 0-1,-1 1 1,0-1-1,1 0 1,-1 0-1,0 0 0,1 0 1,-1 0-1,0 0 1,1 0-1,-1 0 1,0-1-1,3 0 1,1 0 28,0 1 0,1-2 0,-1 1 0,0-1 0,0 0 0,0 0 0,0 0 0,-1 0 0,9-6 0,-5 1 8,-1-1 0,0 1 0,0-1 0,0-1-1,-1 1 1,0-1 0,-1 0 0,0-1 0,0 1 0,-1-1-1,-1 0 1,4-10 0,-7 13-17,-19 35-646,15-19 542,0-1 0,1 1-1,0 1 1,-3 10 0,6-16-332,-1 0-1,1-1 1,-1 1 0,1 0 0,0-1 0,1 1 0,-1-1 0,2 7 0,-2-9 265,1-1 1,-1 1 0,1-1-1,-1 1 1,1 0-1,-1-1 1,1 1 0,-1-1-1,1 1 1,0-1 0,-1 1-1,1-1 1,0 0 0,-1 1-1,1-1 1,0 0 0,0 1-1,-1-1 1,1 0 0,0 0-1,0 0 1,0 0-1,-1 0 1,1 0 0,0 0-1,0 0 1,0 0 0,-1 0-1,1 0 1,0 0 0,0 0-1,-1-1 1,1 1 0,0 0-1,0-1 1,1 0 0,26-14-1289,-18 3 1133,0 0 0,-1 0 1,0-1-1,0 0 0,-2 0 0,1-1 0,-2 0 0,7-18 0,31-125 2144,-39 137-1466,1-17 1563,-6 25 478,-6 21 1114,-1 9-3495,1 0-1,1 0 1,1 0-1,0 0 1,1 1-1,1-1 1,1 1-1,1 0 1,2 22-1,1-11-77,2 1-1,1-1 0,1 0 0,21 54 1,-28-83-351,-1-14 668,-8-14-8,-1 1 0,-2 1-1,0 0 1,-1 0 0,-27-34-1,24 34 278,50 37-1097,43 17-8808,-50-24 1372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22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13 11307,'0'0'6603,"-11"0"-4836,3 1-1534,1-1 0,-1 1 0,0 0-1,0 1 1,1 0 0,-14 5 0,19-6-175,0 0-1,0 0 1,-1 0 0,1 0-1,0 1 1,0-1 0,0 1-1,0-1 1,0 1 0,0 0-1,1 0 1,-1 0 0,1 0-1,-1 0 1,1 0 0,0 0-1,0 0 1,-1 0 0,2 1-1,-1-1 1,0 0 0,0 1-1,1-1 1,-1 1 0,1-1 0,0 1-1,0-1 1,0 1 0,0-1-1,0 1 1,1 2 0,0-3-10,0-1 0,0 1 0,0-1 1,1 1-1,-1-1 0,0 0 0,1 0 1,-1 0-1,1 0 0,-1 0 0,1 0 1,-1 0-1,1 0 0,0 0 0,-1-1 1,1 1-1,0-1 0,0 1 0,-1-1 1,1 0-1,0 0 0,0 0 0,0 0 1,-1 0-1,4 0 0,1 0 231,1 0 0,-1 0 1,1-1-1,-1 0 0,1 0 0,8-2 0,-12 1-191,-1 1 0,1 0 0,0-1 0,-1 1 0,1-1 0,-1 0 0,0 0 0,1 0 0,-1 0 0,0 0-1,0-1 1,0 1 0,0 0 0,-1-1 0,1 0 0,-1 1 0,0-1 0,1 0 0,-1 0 0,0 0 0,-1 0 0,1 1 0,0-1 0,-1-5 0,0 6-138,0 0 1,0 0 0,-1 0-1,1 0 1,-1 0-1,1 0 1,-1 0-1,0 0 1,0 1-1,0-1 1,0 0 0,0 0-1,0 1 1,0-1-1,0 1 1,-1-1-1,1 1 1,-1-1 0,1 1-1,-1 0 1,1 0-1,-1 0 1,0 0-1,0 0 1,0 0-1,1 0 1,-1 1 0,0-1-1,0 1 1,0-1-1,0 1 1,0 0-1,0-1 1,0 1 0,0 0-1,0 1 1,-2-1-1,-19 0-6100,15 0-608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27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46 7495,'6'-18'5534,"0"-10"7136,-10 30-12653,1 0 1,0 1-1,0-1 1,1 0-1,-1 1 0,0 0 1,1-1-1,0 1 1,-1 0-1,1 0 1,1 1-1,-1-1 0,-1 4 1,-1-2 21,-10 19-56,1 0 0,1 1 0,1 0 0,1 1 0,1 0 0,2 1 0,0 0 0,2 0 0,1 0 0,-1 39 0,5-64-31,0 0-1,1 0 1,-1 0-1,0 0 1,1 0-1,-1 0 1,1 0-1,0 0 1,-1-1-1,1 1 1,0 0-1,0 0 1,0-1-1,0 1 1,0-1-1,1 1 1,-1-1-1,0 1 1,1-1-1,-1 0 1,1 0-1,0 0 1,-1 1-1,1-2 1,0 1-1,-1 0 1,1 0-1,0 0 1,0-1-1,2 1 0,4 1-1436,0-1 0,1 1 0,-1-2-1,1 1 1,12-2 0,-5 0-3325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34 14830,'0'0'3427,"9"-6"-2140,-4 3-1067,-1 0-144,-1 0-1,1 1 1,0-1-1,0 1 1,0 0 0,0 0-1,0 1 1,1-1-1,-1 1 1,0 0 0,1 0-1,-1 0 1,1 1-1,-1 0 1,1-1 0,8 2-1,-12 0-74,0-1-1,-1 0 1,1 1 0,0-1-1,-1 1 1,1-1 0,0 1-1,-1-1 1,1 1-1,0 0 1,-1-1 0,1 1-1,-1 0 1,1-1-1,-1 1 1,0 0 0,1 0-1,-1-1 1,0 1 0,1 0-1,-1 0 1,0 0-1,0 0 1,0-1 0,0 1-1,0 0 1,0 0-1,0 0 1,0 0 0,0 0-1,0-1 1,0 1 0,-1 0-1,1 0 1,0 0-1,0-1 1,-1 1 0,1 0-1,-1 0 1,1-1-1,-1 1 1,1 0 0,-1 0-1,-25 30 112,-29 9 396,41-32-107,1 1 0,0 0 0,1 1 1,0 0-1,-20 24 0,31-33-391,0 0 0,0 0 0,0 0-1,0 0 1,1 0 0,-1 0 0,0 0 0,1 0 0,-1 0 0,1 0 0,-1 1 0,1-1 0,-1 0 0,1 0 0,0 1 0,0-1-1,0 0 1,0 1 0,0-1 0,0 0 0,0 1 0,0-1 0,0 0 0,1 0 0,-1 1 0,0-1 0,1 0 0,-1 0 0,1 1-1,-1-1 1,1 0 0,0 0 0,0 0 0,-1 0 0,1 0 0,0 0 0,0 0 0,0 0 0,0 0 0,0-1 0,0 1 0,0 0-1,0-1 1,0 1 0,1 0 0,-1-1 0,0 1 0,0-1 0,1 0 0,-1 1 0,0-1 0,0 0 0,2 0 0,10 3-609,-1-1 1,1 0 0,-1-1-1,15-1 1,10-1-3571,1-3-1938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28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12524,'0'0'9801,"0"49"-9256,-4-22-289,-2 3-128,1 2-32,1-1-32,-2-4-64,1-4-64,1-3-1057,2-6-897,-4-5-384,1-8-1378,-1-1-3074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28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6566,'0'0'9273,"5"-9"-6454,-4 7-2712,0-1 54,1 0-1,0 0 1,-1 1 0,1-1 0,0 0 0,0 1 0,0-1 0,1 1 0,-1 0 0,1 0 0,-1-1 0,1 2 0,0-1 0,0 0 0,-1 1 0,1-1 0,0 1 0,1 0 0,-1 0 0,0 0 0,0 0 0,0 0 0,1 1 0,-1 0 0,3-1 0,7 2 94,-1-1 0,0 1 0,0 1 0,0 0 0,0 1 0,0 0 1,18 8-1,-27-10-245,0 0-1,0 1 1,-1-1 0,1 1 0,0 0 0,-1-1 0,1 1 0,-1 0 0,0 1 0,0-1-1,1 0 1,-1 1 0,-1-1 0,1 1 0,0-1 0,-1 1 0,1 0 0,-1 0 0,0 0-1,0 0 1,0 0 0,0 0 0,-1 0 0,1 0 0,-1 0 0,1 0 0,-1 0 0,0 0-1,-1 0 1,1 0 0,0 1 0,-1-1 0,0 0 0,0 0 0,-1 4 0,-2 0 36,0 0 0,0 0 0,-1 0 0,0-1 0,0 1 1,0-1-1,-1-1 0,0 1 0,0-1 0,-11 8 0,9-7-44,-1 1 0,1 1-1,0-1 1,0 1 0,-6 10-1,13-17-22,-1 1 0,1-1 0,0 1 0,0-1 0,1 0-1,-1 1 1,0 0 0,0-1 0,1 1 0,-1 0 0,1-1-1,-1 1 1,1 0 0,0-1 0,0 1 0,0 0-1,0 0 1,0-1 0,0 1 0,0 0 0,1 0 0,-1-1-1,0 1 1,1 0 0,0-1 0,-1 1 0,1-1-1,0 1 1,0-1 0,0 1 0,0-1 0,0 1 0,0-1-1,0 0 1,0 1 0,0-1 0,1 0 0,-1 0-1,1 0 1,-1 0 0,1 0 0,-1-1 0,1 1 0,-1 0-1,1-1 1,2 2 0,5 1 3,1-1-1,-1 1 1,0-2 0,1 1-1,-1-1 1,1-1-1,10 0 1,-12-1 36,-1-1 0,1-1 0,-1 1 0,1-1-1,-1 0 1,0-1 0,0 0 0,0 0 0,-1-1 0,1 1 0,-1-1 0,0-1-1,-1 1 1,1-1 0,-1 0 0,0 0 0,-1-1 0,1 1 0,-1-1 0,-1 0-1,1 0 1,2-10 0,-6 17 1,0 1 1,0-1-1,0 0 0,0 0 0,0 0 1,0 0-1,0 0 0,0 0 0,0 0 1,-1 0-1,1 0 0,0 0 1,0 0-1,0 0 0,0 0 0,0 0 1,0 0-1,0 0 0,0 0 0,-1 0 1,1 0-1,0 0 0,0 0 0,0 0 1,0 0-1,0 0 0,0 0 1,0 0-1,-1 0 0,1 0 0,0 0 1,0 0-1,0 0 0,0 0 0,0 0 1,0 0-1,0 0 0,0 0 0,0 0 1,-1 0-1,1 0 0,0-1 0,-13 22 57,9-15-89,1 0 1,0 0 0,0 1-1,0-1 1,1 1-1,-3 12 1,5-17 15,0 0 0,0-1 0,0 1 0,0 0 0,0-1 1,0 1-1,0 0 0,1-1 0,-1 1 0,1 0 0,-1-1 0,1 1 0,-1-1 1,1 1-1,0-1 0,0 1 0,0-1 0,0 1 0,0-1 0,0 0 0,0 0 0,0 1 1,1-1-1,-1 0 0,2 1 0,0-1 20,-1 0-1,0-1 1,1 1 0,-1-1-1,0 0 1,0 0-1,1 1 1,-1-2 0,0 1-1,1 0 1,-1 0 0,0-1-1,1 1 1,-1-1 0,0 0-1,0 0 1,0 0-1,1 0 1,2-2 0,3-3 83,0-1 1,0 0 0,0 0 0,-1-1 0,-1 0-1,1 0 1,-1 0 0,0-1 0,7-16-1,-22 71-138,13-18-2198,-4-27 1931,1 0 0,-1 0 0,1 0 0,-1 0 0,1 0 0,-1-1 0,1 1 0,0 0 0,-1 0 0,1-1 0,0 1 0,-1 0 0,1-1 0,0 1 0,0-1 0,0 1 0,0-1 0,0 1 0,-1-1 0,1 0 0,0 1 0,0-1 0,2 0 0,13 1-5226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29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100 191 11659,'0'0'5370,"-9"4"-4158,3-2-1152,1-1-1,0 1 0,0 1 1,1-1-1,-1 1 0,0 0 1,1 0-1,0 0 1,-1 0-1,1 1 0,1 0 1,-1 0-1,0 0 0,1 0 1,0 0-1,0 1 0,0 0 1,1-1-1,-1 1 1,1 0-1,0 0 0,1 0 1,-1 1-1,0 8 0,1-11-44,1-1 1,0 0-1,0 1 0,0-1 0,0 1 0,0-1 0,1 0 0,-1 1 1,1-1-1,0 0 0,-1 1 0,1-1 0,0 0 0,0 0 0,1 0 1,-1 0-1,0 0 0,1 0 0,-1 0 0,1 0 0,0-1 0,3 4 1,-2-4 53,-1 0 0,1 1 1,1-1-1,-1 0 0,0-1 1,0 1-1,0 0 0,0-1 1,0 0-1,1 0 0,-1 0 1,0 0-1,0 0 0,1-1 1,-1 0-1,0 1 0,4-3 1,2 0 4,0-1 1,-1 0-1,0-1 1,0 0 0,0 0-1,0-1 1,-1 0-1,0 0 1,0-1 0,-1 0-1,0 0 1,8-12 0,-4 5 64,-1 0 1,-1 0 0,0-1 0,-1 0-1,-1 0 1,7-21 0,-11 26-6,1 0 0,-2 1-1,1-1 1,-1 0 0,-1 0 0,0 0-1,0 0 1,-3-18 0,2 25-132,1 1 0,-1 0 0,0 0 0,0 0 0,0 0 0,0 0-1,0 0 1,0 1 0,0-1 0,-1 0 0,1 0 0,-1 1 0,1-1 0,-1 1 0,0-1 0,1 1 0,-1 0 0,-2-1 0,1 1-19,0 0-1,-1 0 1,1 0 0,0 0 0,-1 1 0,1 0 0,-1 0 0,1 0-1,0 0 1,-1 0 0,1 1 0,-1-1 0,1 1 0,0 0-1,-4 2 1,-1 0 16,1 1 0,0 0 0,0 0 0,0 0 0,1 1 0,-1 0 0,1 1 0,0 0-1,-9 11 1,12-13-3,0-1-1,0 1 1,0-1-1,0 1 1,1 0-1,0 0 1,0 0-1,0 0 1,0 0-1,1 1 1,-1-1-1,1 0 1,0 1-1,1-1 0,-1 1 1,1-1-1,0 1 1,0 0-1,1 4 1,-1-8-16,1 0 1,0 0 0,0 1-1,0-1 1,0 0-1,0 0 1,0 0 0,0 0-1,0-1 1,1 1 0,-1 0-1,0 0 1,1-1-1,-1 1 1,0-1 0,1 1-1,-1-1 1,0 1-1,1-1 1,2 0 0,35 4-485,-30-3 358,15 0-368,-17-1 473,0 0-1,-1 0 1,1 1-1,-1-1 0,1 2 1,-1-1-1,1 1 0,-1 0 1,0 0-1,11 5 0,-16-6 49,0 0-1,0 1 1,0-1-1,0 0 0,0 0 1,0 1-1,0-1 1,-1 0-1,1 1 0,-1-1 1,1 1-1,-1-1 1,1 0-1,-1 1 1,0-1-1,0 1 0,1 0 1,-1-1-1,0 1 1,-1-1-1,1 1 1,0-1-1,0 1 0,-1-1 1,1 1-1,0-1 1,-1 0-1,0 3 1,-24 43 861,17-33-898,6-11 43,0 0 0,1 0 0,-1 0 0,1 0 0,0 1 0,0-1 1,0 0-1,0 1 0,-1 4 0,3-7-10,-1 0 1,1 0-1,-1 0 0,1 0 1,-1 0-1,1 0 1,0 0-1,-1 0 1,1-1-1,0 1 0,-1 0 1,1 0-1,0-1 1,0 1-1,0 0 1,0-1-1,0 1 0,0-1 1,0 1-1,0-1 1,0 0-1,0 1 1,0-1-1,0 0 0,0 0 1,0 0-1,0 0 1,0 0-1,0 0 1,0 0-1,2 0 0,0 0-83,60 4 228,-31-6-2925,-6-7-5057,-14-1-478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29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2466,'0'0'24119,"53"-14"-24279,-18 15 96,1 6-897,5-4-2947,-6-3-4900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30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63 10474,'0'0'12764,"10"-6"-12075,-4 2-681,1-1 83,0 1 1,0 0-1,0 0 0,0 0 1,0 1-1,1 0 0,0 1 1,-1-1-1,1 2 0,0-1 1,0 1-1,12-1 0,-20 3-102,0-1-1,1 0 0,-1 1 0,1-1 0,-1 0 0,0 1 0,1-1 1,-1 0-1,0 1 0,1-1 0,-1 1 0,0-1 0,1 1 0,-1-1 1,0 1-1,0-1 0,0 1 0,0-1 0,1 1 0,-1-1 0,0 1 1,0-1-1,0 1 0,0-1 0,0 1 0,0-1 0,0 1 0,0 0 1,-1-1-1,1 1 0,0-1 0,0 1 0,0-1 0,-1 1 0,1-1 1,0 0-1,0 1 0,-1-1 0,1 1 0,-11 21-26,-4-4 127,10-13-77,0 0 0,1 0-1,0 1 1,0-1 0,0 1 0,1 0 0,-1 0-1,1 0 1,1 0 0,-4 12 0,7-17-15,-1 0 0,1-1 0,-1 1 0,1 0 0,0-1 0,0 1 0,0 0 0,-1-1-1,1 1 1,0-1 0,0 1 0,0-1 0,0 0 0,0 1 0,0-1 0,0 0 0,0 1 0,0-1 0,0 0 0,0 0 0,0 0 0,0 0 0,0 0 0,0 0 0,0 0 0,0-1 0,1 1 0,31-3 243,-23 1-195,1-2 1,-1 1-1,0-1 1,0-1-1,-1 0 1,1 0-1,-1-1 1,0 0 0,13-13-1,-9 7-23,0-1 0,-1 0 0,0-1 0,18-29 1,-35 51-344,-1 1 297,1-1 1,0 1 0,0-1-1,1 1 1,0 1-1,1-1 1,0 1-1,0-1 1,-2 20-1,5-29 36,0 1 0,0 0 0,0 0 0,0-1 0,1 1-1,-1 0 1,0-1 0,0 1 0,0 0 0,1-1 0,-1 1 0,0 0-1,1-1 1,-1 1 0,1 0 0,-1-1 0,0 1 0,1-1 0,-1 1-1,1-1 1,0 1 0,-1-1 0,1 1 0,-1-1 0,1 0-1,0 1 1,-1-1 0,1 0 0,0 0 0,0 1 0,28-1 624,-21-2-519,0 0-1,0 0 1,0 0-1,-1-1 1,10-5-1,-4-1-95,1-1-1,-1-1 1,-1 0 0,0-1-1,0 0 1,13-19-1,-43 52-666,13-16 666,1-1 0,-1 1 0,1 0 0,1 0 0,-1 0 0,1 0 0,-1 0 0,2 1 0,-1 0 0,1 0 0,0-1 1,0 1-1,0 1 0,1-1 0,-1 7 0,2-13-105,0 1 1,0 0-1,0 0 0,0 0 1,0 0-1,0 0 0,0 0 1,0 0-1,0 0 1,1 0-1,-1 0 0,0 0 1,1-1-1,-1 1 1,1 0-1,-1 0 0,1 0 1,-1-1-1,1 1 1,0 0-1,-1-1 0,1 1 1,0 0-1,-1-1 0,1 1 1,0-1-1,0 1 1,0-1-1,0 1 0,1 0 1,23-3-9684,-9-6-609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31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0 10218,'0'0'9667,"-9"4"-8668,3-2-890,-32 15 169,37-15-280,-1-1 1,0 0-1,0 0 1,1 1-1,-1-1 0,1 1 1,-1-1-1,1 1 1,0 0-1,0-1 1,0 1-1,0 0 0,0 0 1,0 0-1,0 0 1,0 0-1,1 0 0,-1 0 1,1 0-1,-1 0 1,1 2-1,1-3 9,0 0 0,0 0 0,0 0 0,0 0 0,0 0 0,0-1-1,0 1 1,0 0 0,0-1 0,0 1 0,0-1 0,1 1 0,-1-1 0,0 0 0,0 1 0,1-1 0,-1 0 0,0 0-1,1 0 1,-1 0 0,0 0 0,0 0 0,1 0 0,-1 0 0,0-1 0,3 0 0,39-5 399,-22-4-470,-18 8-162,1 0 0,-1 0 0,1 1 0,0-1 0,0 1 0,0 0 0,0 0 0,6 0 0,-11 35-271,-3-9 1479,-2 0 0,-18 48 1,-3 8 1248,22-59-1830,-1 5-197,-1 0-1,-1-1 1,-1 1 0,-2-2 0,-24 46-1,34-70-181,0 1-1,0 0 0,0-1 0,0 1 0,-1-1 1,1 1-1,0-1 0,-1 1 0,1-1 0,-1 0 1,1 0-1,-1 0 0,0 0 0,1 0 0,-1 0 1,0 0-1,0-1 0,0 1 0,1 0 0,-1-1 1,0 0-1,0 1 0,-4-1 0,4-1 12,0 1 0,0-1 0,-1 0 0,1 0 0,0-1 0,0 1 0,0 0 0,0-1 0,0 1 0,1-1 0,-1 1-1,0-1 1,1 0 0,-1 0 0,1 0 0,-2-3 0,-4-6 19,1-1-1,0-1 0,1 1 1,1-1-1,-6-20 1,7 18-55,0 0 1,1-1 0,0 1 0,1 0-1,1-1 1,0 1 0,5-25 0,-4 34 39,1 0 1,0 0-1,0 0 1,0 1-1,1-1 0,-1 0 1,2 1-1,-1 0 1,0 0-1,1 0 1,0 0-1,0 0 1,1 1-1,-1 0 1,1 0-1,0 0 0,0 0 1,0 1-1,1 0 1,-1 0-1,9-3 1,5 0-612,0 0 1,-1 2-1,2 0 0,29-1 1,-9 0-4146,0-1-3736,-10-1-3338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31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0 4869,'0'0'15390,"10"3"-13911,-5-2-1304,-1 0 1,1 1-1,0 0 0,0 0 1,-1 0-1,1 0 0,-1 0 1,0 1-1,0 0 1,0 0-1,0 0 0,0 1 1,-1-1-1,1 1 0,-1 0 1,0 0-1,0 0 0,-1 0 1,4 6-1,1 7 98,-1 0 0,0 0 1,-1 0-1,-1 1 0,-1 0 0,-1-1 0,0 1 0,-1 0 0,-1 0 0,0 0 0,-2 0 0,0 0 0,-1 0 1,-1-1-1,-7 22 0,3-14-319,-1-1 1,-1-1 0,-1 1-1,-1-2 1,-1 0-1,-1 0 1,-1-1 0,-1-1-1,-1 0 1,-22 20 0,-4-8-3196,10-16-3523,-2-7-7735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2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25 12908,'0'0'111,"0"-1"-1,0 0 0,0 0 1,0 0-1,-1 0 1,1 0-1,0 0 0,-1 1 1,1-1-1,0 0 0,-1 0 1,1 1-1,-1-1 1,1 0-1,-1 0 0,1 1 1,-1-1-1,0 1 1,1-1-1,-1 0 0,0 1 1,0-1-1,1 1 1,-1 0-1,-1-1 0,-30-5 3893,25 6-3275,0 0 0,-1 1 0,1 0 0,0 0 0,-1 1 0,-12 4 0,11-1-755,0 0 1,0 1-1,1-1 1,0 1 0,-14 13-1,19-16 17,0 0-1,0 1 1,0-1-1,1 1 1,-1 0-1,1-1 1,0 1 0,0 0-1,0 0 1,0 1-1,1-1 1,-1 0 0,1 0-1,0 1 1,0 7-1,1-12 13,0 1-1,0 0 0,0-1 0,0 1 1,0-1-1,0 1 0,0 0 1,0-1-1,1 1 0,-1-1 1,0 1-1,0 0 0,1-1 1,-1 1-1,0-1 0,1 1 1,-1-1-1,1 1 0,-1-1 0,1 0 1,-1 1-1,1-1 0,-1 1 1,1-1-1,-1 0 0,1 0 1,-1 1-1,1-1 0,-1 0 1,1 0-1,0 1 0,0-1 1,27-2 73,24-18 20,-46 16-94,-4 2-20,1 0 1,0 1 0,0-1-1,0 0 1,0 1-1,0 0 1,1-1 0,-1 1-1,0 1 1,4-2-1,-6 2 14,-1 0 0,1 1-1,0-1 1,-1 0-1,1 0 1,-1 0 0,1 1-1,-1-1 1,1 0-1,-1 0 1,1 1-1,-1-1 1,1 1 0,-1-1-1,1 0 1,-1 1-1,0-1 1,1 1 0,-1-1-1,0 1 1,1-1-1,-1 1 1,0 0-1,5 27-52,-4-7 79,1 14 206,-1-1 1,-2 0 0,-6 35 0,6-61-175,0 0 1,-1 0-1,0 1 1,-1-1-1,0-1 1,0 1-1,0 0 1,-1-1-1,0 1 1,-1-1-1,0 0 1,0-1-1,0 1 1,-1-1-1,0 0 1,0-1 0,0 1-1,-8 4 1,12-8 15,-1-1 0,0 1 0,1-1 1,-1 1-1,0-1 0,0 0 1,0 0-1,0 0 0,0-1 0,1 1 1,-2-1-1,1 0 0,0 1 1,0-1-1,0 0 0,0-1 0,0 1 1,0-1-1,0 1 0,0-1 1,1 0-1,-1 0 0,0 0 0,0 0 1,0-1-1,1 1 0,-1-1 1,1 0-1,-1 1 0,1-1 0,0 0 1,-1 0-1,1-1 0,0 1 1,1 0-1,-1-1 0,-2-3 1,0-1-71,0 0 0,1 0 0,0 0 0,0-1 0,0 1 0,1-1 1,0 0-1,1 1 0,0-1 0,0 0 0,0 0 0,1 0 1,2-12-1,-2 17-39,2 0 1,-1 0 0,0 0 0,0 0-1,1 1 1,0-1 0,0 0 0,-1 1-1,1-1 1,1 1 0,-1 0-1,0-1 1,1 1 0,-1 0 0,1 0-1,5-2 1,51-26-1959,-47 25 1247,40-18-3844,1-1-4263,-19 7-2000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3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52 12556,'0'0'12561,"-9"5"-12486,-25 15-64,33-20-13,0 0 1,0 1 0,1-1 0,-1 0-1,0 1 1,0-1 0,1 1 0,-1-1 0,0 1-1,1-1 1,-1 1 0,1-1 0,-1 1 0,0 0-1,1-1 1,0 1 0,-1 0 0,1-1 0,-1 1-1,1 0 1,0 0 0,-1 0 0,1-1 0,0 1-1,0 0 1,0 0 0,-1 0 0,1-1 0,0 1-1,0 0 1,0 0 0,1 0 0,-1 0 0,0 0-1,0-1 1,0 1 0,0 0 0,1 0 0,-1 0-1,0-1 1,1 1 0,-1 0 0,2 1 0,-1-1 10,1 0 0,-1 0 0,1 0 0,0 0 0,-1 0 0,1 0 0,0 0 1,0 0-1,0-1 0,0 1 0,0-1 0,0 1 0,4-1 0,0 0 17,0 0-1,1-1 1,-1 0-1,1 0 1,-1-1-1,0 1 0,0-1 1,0-1-1,0 1 1,0-1-1,0 0 1,-1-1-1,1 1 1,-1-1-1,0 0 1,0 0-1,0-1 1,-1 1-1,1-1 0,-1 0 1,0 0-1,-1-1 1,1 1-1,-1-1 1,3-8-1,-5 13-19,-1 1 0,0-1-1,0 1 1,0-1 0,1 0-1,-1 1 1,0-1 0,0 0-1,0 1 1,0-1 0,0 1-1,0-1 1,0 0 0,0 1-1,0-1 1,-1 0 0,1 1-1,0-1 1,0 1 0,-1-1-1,1 1 1,0-1 0,0 0-1,-1 1 1,1-1 0,-1 1-1,1-1 1,0 1 0,-1 0-1,1-1 1,-1 1 0,1-1-1,-1 1 1,1 0 0,-2-1-1,-28-4-30,22 5 8,0 1-1,0 0 1,0 0 0,0 1-1,-14 4 1,19-4 20,-1-1 0,1 1 1,0 0-1,0-1 0,0 1 0,1 1 0,-1-1 1,0 0-1,1 1 0,-1-1 0,1 1 0,0 0 1,0 0-1,0 0 0,0 0 0,1 0 0,-1 0 1,1 0-1,-2 7 0,3-9-9,0 0 0,0 1 0,0-1 0,0 1 0,0-1 0,0 0 0,1 1 0,-1-1 0,0 0 0,1 1 0,-1-1 0,1 0 0,0 1 0,-1-1 0,1 0 0,0 0 0,0 0 0,0 0 0,1 2 0,0-1-26,1 0 1,-1-1 0,1 1-1,0 0 1,0-1 0,0 1-1,0-1 1,0 0 0,0 0-1,0 0 1,4 0 0,65 5-4591,-24-10-2106,-14-2 696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3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18 7623,'0'0'13704,"-9"-1"-13277,6 0-415,0 1 0,0-1 0,0 1-1,-1 0 1,1 0 0,0 0 0,0 1 0,0-1 0,0 1 0,0-1 0,0 1-1,0 0 1,0 0 0,0 1 0,0-1 0,0 0 0,1 1 0,-1 0 0,0 0-1,1 0 1,-1 0 0,1 0 0,0 0 0,0 0 0,0 1 0,0-1 0,0 1 0,1 0-1,-1-1 1,1 1 0,-1 0 0,1 0 0,0 0 0,0 0 0,0 0 0,1 0-1,-1 0 1,1 0 0,0 5 0,0-6-26,0-1 1,0 1-1,0-1 1,1 1-1,-1-1 1,0 0-1,1 1 1,0-1-1,-1 0 1,1 1-1,0-1 1,-1 0-1,1 0 0,0 0 1,0 0-1,0 1 1,0-1-1,0-1 1,0 1-1,1 0 1,1 1-1,36 16-632,-34-17 504,0 1 1,1 0-1,-1 1 0,0-1 1,0 1-1,-1 0 1,9 6-1,-10-6 141,-1 1-1,0-1 0,0 1 1,0-1-1,0 1 0,-1-1 0,1 1 1,-1 0-1,0 0 0,0 0 1,0 0-1,-1 0 0,1 0 0,-1 0 1,0 0-1,0 0 0,0 0 1,-1 0-1,1 0 0,-1 0 0,0 0 1,0-1-1,-1 1 0,1 0 1,-1 0-1,0-1 0,0 1 0,-3 4 1,0-1 306,1 1 1,-2-1 0,1 0-1,-1-1 1,0 1 0,0-1-1,-1 0 1,0 0 0,0-1-1,0 0 1,-1 0-1,-8 3 1,15-7-283,0-1 0,0 1 0,0-1 0,0 1 0,0-1 0,0 0 0,0 1 0,0-1 0,0 0 0,0 0-1,0 1 1,0-1 0,-1 0 0,1 0 0,0-1 0,0 1 0,0 0 0,0 0 0,0 0 0,0-1 0,0 1 0,0 0 0,0-1 0,0 1 0,0-1 0,0 1 0,0-1 0,0 0-1,0 1 1,0-1 0,1 0 0,-1 0 0,0 0 0,1 1 0,-1-1 0,0 0 0,1 0 0,-1 0 0,1 0 0,-1 0 0,1 0 0,0 0 0,-1 0 0,1 0 0,0-1-1,0 1 1,-1 0 0,1 0 0,0 0 0,0 0 0,1 0 0,-1 0 0,0 0 0,0-2 0,1-5-69,0 0 0,0 0 0,0 0 0,1 0 0,0 0 0,4-9 0,5-5 1,2 2 1,1 0 0,0 0-1,1 1 1,1 1 0,1 0-1,0 1 1,25-17-1,14-17-4,-42 32 308,-14 19-256,0-1 0,0 1 0,0 0 0,0 0 0,0-1 0,-1 1 0,1 0 0,0 0 0,0 0 0,0-1 0,-1 1 0,1 0 0,0 0 0,0 0 0,0-1 0,-1 1 0,1 0 0,0 0 0,0 0 0,-1 0 0,1 0 0,0 0 0,0-1 0,-1 1 0,1 0 0,0 0 0,-1 0 0,1 0 0,0 0 0,0 0 0,-1 0 0,1 0 0,0 0 0,0 0 0,-1 0 0,1 1 0,0-1 0,-1 0 0,1 0 0,-4 1-15,1 0-1,0 0 1,-1 0 0,1 0-1,0 1 1,0-1-1,0 1 1,0 0-1,0 0 1,1 0-1,-4 3 1,2-1-93,1 0 0,0 0 0,0 0-1,1 1 1,-1-1 0,1 0 0,0 1 0,0 0 0,1-1 0,-1 1 0,1 0 0,0 0 0,0 0 0,1 0 0,-1 0-1,1 0 1,0 0 0,1 7 0,0-11-55,0 0-1,-1 0 0,1 0 1,0 0-1,-1-1 1,1 1-1,0 0 1,0-1-1,0 1 0,0 0 1,0-1-1,0 1 1,0-1-1,0 1 0,0-1 1,0 0-1,0 1 1,0-1-1,0 0 1,0 0-1,0 1 0,0-1 1,0 0-1,0 0 1,2-1-1,28-3-5155,-12-8-178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16207,'0'0'3113,"-11"3"-1880,7-2-1207,-1 0 1,0 0-1,1 1 1,-1-1-1,1 1 1,0 0-1,-1 0 1,1 1-1,0-1 1,0 1-1,1 0 1,-1 0-1,0 0 1,1 0-1,0 1 1,0-1-1,0 1 1,0 0-1,1 0 1,-1 0-1,1 0 1,0 1-1,0-1 1,0 0-1,1 1 1,-1 5-1,0-3-38,0 1-1,1-1 1,0 1 0,1 0 0,0-1-1,0 1 1,1 0 0,0 0-1,2 10 1,-2-15 44,-1-1 0,1 0 1,0 0-1,0 0 0,0 0 0,0 0 0,0 0 0,1 0 1,-1 0-1,1 0 0,-1-1 0,1 1 0,-1 0 1,1-1-1,0 0 0,0 1 0,0-1 0,0 0 1,0 0-1,0 0 0,0 0 0,0 0 0,0 0 0,1-1 1,-1 1-1,0-1 0,0 0 0,1 1 0,-1-1 1,0 0-1,1 0 0,-1 0 0,0-1 0,0 1 1,4-2-1,-2 1 222,-1 0 0,1-1 1,-1 0-1,1 0 0,-1 0 0,0 0 1,0 0-1,0 0 0,0-1 1,0 0-1,-1 0 0,1 1 0,-1-1 1,0-1-1,0 1 0,0 0 1,0 0-1,0-1 0,-1 1 0,3-8 1,-1 0-3,1 1 1,-1-2-1,-1 1 0,0 0 1,1-21-1,-3 31-311,0 1 1,0 0-1,0 0 0,0 0 0,0-1 0,0 1 0,0 0 0,0 0 1,0-1-1,0 1 0,0 0 0,0 0 0,0 0 0,0-1 0,0 1 1,0 0-1,0 0 0,0 0 0,0-1 0,0 1 0,0 0 0,0 0 1,0-1-1,0 1 0,0 0 0,0 0 0,-1 0 0,1 0 0,0-1 1,0 1-1,0 0 0,0 0 0,0 0 0,-1 0 0,1 0 0,0-1 1,0 1-1,0 0 0,-1 0 0,1 0 0,0 0 0,0 0 0,0 0 1,-1 0-1,1 0 0,0 0 0,0 0 0,-1 0 0,1 0 0,0 0 1,0 0-1,0 0 0,-1 0 0,1 0 0,0 0 0,0 0 0,0 0 1,-1 0-1,1 0 0,0 0 0,0 1 0,0-1 0,-1 0 0,1 0 1,0 0-1,-10 11-5596,7 3-2145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61 3844,'1'-8'4265,"1"-2"-2690,1-10 539,-2 1 2370,-1 19-4395,0 0 1,0-1-1,0 1 1,0 0-1,0 0 1,0 0-1,0 0 0,-1-1 1,1 1-1,0 0 1,0 0-1,0 0 0,0 0 1,0 0-1,0-1 1,-1 1-1,1 0 1,0 0-1,0 0 0,0 0 1,0 0-1,-1 0 1,1 0-1,0 0 0,0 0 1,0-1-1,0 1 1,-1 0-1,1 0 1,0 0-1,0 0 0,0 0 1,-1 0-1,1 0 1,0 0-1,0 0 1,0 1-1,-1-1 0,1 0 1,0 0-1,0 0 1,0 0-1,0 0 0,-1 0 1,1 0-1,0 0 1,0 0-1,0 1 1,0-1-1,0 0 0,-1 0 1,1 0-1,0 0 1,0 0-1,0 1 0,0-1 1,0 0-1,0 0 1,0 0-1,0 1 0,-11 8-124,5 1 152,1 0 1,0 0 0,0 1 0,1 0 0,0 0-1,0 0 1,2 0 0,-1 0 0,1 1 0,1-1-1,0 1 1,1-1 0,0 1 0,2 14 0,-1-25-113,0 0 0,0 1 0,0-1 1,0 0-1,0 1 0,0-1 0,0 0 1,0 0-1,0 0 0,0 0 0,1 0 1,-1 0-1,1-1 0,-1 1 1,0 0-1,1-1 0,-1 1 0,1-1 1,-1 1-1,1-1 0,0 1 0,-1-1 1,1 0-1,-1 0 0,3 0 0,50 0-548,-39-1 31,-15 1 502,1 0 0,0 0 0,0 0 0,-1 0 0,1 0 0,0 0-1,0 0 1,-1 0 0,1 0 0,0 0 0,0 1 0,-1-1 0,1 0-1,0 0 1,0 1 0,-1-1 0,1 0 0,-1 1 0,1-1 0,0 1-1,-1-1 1,1 1 0,-1-1 0,1 1 0,-1 0 0,1-1 0,-1 1 0,1 0-1,0 0 1,-1 1 7,0 0 0,0-1 0,0 1 1,0-1-1,0 1 0,-1-1 0,1 1 0,0-1 0,-1 1 0,1-1 0,-1 1 0,1-1 0,-2 3 0,-2 2 135,1 1-1,-1-1 0,0-1 1,-1 1-1,-6 6 0,9-9-104,-1-1-1,1 1 1,-1-1-1,0 0 0,1 0 1,-1 0-1,0-1 0,0 1 1,0-1-1,0 1 1,-1-1-1,1 0 0,0 0 1,-1 0-1,1-1 0,-4 1 1,7-1-158,-1-1 0,1 1 0,0 0 0,-1 0 1,1-1-1,-1 1 0,1-1 0,0 1 0,0 0 0,-1-1 0,1 1 1,0-1-1,0 1 0,-1-1 0,1 1 0,0-1 0,0 1 1,0-1-1,0 1 0,0-1 0,0 1 0,0-1 0,0 1 0,0-1 1,0 1-1,0-1 0,0 1 0,0-1 0,0 1 0,0 0 0,0-1 1,1 1-1,-1-2 0,7-18-4624,7 6 629,4-1-796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4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2402,'0'0'11643,"8"-3"-9128,3-1-1135,0 0 0,0 1 1,0 1-1,1 0 0,15-1 1,15 6-1650,-14 2 178,0-2 0,0-1 1,46-3-1,-14 0-10720,-55 1 3818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6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91 7399,'3'3'9469,"-2"7"-4742,3 61-3436,-3-31-1220,-2 0 1,-2 0-1,-1 1 1,-14 56-1,13-135-9571,-6-43 4112,8-18 1607,0 19 5295,0 20 9967,8 89-10818,1-1 1,2-1 0,0 1 0,2-2 0,2 1-1,14 26 1,-15-31-154,-11-21-454,31 55 278,-29-53-233,-1-1 1,1 0 0,0 1 0,0-1-1,0 0 1,0 0 0,0 0 0,0 0-1,0 0 1,1-1 0,-1 1 0,1-1-1,-1 1 1,1-1 0,0 0-1,-1 0 1,1 0 0,6 1 0,-7-3 64,0 0 0,0 1 0,0-1 0,0 0 0,0 0 0,0 0 0,0 0 0,0-1 0,-1 1 0,1 0 0,0-1 0,-1 0 0,1 1 0,-1-1 0,1 0 0,-1 1 1,0-1-1,0 0 0,0 0 0,0 0 0,0 0 0,0 0 0,0-3 0,18-56 610,-18 57-658,6-29-19,-1 1 0,-2-1-1,-2 0 1,0-1 0,-5-43 0,-5 41-68,7 34-62,1 1 1,0 0-1,-1-1 0,1 1 0,-1 0 0,1 0 0,-1-1 0,1 1 1,-1 0-1,0 0 0,0 0 0,0 0 0,0 0 0,0 0 0,0 0 1,0 0-1,0 0 0,0 0 0,0 1 0,0-1 0,0 0 0,-2 0 1,2 29-5677,1 19-1324,0-21 1810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6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64 11883,'0'0'10613,"1"-9"-8665,1-29-933,-2 37-998,0 1 0,0-1 0,-1 0 0,1 0 0,0 0 0,-1 1 0,1-1 0,0 0 0,-1 0 0,1 1 0,-1-1 0,1 0 0,-1 1-1,0-1 1,1 0 0,-1 1 0,1-1 0,-1 1 0,0-1 0,0 1 0,1-1 0,-1 1 0,0 0 0,0-1 0,0 1 0,1 0 0,-1 0 0,0 0 0,0-1 0,0 1 0,0 0 0,0 0 0,1 0 0,-1 0 0,0 1 0,0-1 0,0 0 0,0 0 0,-1 1 0,-30 10-226,26-6 191,-1 0 1,1 1-1,0-1 1,0 1-1,1 1 1,0-1-1,0 1 1,0 0-1,1 0 1,0 0-1,1 1 1,-1-1-1,1 1 1,1 0-1,-1 0 1,2 0 0,-1 0-1,1 0 1,0 0-1,0 1 1,2 10-1,-1-18 20,0 0 0,0 0 1,0 0-1,0 0 0,1-1 0,-1 1 0,0 0 0,1 0 1,-1 0-1,1 0 0,-1-1 0,1 1 0,-1 0 0,1 0 1,0-1-1,-1 1 0,1 0 0,0-1 0,-1 1 0,1-1 0,0 1 1,0-1-1,0 1 0,-1-1 0,1 1 0,2-1 0,27-1 672,-24 0-482,0-1 0,-1 0 0,1 0 0,-1-1 1,1 1-1,-1-1 0,0 0 0,7-6 0,-5 1-101,0-1-1,0 1 0,-1-1 1,0-1-1,0 1 1,-1-1-1,-1 0 0,0 0 1,0-1-1,-1 1 1,0-1-1,0 0 0,-2 1 1,2-13-1,-3 23-106,0 0-1,-1 0 1,1 0 0,0 0-1,0-1 1,0 1 0,0 0-1,-1 0 1,1 0 0,0 0-1,0 0 1,0 0 0,-1 0-1,1 0 1,0 0-1,0 0 1,0 0 0,-1 0-1,1 0 1,0 0 0,0 0-1,0 0 1,-1 0 0,1 0-1,0 0 1,0 0 0,0 0-1,-1 0 1,1 0 0,0 0-1,0 0 1,0 0 0,-1 1-1,1-1 1,0 0-1,0 0 1,0 0 0,0 0-1,0 0 1,-1 1 0,1-1-1,0 0 1,0 0 0,0 0-1,0 1 1,0-1 0,0 0-1,0 0 1,0 0 0,0 1-1,0-1 1,-10 10-319,4-1 206,1 1 1,0 0-1,1 0 0,0 0 1,1 0-1,0 0 1,0 1-1,1 0 0,0 0 1,0 11-1,2-19-147,0 1 0,0 0 1,1 0-1,-1 0 0,1-1 0,0 1 0,0 0 0,0-1 0,1 1 1,-1-1-1,1 1 0,0-1 0,3 5 0,-3-5-193,0-1 0,1 0 0,-1 0 0,1 0 0,0 0 0,-1 0 0,1 0-1,0-1 1,0 0 0,0 1 0,0-1 0,0 0 0,1 0 0,-1-1 0,0 1 0,0-1 0,0 1 0,5-1 0,14 0-4582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7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7815,'0'0'15434,"0"9"-15264,-6 69 793,-12 277 1961,18-354-2823,0-13 438,-2-22-541,-1 0 0,-1 0 0,-2 0-1,-2 1 1,-1 0 0,-20-49-1,32 87-546,0 0 0,0-1 0,1 1 0,0-1 0,-1 0-1,1 0 1,1 0 0,-1 0 0,0-1 0,7 4 0,1 0-1176,0 0 0,0 0 0,20 7 0,-1-3-2887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7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40 4644,'0'0'17345,"-10"3"-17276,7-2-35,-1 0 0,1 0 0,-1 0 0,1 1 0,-1-1-1,1 1 1,0 0 0,0 0 0,0 0 0,0 1 0,0-1 0,0 1-1,1-1 1,-1 1 0,1 0 0,0 0 0,0 0 0,0 0 0,0 0 0,0 1-1,1-1 1,-1 0 0,1 1 0,0 0 0,0-1 0,0 1 0,1-1-1,-1 1 1,1 0 0,0 0 0,0 4 0,0-7 14,0 0 1,0 1-1,0-1 1,0 0-1,0 1 1,0-1-1,0 0 1,1 1-1,-1-1 1,1 0-1,-1 0 1,0 1-1,1-1 1,0 0-1,-1 0 1,1 0-1,0 0 1,0 0-1,-1 0 1,1 0-1,0 0 1,0 0-1,0 0 1,0 0-1,0-1 1,2 2-1,-1-1 98,1-1 0,-1 1-1,0-1 1,1 0 0,-1 1-1,1-1 1,-1 0 0,0-1-1,1 1 1,-1 0 0,0-1 0,1 1-1,3-2 1,0 0 38,1-1 1,-1 0-1,0 0 1,0 0 0,0-1-1,0 1 1,0-2-1,-1 1 1,10-10-1,-13 12-180,0 0 1,-1 0-1,1 0 0,-1 0 0,1 0 1,-1 0-1,0 0 0,0-1 0,0 1 1,0-1-1,0 1 0,0 0 0,-1-1 0,1 1 1,-1-1-1,0 1 0,0-1 0,0 0 1,0 1-1,0-1 0,0 1 0,-1-1 1,1 1-1,-1-1 0,0 1 0,0-1 1,0 1-1,0 0 0,0 0 0,0-1 1,0 1-1,-1 0 0,1 0 0,-1 0 0,0 0 1,-3-3-1,1 2-273,-1 0-1,1 0 1,-1 0-1,0 0 1,1 1 0,-1 0-1,-6-2 1,-38-4-6055,49 8 6043,-1 0 1,1 0 0,-1-1 0,1 1 0,-1 0 0,0 0 0,1 1 0,-1-1 0,1 0-1,-1 0 1,1 0 0,-1 0 0,1 0 0,-1 1 0,1-1 0,-1 0 0,1 0 0,-1 1-1,1-1 1,0 0 0,-1 1 0,1-1 0,-1 0 0,1 1 0,0-1 0,-1 1-1,1-1 1,0 0 0,0 1 0,-1-1 0,1 1 0,0-1 0,0 1 0,0-1 0,-1 2-1,0 9-9648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7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0 13773,'0'0'12129,"-11"11"-11932,-9 9 275,2 0-1,-29 41 1,39-49-310,1 0 0,0 0 0,0 1 0,2-1 0,-1 1 0,2 1 0,0-1-1,-5 27 1,8-30-99,0-1 0,1 1 0,0 0 0,1-1-1,0 1 1,0-1 0,1 1 0,0-1 0,1 1-1,0-1 1,0 0 0,8 15 0,-8-20-276,0 0 0,0 1 1,1-1-1,-1 0 0,1-1 1,0 1-1,0-1 0,0 0 1,1 0-1,5 4 0,-4-5-873,0 1-1,1-1 0,-1 1 0,1-2 1,0 1-1,-1-1 0,1 0 0,0 0 1,8-1-1,12 0-11330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9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10186,'0'0'13810,"1"9"-13767,0 164 1476,-3-78-983,2-95-540,0 1 0,0 0 0,0-1 0,0 1 0,0 0 0,0 0 0,0-1-1,0 1 1,0 0 0,0 0 0,0-1 0,0 1 0,0 0 0,0-1 0,1 1 0,-1 0 0,0-1 0,1 1 0,-1 0 0,0-1 0,1 1-1,-1 0 1,1-1 0,-1 1 0,1-1 0,-1 1 0,1-1 0,0 1 0,-1-1 0,1 0 0,-1 1 0,1-1 0,0 0 0,-1 1 0,1-1-1,0 0 1,0 0 0,-1 0 0,1 1 0,0-1 0,-1 0 0,1 0 0,0 0 0,0 0 0,-1 0 0,1 0 0,0-1 0,0 1 0,-1 0 0,1 0-1,0 0 1,-1-1 0,1 1 0,0 0 0,-1-1 0,1 1 0,-1-1 0,1 1 0,0-1 0,0 0 0,4-2-66,-1 0 0,1 0 0,-1-1 1,1 1-1,-1-1 0,6-7 0,2-8-313,0-1 1,-2 0-1,0-1 0,-1 0 0,-1 0 0,-1-1 0,-1 1 0,-1-2 0,-1 1 0,2-42 0,-24 96 357,11-8 58,1-1 0,2 2 1,0-1-1,1 0 0,2 30 1,1 23-2637,0-25-2268,0-52 4737,0 0-1,0 1 1,0-1-1,0 1 0,0-1 1,0 0-1,0 1 1,0-1-1,0 0 1,0 1-1,-1-1 1,1 1-1,0-1 1,0 0-1,0 1 1,-1-1-1,1 0 1,0 0-1,0 1 1,-1-1-1,1 0 1,0 0-1,-1 1 1,1-1-1,0 0 1,-1 0-1,1 0 0,0 0 1,-1 1-1,1-1 1,-1 0-1,1 0 1,0 0-1,-1 0 1,1 0-1,0 0 1,-1 0-1,1 0 1,-1 0-1,1 0 1,0 0-1,-1 0 1,1 0-1,-1-1 1,1 1-1,0 0 1,-1 0-1,1 0 0,0 0 1,-1-1-1,1 1 1,0 0-1,0 0 1,-1-1-1,1 1 1,-1-1-1,-19-15-1716,6-11 5150,0 0 0,2-1-1,-10-32 1,22 59-3228,0 1 0,0 0 1,1 0-1,-1-1 0,0 1 0,0 0 0,0-1 0,0 1 0,1 0 1,-1 0-1,0-1 0,0 1 0,0 0 0,1 0 0,-1 0 1,0-1-1,1 1 0,-1 0 0,0 0 0,0 0 0,1 0 0,-1-1 1,0 1-1,1 0 0,-1 0 0,0 0 0,1 0 0,-1 0 0,0 0 1,1 0-1,-1 0 0,0 0 0,1 0 0,-1 0 0,0 0 0,1 0 1,-1 1-1,0-1 0,1 0 0,-1 0 0,0 0 0,0 0 0,1 0 1,-1 1-1,0-1 0,0 0 0,1 0 0,-1 0 0,0 1 0,1-1 1,18 9-462,-3 1 408,-1-1 0,1 0 0,1-1 1,-1-1-1,31 9 0,-42-15-16,-1 0 1,1 0 0,0-1 0,0 1-1,0-1 1,0 0 0,-1 0 0,1-1-1,0 1 1,0-1 0,0 0 0,-1-1-1,1 1 1,0-1 0,-1 0 0,0 0-1,1 0 1,-1 0 0,0-1-1,0 0 1,0 0 0,0 0 0,-1 0-1,1-1 1,-1 1 0,3-5 0,-3 4 47,2-2 34,0 0-1,0 0 1,-1 0 0,0-1 0,0 0 0,-1 0 0,1 0 0,-2 0 0,1 0 0,2-13 0,-8 21-21,0 0-1,0 1 1,1-1 0,-1 1 0,0 0 0,1-1 0,-1 1 0,1 0 0,-3 3 0,0 1-39,1 0-1,1 0 1,-1 0 0,1 0-1,0 0 1,0 1 0,1-1-1,0 1 1,0 0 0,1 0 0,0 0-1,0 0 1,0 0 0,1 8-1,0-12-27,1 0-1,-1 0 1,1 0 0,0 0-1,0 0 1,0 0-1,0 0 1,0 0-1,1 0 1,-1-1-1,1 1 1,0 0-1,0-1 1,0 0-1,0 1 1,0-1 0,0 0-1,1 0 1,-1 0-1,1 0 1,-1-1-1,1 1 1,0-1-1,0 1 1,-1-1-1,1 0 1,0 0-1,0 0 1,0-1-1,0 1 1,1-1 0,-1 1-1,4-1 1,43 0-4811,-28-2-1008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59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0 9513,'0'0'7276,"0"14"-4628,-2 1-2135,-1-1 0,-1 1 0,-1-1-1,0 0 1,0-1 0,-11 20 0,-10 26 979,21-45-1347,0 1 0,2 0 0,0-1-1,1 1 1,0 0 0,1 0 0,1 25 0,1-37-199,0 0 0,0 0 1,0 0-1,0-1 0,0 1 1,1-1-1,-1 1 0,1-1 1,-1 1-1,1-1 0,0 0 1,0 0-1,0 1 1,0-2-1,1 1 0,-1 0 1,0 0-1,1-1 0,0 1 1,-1-1-1,1 0 0,0 0 1,-1 0-1,1 0 0,0 0 1,0-1-1,4 1 0,42 4-4292,-8-11-4267,-11-8-2379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00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12780,'0'0'5376,"-8"6"-5072,-1 2 7,0 1-1,0 0 1,1 0 0,1 1-1,-1 0 1,2 1-1,-1-1 1,2 1-1,-1 1 1,-6 22 0,2-8 29,2 0-1,1 0 1,2 1 0,0 0 0,2 0 0,1 0 0,1 0 0,5 53 0,5-41-283,-9-38-46,1 1-1,-1 0 1,1-1-1,-1 1 0,1 0 1,0-1-1,0 1 1,0 0-1,0-1 1,0 1-1,0-1 1,0 0-1,0 1 1,0-1-1,1 0 0,-1 0 1,1 0-1,1 2 1,0-52 1734,-3 26-2061,-1-1 0,-1 1 0,-1 0-1,0 0 1,-2 0 0,-1 1-1,-11-30 1,9 40 216,7 19-132,10 22-221,-4-22 482,1 0 0,0-1 1,0 0-1,1 0 0,-1 0 0,1-1 0,1 0 0,-1 0 0,1-1 0,0 1 0,0-2 0,0 1 0,0-1 0,0-1 0,1 0 0,0 0 0,-1 0 1,1-1-1,0 0 0,13-1 0,-15 0 28,0-1 0,0 1 1,-1-1-1,1-1 0,0 1 1,-1-1-1,1 0 0,-1-1 1,1 1-1,-1-1 0,0-1 1,0 1-1,-1-1 0,1 0 1,-1 0-1,0-1 0,0 1 1,0-1-1,0 0 0,-1-1 1,0 1-1,0-1 0,-1 0 0,1 0 1,-1 0-1,0 0 0,2-7 1,-5 11-62,1 0 1,0 0-1,-1 0 0,1 0 1,-1 0-1,1 0 1,-1-1-1,0 1 1,0 0-1,0 0 0,0 0 1,-1 0-1,1 0 1,0 0-1,-1 0 1,0 0-1,-1-4 0,1 5-4,0 0 0,0 0 0,0 0 0,0 0 0,0 0 0,0 0 0,0 0-1,0 0 1,0 1 0,-1-1 0,1 0 0,0 1 0,-1-1 0,1 1 0,0-1-1,-1 1 1,1 0 0,-1 0 0,-2-1 0,-1 2-8,0-1-1,1 0 1,-1 1 0,0 0 0,0 0 0,1 0 0,-1 1-1,1 0 1,-1 0 0,1 0 0,-1 0 0,1 0-1,0 1 1,-5 4 0,4-2 43,0 0 0,0 1 1,1 0-1,-1 0 0,1 0 0,1 0 0,-1 0 1,1 1-1,0 0 0,0 0 0,1-1 0,-2 11 1,3-14-11,0 0 0,1 1-1,0-1 1,-1 0 0,1 1 0,0-1 0,1 1 0,-1-1 0,0 0 0,1 1 0,0-1 0,0 0 0,0 0 0,0 0-1,0 1 1,1-1 0,-1 0 0,1-1 0,0 1 0,0 0 0,0 0 0,0-1 0,1 1 0,-1-1 0,1 0 0,-1 0 0,6 4-1,0-2-43,0-1 0,0 1-1,0-1 1,0 0-1,1-1 1,-1 0-1,12 1 1,-13-2-981,0-1 0,0 0 0,0 0 0,0-1 0,10-1 0,1-6-5275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17168,'0'0'2787,"0"51"-2403,0-33-320,0 1-961,0 2-2498,-2-3-2338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00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17072,'0'0'8841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00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251 0 18449,'0'0'3524,"17"68"-3268,-6-33 96,-6 6-63,3 3-97,1 5 64,-9 5-96,0 0-128,-17 4 32,-7-1 0,-15-3-96,-10-1-832,-5-10-2051,-7-7-2594,4-9-6535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10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32 6983,'-8'0'1365,"-37"-3"4075,43 2-4840,1 1 1,-1-1-1,1 1 1,-1-1-1,0 0 1,1 1-1,0-1 1,-1 0-1,1 0 1,-1 0-1,1 0 1,0 0-1,0-1 0,-2-1 1,51-1 1951,87 6-1853,168-6 59,-275 1 383,-31 1-2673,-12 0-5204,6 1 320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12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41 3011,'0'0'17579,"-8"0"-16463,-22 0 156,-14 0 3536,90-3-3865,81-15 1,-28 1-920,-95 17-678,12-2 1737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17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18 23734,'0'0'1698,"-4"0"-929,4-3 384,0 0-384,0-1-641,0 1 0,0-1-96,5 3-160,3 1-1057,-3 0-833,1 0-224,-6 9-7175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18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15727,'0'0'9801,"-7"19"-9833,7-17 64,0 0-64,0 2 32,0 1-1313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54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287 40 10858,'0'-2'403,"0"1"0,0-1-1,0 1 1,0-1 0,0 1-1,-1-1 1,1 1-1,0-1 1,-1 1 0,1-1-1,-1 1 1,1 0 0,-1-1-1,0 1 1,0 0 0,0-1-1,1 1 1,-1 0 0,0 0-1,-1 0 1,1 0-1,0 0 1,0 0 0,0 0-1,-3-1 1,2 1-251,-1 0 0,0 0-1,0 0 1,-1 1 0,1 0 0,0-1-1,0 1 1,0 0 0,0 0-1,0 1 1,0-1 0,-3 2 0,-6 0-235,1 2 0,0-1 0,1 2 1,-1-1-1,1 1 0,-12 8 0,9-3 129,0 0 0,1 0 0,0 1 0,1 1 0,1 0 0,0 0 0,-16 26 0,21-30-46,1 0 0,0-1 1,1 1-1,0 1 0,0-1 1,0 0-1,1 1 1,0-1-1,1 1 0,0 0 1,1-1-1,-1 1 0,2 0 1,-1 0-1,1-1 0,2 10 1,-1-14 3,-1 0 0,1 0-1,0 0 1,0-1 0,0 1 0,1-1 0,-1 1 0,1-1 0,0 0-1,-1 0 1,1 0 0,1-1 0,-1 1 0,0-1 0,1 1 0,-1-1-1,1 0 1,0-1 0,0 1 0,0-1 0,-1 1 0,1-1 0,1 0-1,-1 0 1,0-1 0,0 0 0,0 1 0,5-1 0,-1 0 73,0 0 1,0-1-1,1 1 0,-1-2 1,0 1-1,0-1 1,0 0-1,0-1 1,0 0-1,-1 0 0,1 0 1,-1-1-1,10-7 1,-9 5 99,-1-1 1,0 0 0,0 0 0,0-1-1,-1 0 1,0 0 0,-1 0 0,1-1 0,-2 0-1,1 0 1,-1 0 0,-1-1 0,0 1-1,0-1 1,-1 0 0,0 0 0,0 0-1,-1 0 1,-1-15 0,0 24-180,0-1 0,0 0 1,0 1-1,-1-1 0,1 0 0,-1 1 1,1-1-1,-1 1 0,1-1 0,-1 1 1,0-1-1,0 1 0,0-1 0,0 1 1,0 0-1,0-1 0,0 1 0,0 0 1,-1 0-1,1 0 0,0 0 0,-1 0 0,-1-1 1,0 1-125,0 0 0,0 1 0,0-1 0,0 0 0,0 1 0,0 0 0,0 0 1,0 0-1,0 0 0,0 0 0,-6 1 0,-37 16-3767,15 7-3297,19-7 1334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55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12204,'0'0'5952,"13"0"-5829,34 2-18,1 2 0,-1 2 1,90 24-1,-137-30-97,0 0 0,0 0 0,1 0 0,-1 0 0,0 0 0,1 0 0,-1 0 0,0 0 0,0 0 0,1 0 0,-1 1 0,0-1 0,0 0 0,1 0 0,-1 0 0,0 0 0,0 0 0,0 1 0,1-1 0,-1 0 0,0 0 0,0 0 0,0 1 0,1-1 0,-1 0 1,0 0-1,0 1 0,0-1 0,0 0 0,0 0 0,0 1 0,0-1 0,0 0 0,1 0 0,-1 1 0,0-1 0,0 0 0,0 1 0,0-1 0,0 0 0,-1 0 0,1 1 0,0-1 0,0 0 0,0 0 0,0 1 0,-15 12 582,-35 15 593,36-21-925,-67 37 710,43-25-619,0 2 1,1 2-1,-60 48 0,89-60-831,14-7-1975,21-9-3706,-4-7-521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56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13421,'0'0'7559,"62"11"-7463,-36-11-160,4 0-1410,-9 0-2081,-1-4-2499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56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1 237 13997,'0'0'5280,"9"-5"-4688,29-14-746,-1-2 0,-1-1 0,-2-2 0,0-2 0,-1-1 0,-2-1-1,32-37 1,-76 80-711,-54 66 899,61-72-1202,0-1 0,0 1-1,1 1 1,-7 16-1,12-19-1153,0-3-817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17040,'0'0'12225,"1"5"-12348,0 10 154,-1 0 0,0 1-1,-1-1 1,0 0-1,-7 27 1,0 5-2680,5-4-4762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57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9513,'0'0'11504,"-3"9"-11157,-4 22 69,2 1-1,-3 37 0,5-30-205,-15 65 0,17-102-77,0 1-2814,2-14-638,-1-5-1320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57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4 13421,'0'0'6427,"-8"-2"-6043,4 1-358,0 1 0,0-1 0,0 1 0,0 0 0,0 0-1,0 1 1,0-1 0,0 1 0,0 0 0,0 0 0,0 0 0,0 0-1,0 1 1,0 0 0,1-1 0,-1 1 0,1 1 0,-1-1-1,1 0 1,0 1 0,0 0 0,0 0 0,0 0 0,-4 6-1,-4 3 241,0 1 0,1 1-1,1 0 1,-8 15-1,13-22-195,1-1 0,0 1 0,1 0 0,0 0 0,0 0 0,0 0 0,1 0 0,0 0 0,1 1 0,-1-1 0,2 14 0,0-19-55,0 0 1,0 0-1,0 0 0,0 0 1,0-1-1,0 1 1,0 0-1,1 0 1,-1-1-1,1 1 0,-1-1 1,1 1-1,-1-1 1,1 0-1,0 0 0,0 0 1,0 0-1,-1 0 1,1 0-1,0 0 1,0 0-1,0-1 0,1 1 1,-1-1-1,0 1 1,0-1-1,0 0 0,0 0 1,4 0-1,3 0 126,0 0 0,0 0 0,0-1 0,0 0 0,16-4 0,-14 1 0,-1-1 1,1 1-1,-1-2 1,0 1 0,0-1-1,-1-1 1,0 0-1,0 0 1,12-14-1,-17 17-112,0 0 0,0-1 0,0 0 0,-1 0 0,1 0 0,-1 0 0,-1 0 0,1-1 0,-1 1 0,0-1 0,0 1 0,0-1-1,-1 0 1,0 0 0,0 0 0,0 0 0,-1 0 0,0 0 0,0 0 0,-2-7 0,2 11-121,-1 0 1,0 0-1,0 0 0,0 0 1,0 0-1,0 0 0,-1 0 1,1 0-1,-1 0 0,1 1 1,-1-1-1,1 1 1,-1-1-1,0 1 0,0-1 1,0 1-1,0 0 0,0 0 1,0 0-1,0 0 0,0 0 1,0 1-1,0-1 0,-4 0 1,2 0-626,-1 0 1,0 1-1,1-1 0,-1 1 1,0 0-1,0 1 1,1-1-1,-1 1 0,0 0 1,1 0-1,-6 2 1,-7 6-5354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58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28 12236,'-17'0'2402,"9"0"384,5 0-223,3-5-737,17-1-1346,9-1 1,13 2 255,13 0-415,0 5-193,8 0 32,-6 0-96,-1 0-64,-7 6-1025,-14 0-833,-4 0-1793,-17-2-769,-5-3-1826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59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11371,'0'0'7591,"84"8"-6342,-42-7-384,6-1-417,-1 1-255,-4 1-161,-2 2-64,-13-1-2018,0-3-1890,-13 0-1505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4:59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56 9929,'0'0'6390,"6"-9"-5028,-4 6-1264,1-1 1,0 1 0,0-1-1,0 1 1,0 0 0,0 0-1,1 0 1,-1 1 0,1-1 0,-1 1-1,1 0 1,0 0 0,0 0-1,0 1 1,0-1 0,1 1-1,-1 0 1,0 0 0,1 0-1,-1 1 1,0 0 0,1-1-1,-1 1 1,1 1 0,-1-1-1,0 1 1,1 0 0,-1 0-1,0 0 1,0 0 0,0 1-1,6 3 1,-5-2-95,0 0-1,0 0 1,0 1-1,0 0 0,-1 0 1,0 0-1,1 1 1,-2-1-1,1 1 1,0 0-1,-1 0 1,0 0-1,0 1 1,-1-1-1,0 1 1,0-1-1,0 1 1,0 0-1,-1 0 1,0 0-1,0 0 0,-1 0 1,1 0-1,-1 0 1,-1 0-1,1 0 1,-1 0-1,0 0 1,0-1-1,-1 1 1,0 0-1,0 0 1,0-1-1,-1 1 1,1-1-1,-1 0 1,-1 0-1,1 0 0,-7 7 1,-2 1-373,0-1-1,-1 0 1,0-1-1,-1-1 1,-1 0-1,1-1 1,-1-1 0,-1 0-1,-22 8 1,20-11-5034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00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15022,'0'0'10213,"6"9"-9637,-3-4-513,0 1 1,0 0-1,0 0 1,0 0-1,-1 0 0,0 0 1,-1 0-1,1 0 1,-1 1-1,0-1 0,-1 1 1,1-1-1,-1 1 1,-1-1-1,-1 11 0,-1 70 1347,2-52-3267,0-29-2816,-11-35-10306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01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11018,'0'0'13773,"86"-24"-12555,-32 24-290,12-1-383,5 1-353,0 0-128,-4 0 0,-5 0-384,-12 0-1794,-11 0-801,-15 0-1953,-7-4-1186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01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14478,'0'0'5221,"47"11"-2082,3-11-1410,14 0-255,8-6-161,9 1-865,-5 0-384,-5 2-96,-11 0-1986,-8 0-2178,-16-6-4932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05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5 118 7783,'1'-9'2915,"0"7"-2750,11-48 3986,6-6 4238,-15 55-6403,0 10-1680,0 12-537,-2 77 118,-14 104 0,-13-5-6046,23-181 5172,0 0-672,2-6-4022,1-13 246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06.2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64 4837,'0'0'6817,"-2"13"-6139,-3 22-116,2 1 1,1 0-1,5 64 1,-1-86-468,-1 0 1,2 0-1,0-1 1,0 1-1,2-1 1,-1 1-1,2-1 1,0 0-1,0-1 1,1 0-1,1 0 1,0 0 0,16 17-1,-21-26 54,-1-1 0,1 1-1,-1-1 1,1 0 0,0 0 0,0 0 0,0 0-1,0-1 1,0 1 0,0-1 0,0 0 0,1 0-1,-1 0 1,0 0 0,1-1 0,-1 1 0,1-1-1,-1 0 1,5 0 0,-3-1 69,0 0 1,-1-1-1,1 1 0,-1-1 0,1 0 1,-1 0-1,0 0 0,0-1 1,0 0-1,0 0 0,0 0 0,4-4 1,5-7 237,-1 0 1,-1-1 0,0 0 0,-1-1 0,-1 0-1,8-19 1,-4 5-33,0 0 0,-2-1-1,-2-1 1,0 0 0,-3 0 0,0 0-1,1-65 1,-6 96-425,-1 0 0,0 0 1,0 0-1,0-1 0,1 1 0,-1 0 0,-1 0 0,1-1 1,0 1-1,0 0 0,0 0 0,-1-1 0,1 1 0,-1 0 0,1 0 1,-1 0-1,1 0 0,-1 0 0,1 0 0,-1-1 0,0 2 1,0-1-1,0 0 0,0 0 0,1 0 0,-1 0 0,0 0 1,0 1-1,-1-1 0,1 0 0,0 1 0,0-1 0,0 1 0,0-1 1,0 1-1,-1 0 0,1-1 0,0 1 0,0 0 0,-1 0 1,1 0-1,0 0 0,0 0 0,-2 0 0,0 1-140,1 0 1,-1 0-1,1 0 0,0 0 0,-1 0 0,1 0 1,0 1-1,0-1 0,-1 1 0,1-1 0,0 1 1,1 0-1,-1 0 0,0 0 0,0 0 0,1 0 0,-1 0 1,1 0-1,0 1 0,-2 3 0,0 5-1447,1 0 0,0 1 0,1-1 0,0 0 0,1 15 0,0-25 1550,0 21-4863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49 18802,'0'0'6838,"-6"9"-6800,-2 0-53,5-6-11,1 0 1,-1 0-1,0 0 1,1 0-1,0 0 1,0 1 0,0-1-1,0 1 1,1 0-1,-1-1 1,0 8-1,1-10-27,1 0-1,1 1 1,-1-1-1,0 0 1,0 1 0,0-1-1,1 0 1,-1 0-1,1 1 1,-1-1-1,1 0 1,-1 0-1,1 0 1,0 1-1,0-1 1,-1 0-1,1 0 1,0 0 0,0 0-1,0 0 1,0-1-1,0 1 1,0 0-1,1 0 1,-1-1-1,0 1 1,0-1-1,3 2 1,47 17-27,-21-9-9,-28-10 88,0 1-1,0 0 0,0 0 1,-1 0-1,1 0 0,0 0 1,-1 0-1,1 0 0,0 0 1,-1 1-1,1-1 0,-1 0 1,0 1-1,0-1 0,1 1 1,-1 0-1,0-1 0,0 1 1,0 0-1,-1 0 1,1 0-1,0 0 0,-1 0 1,1 3-1,-1-3 38,-1 0 0,0 0 0,0 0 0,0 0-1,0 0 1,0 0 0,0 0 0,-1-1 0,1 1 0,0 0 0,-1-1 0,1 1 0,-1-1 0,0 0 0,0 1 0,1-1 0,-1 0-1,0 0 1,0 0 0,0 0 0,0 0 0,-3 0 0,-5 3 250,0-1 0,0 0 0,0 0 0,0-1-1,-14 1 1,-13-7-1591,35 3 839,0 0 1,0 0-1,0 0 0,0-1 0,0 1 0,0 0 0,0-1 0,0 1 0,1-1 0,-1 1 0,1-1 0,-1 0 1,-1-3-1,-7-13-5802</inkml:trace>
  <inkml:trace contextRef="#ctx0" brushRef="#br0" timeOffset="1">62 24 15791,'0'0'10154,"54"-23"-10090,-35 23-64,3 0-1250,-1 0-1857,5 1-3010,-6 1-5831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06.6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186 158 14830,'0'0'2627,"1"-11"-391,-1 0-1781,1 3 143,-1-1 1,0 1-1,0-1 0,-1 1 0,0 0 0,-3-12 1,3 17-526,0 1 1,0-1 0,-1 1-1,1-1 1,0 1 0,-1 0-1,0-1 1,1 1 0,-1 0-1,0 0 1,0 0 0,0 0-1,0 1 1,-1-1 0,1 1-1,0-1 1,-1 1 0,1 0-1,-1 0 1,1 0 0,-1 0-1,0 0 1,1 0 0,-1 1-1,0-1 1,0 1 0,-2 0-1,0 0-90,1 1-1,-1-1 1,1 1 0,0 0-1,-1 1 1,1-1-1,0 1 1,0 0-1,0 0 1,0 0 0,0 0-1,0 1 1,0-1-1,1 1 1,-1 0 0,1 0-1,0 1 1,0-1-1,0 1 1,1-1-1,-1 1 1,1 0 0,0 0-1,-4 8 1,2-3-13,-1 0 1,2 1-1,-1 0 0,1 0 1,0 0-1,1 0 1,1 0-1,-1 1 1,1 19-1,2-28 27,-1-1 0,1 1-1,-1-1 1,1 1 0,0-1 0,0 1 0,-1-1 0,1 0-1,0 1 1,0-1 0,0 0 0,0 0 0,1 0 0,-1 1-1,0-1 1,0 0 0,1-1 0,-1 1 0,1 0 0,-1 0-1,1-1 1,-1 1 0,1-1 0,-1 1 0,1-1 0,-1 1-1,1-1 1,0 0 0,-1 0 0,1 0 0,-1 0 0,1 0-1,0 0 1,-1-1 0,3 0 0,4 1 19,-1-1-1,0 0 1,0-1-1,0 0 1,0 0-1,-1 0 1,8-4 0,0-4 15,-1 1 0,0-2 0,0 0-1,-1 0 1,-1-1 0,0-1 0,0 0 0,-2 0 0,1-1 0,-2 0 0,0 0 0,0-1 0,-2 0 0,10-30 0,-31 78-938,-15 53-1,28-77 516,0 0 0,1 0-1,0 0 1,0 0 0,1 0 0,1 12-1,-1-19 135,1 0 0,-1-1-1,0 1 1,1-1 0,-1 1-1,1-1 1,-1 1-1,1-1 1,0 1 0,0-1-1,0 0 1,-1 1 0,1-1-1,1 0 1,-1 0 0,0 1-1,0-1 1,0 0-1,0 0 1,1 0 0,-1-1-1,1 1 1,-1 0 0,1 0-1,-1-1 1,1 1 0,-1-1-1,1 1 1,-1-1-1,1 0 1,-1 1 0,1-1-1,0 0 1,-1 0 0,1 0-1,-1 0 1,1-1 0,0 1-1,-1 0 1,1-1 0,2 0-1,-1 0-157,0-1 0,0 1 1,0-1-1,0 1 0,0-1 0,0 0 0,-1 0 0,1 0 1,0 0-1,-1-1 0,0 1 0,0-1 0,0 1 0,4-6 1,-6 7 315,24-33-3684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07.0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176 226 3171,'18'-74'2315,"4"-17"2279,-8 30 2195,-18 64-1388,-16 33-5469,7 13 176,1 2 0,3-1 0,2 1 0,2 1 0,2-1 0,3 1 0,2 0 0,9 56 0,-11-108-101,0 0 0,0 0 0,0 0-1,0 0 1,0 0 0,0-1 0,0 1 0,0 0 0,0 0 0,-1 0-1,1 0 1,0 0 0,0 0 0,0 0 0,0 0 0,0 0 0,0 0-1,0 0 1,0 0 0,0 0 0,-1-1 0,1 1 0,0 0 0,0 0-1,0 0 1,0 0 0,0 0 0,0 0 0,0 0 0,0 0 0,-1 0-1,1 0 1,0 0 0,0 0 0,0 0 0,0 1 0,0-1 0,0 0 0,0 0-1,0 0 1,-1 0 0,1 0 0,0 0 0,0 0 0,0 0 0,0 0-1,0 0 1,0 0 0,0 0 0,0 0 0,0 1 0,0-1 0,0 0-1,0 0 1,-1 0 0,1 0 0,0 0 0,0 0 0,0 1 0,-14-18-25,-28-39-569,16 20 385,-53-66 1937,78 102-1684,1 0 0,0-1 0,-1 1 0,1-1 0,0 1 0,0-1 0,0 1 0,-1 0 0,1-1-1,0 1 1,0-1 0,0 1 0,0-1 0,0 1 0,0-1 0,0 1 0,0-1 0,0 1 0,0-1 0,0 1 0,0-1 0,0 1 0,0-1 0,1 1 0,-1-1 0,0 1 0,0-1 0,1 1 0,-1-1 0,0 1 0,0 0 0,1-1 0,-1 1 0,0-1 0,1 1 0,-1 0 0,1-1-1,-1 1 1,1 0 0,-1 0 0,0-1 0,1 1 0,-1 0 0,1 0 0,-1 0 0,1 0 0,-1 0 0,1-1 0,-1 1 0,1 0 0,-1 0 0,1 0 0,-1 0 0,1 0 0,-1 0 0,2 1 0,39-2-638,-31 2 794,62-1-1274,3 1-6343,-42-1 91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07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1 6854,'0'0'15423,"-11"5"-15135,4-3-265,0 1 0,1 0 0,-1 1-1,1-1 1,0 1 0,0 1 0,0-1 0,0 1-1,1 0 1,0 0 0,0 0 0,0 1-1,1 0 1,-5 7 0,3-2-9,-1 1 162,0-1 0,1 1 0,0 0-1,1 0 1,0 1 0,1 0 0,1 0 0,0 0 0,-2 23-1,5-35-170,0 0-1,0 0 1,0 0-1,0 1 0,1-1 1,-1 0-1,0 0 1,1 0-1,-1 0 1,1 0-1,-1 0 0,1 0 1,-1 0-1,1 0 1,0 0-1,0-1 0,-1 1 1,1 0-1,0 0 1,0-1-1,0 1 1,0 0-1,0-1 0,0 1 1,0-1-1,1 1 1,2 1 28,0-1 0,1 0 1,-1 0-1,0 0 0,1-1 1,-1 1-1,7-1 0,-4 0 124,1 0 0,0-1 0,-1 0 0,1-1 0,-1 1 0,1-1 0,-1-1 0,10-4 0,-13 5-17,-1-1 0,1 0-1,0-1 1,-1 1 0,1-1-1,-1 1 1,0-1 0,0 0 0,-1 0-1,1 0 1,-1-1 0,0 1-1,0 0 1,0-1 0,1-7-1,-3 10-167,1 0 0,-1-1-1,0 1 1,0-1 0,0 1 0,0 0-1,0-1 1,0 1 0,-1-1-1,1 1 1,-1 0 0,1-1-1,-1 1 1,0 0 0,0 0-1,0 0 1,-1-1 0,1 1 0,0 0-1,-1 0 1,1 1 0,-1-1-1,0 0 1,1 0 0,-1 1-1,0-1 1,0 1 0,0 0 0,0 0-1,-1-1 1,-3 0 0,-46-13-6950,25 9-239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35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16 192,'0'0'2659,"-9"0"-2088,-13 1-458,-25-1 3153,44 0-2517,7-1-263,32-2-771,21-5-366,-36 4-1164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3:36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5509,'0'0'10949,"5"0"-10089,228-11 2758,-156 6-3478,9-7 123,-60 7-1248,-1 1 1,31 0-1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24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646 74 6854,'-2'-4'516,"-1"0"-1,1 0 0,-1 0 0,0 0 0,0 0 0,-1 1 0,1 0 0,-1-1 1,1 1-1,-1 1 0,-7-5 0,3 3-194,0 0 1,-1 1-1,1 0 1,0 0-1,-17-2 1,1 2-116,1 1 1,-1 1-1,-41 4 1,52-1-180,1 1 1,0 0-1,0 0 1,0 1-1,0 1 1,0 0-1,1 0 1,0 1-1,-13 9 1,2 1 86,0 1 0,1 1 0,-21 23 0,24-21-108,2 1-1,0 0 0,1 1 1,1 1-1,2 0 0,0 1 1,1 0-1,2 1 0,0 0 1,2 1-1,0 0 0,2 0 1,1 0-1,1 0 0,1 1 1,2-1-1,2 29 0,0-42-29,0 0 1,1 1-1,1-1 0,0 0 0,1 0 0,0-1 0,1 1 0,0-1 0,1-1 0,1 1 0,-1-1 1,2 0-1,0-1 0,0 0 0,17 14 0,-14-14-96,0 0 0,1-1 0,0-1 0,1 0 1,0 0-1,0-2 0,0 0 0,1 0 0,0-2 0,0 1 0,0-2 1,1 0-1,19 0 0,-22-2-78,-1-1 0,0 0 1,0-1-1,0-1 0,0 0 0,0 0 0,0-2 1,12-3-1,-18 4 79,1-1-1,-1 1 1,0-1 0,0 0-1,0-1 1,-1 1 0,1-1-1,-1 0 1,0 0 0,-1-1 0,1 0-1,-1 0 1,0 0 0,0 0-1,2-7 1,3-8 118,-1 0-1,-1 0 1,0-1 0,-2 0 0,-1 0-1,-1-1 1,0 1 0,-2-1 0,-1 1-1,0-1 1,-7-40 0,1 28-611,-2 1 0,-17-48 1,8 38-2236,-28-54 1,31 72-480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27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317 166 705,'-17'-70'9561,"14"47"-7414,2 16-1359,1 0 1,-1 0-1,0 1 0,-1-1 1,0 1-1,0-1 0,-3-6 1,4 12-702,1 0 1,-1 1 0,1-1-1,-1 0 1,0 0 0,1 0-1,-1 1 1,0-1 0,0 0-1,0 1 1,0-1-1,0 0 1,1 1 0,-1 0-1,0-1 1,0 1 0,0-1-1,0 1 1,0 0 0,-2-1-1,0 2-116,1-1 0,0 0-1,-1 0 1,1 1 0,0 0-1,-1-1 1,1 1 0,0 0-1,0 0 1,-1 0 0,1 0-1,-3 3 1,-13 9 37,1 1 0,1 1-1,0 0 1,1 1 0,1 0-1,1 2 1,0-1 0,1 2-1,1-1 1,0 2 0,-13 35 0,13-26-15,1 2 0,2-1 0,1 1 0,1 0 0,2 1 0,1 0 0,1 46 0,4-64 3,0 0-1,1 0 1,0 0-1,1-1 1,1 0-1,0 0 1,1 0-1,0 0 1,1-1-1,0 0 1,18 21-1,-20-26-9,0 0 1,1-1-1,-1 0 1,1 0-1,1-1 1,-1 0-1,1 0 1,0 0-1,0-1 1,0 0-1,1 0 1,-1-1-1,1 0 0,0 0 1,0-1-1,0 0 1,0 0-1,0-1 1,1 0-1,-1-1 1,11 0-1,-14-1 18,0-1 0,-1 1 0,1-1 0,-1 0-1,1-1 1,-1 1 0,0-1 0,0 1 0,0-1 0,0-1-1,-1 1 1,1 0 0,5-8 0,43-62 171,-31 41 13,-8 12-73,0 0 1,-1-1 0,-2-1 0,0 1 0,-1-2 0,-1 1 0,-1-1 0,-1 0 0,-1-1 0,2-24 0,-6 37-196,0 0 1,-1 0-1,0 0 1,-1 1 0,0-1-1,-1 0 1,0 0-1,0 1 1,-1-1 0,-1 1-1,0 0 1,0 0-1,-1 0 1,0 0 0,-1 1-1,0 0 1,0 0-1,-1 1 1,0-1 0,-1 2-1,0-1 1,0 1-1,0 0 1,-13-7 0,-3 2-2461,-3 5-3649,12 6-809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58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181 46 6086,'11'-30'6956,"-6"14"1279,-23 33-6141,-3 11-2042,0 0-1,2 2 0,2 0 0,0 1 0,2 1 0,2 0 1,0 1-1,3 0 0,0 1 0,2 0 0,-3 38 0,9-53-47,1 0-1,1 0 0,0 0 0,1 0 1,6 28-1,-6-43 1,0 0 0,0 0-1,0 0 1,1 0 0,-1 0 0,1 0 0,0-1 0,0 1 0,0 0 0,1-1 0,-1 0 0,1 1-1,0-1 1,0 0 0,0 0 0,0-1 0,0 1 0,1-1 0,-1 1 0,1-1 0,0 0 0,0-1-1,-1 1 1,1 0 0,0-1 0,0 0 0,1 0 0,-1 0 0,0-1 0,0 1 0,6-1 0,-2 0 68,11-1-2746,-18 1 2322,0-1-1,-1 1 1,1 0 0,0-1 0,-1 1-1,1 0 1,0-1 0,-1 1 0,1-1-1,0 1 1,-1-1 0,1 0 0,-1 1-1,1-1 1,-1 0 0,0 1 0,1-1-1,-1 0 1,1 1 0,-1-1 0,0-1-1,6-11-8236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05.2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13485,'0'0'10351,"8"2"-10292,-4-1-147,144 36 693,-67-28-1756,-67-9-199,1 0 1,-1-1-1,20-3 0,-15-5-4052,-7-5-3022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05.5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1 11851,'0'0'3273,"9"1"-2056,12 2-469,2-1-312,0 1 0,-1 1 0,1 1 0,-1 1 1,0 1-1,25 12 0,-45-18-425,0 0 0,0 1 0,-1-1 0,1 1 0,0-1 0,0 1 0,-1 0 0,1-1 0,-1 1 0,0 0 0,0 0 0,1 0 0,-1 0 0,0 0 0,-1 0 0,1 0 0,0 1 0,-1-1 0,1 0 0,-1 0 0,1 1 0,-1-1 0,0 0 0,0 1 0,0-1 0,0 0 0,-1 0 0,1 1 1,-1-1-1,1 0 0,-1 0 0,0 0 0,0 1 0,0-1 0,-2 3 0,-4 7 236,0 1-1,-1-1 1,-1-1 0,-13 16 0,16-20-122,-190 197 683,109-120-4549,82-79 3354,-18 16-5955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13581,'0'0'8659,"2"8"-7287,8 26-893,-2 0 0,-1 0-1,-2 1 1,-1 0 0,-2 0 0,-3 44 0,0-71-611,-1 1 0,0-1-1,0 0 1,-1 0 0,0 1 0,-1-2-1,0 1 1,0 0 0,0-1 0,-1 0-1,0 0 1,-8 8 0,5-6-1778,-1-1 0,0 0 0,0 0 0,-19 11 0,-7-1-9685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15.3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0 12780,'0'0'11691,"-23"47"-11755,23-39-1954,0-4-3587</inkml:trace>
  <inkml:trace contextRef="#ctx0" brushRef="#br0" timeOffset="1">4 224 17969,'0'0'11115,"0"6"-13069,6-11-2082,-6-3-4228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16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0 353 13453,'0'0'9192,"13"-12"-8151,335-329 940,-352 347-2014,0-1 0,1 0 1,-1 1-1,1-1 0,1 1 0,-4 9 0,-6 12-47,-3 0 24,-45 90 309,55-104-397,0 0 0,0 0 0,1 1 0,1-1 0,0 1 0,-1 28 0,4-41-52,0 0 1,0 0 0,0-1-1,0 1 1,0 0-1,0 0 1,0 0-1,1 0 1,-1 0-1,0-1 1,1 1-1,-1 0 1,0 0 0,1 0-1,-1-1 1,1 1-1,-1 0 1,1-1-1,0 1 1,-1 0-1,1-1 1,0 1 0,-1-1-1,1 1 1,0-1-1,-1 1 1,1-1-1,0 1 1,0-1-1,0 0 1,0 0-1,-1 1 1,1-1 0,0 0-1,0 0 1,0 0-1,0 0 1,0 0-1,0 0 1,0 0-1,-1 0 1,1 0 0,0 0-1,0-1 1,0 1-1,0 0 1,-1-1-1,3 0 1,22-4-7984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16.4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2 16624,'-9'8'699,"-3"2"-261,1 0 0,0 1-1,0 0 1,2 1 0,-1 1 0,2-1-1,-1 1 1,2 1 0,0-1 0,0 1-1,1 0 1,-7 29 0,12-37-416,0 0 1,1 0-1,-1 1 1,1-1-1,0 0 1,1 1-1,0-1 1,0 0-1,0 0 0,1 0 1,0 1-1,4 8 1,-4-12-11,0 0 1,0 0-1,0 0 1,1 0-1,0-1 1,-1 1 0,1-1-1,0 0 1,0 0-1,0 0 1,0 0-1,1-1 1,-1 1-1,0-1 1,1 1-1,-1-1 1,1 0-1,-1-1 1,1 1-1,0-1 1,-1 1-1,1-1 1,4-1-1,1 1 152,0-1-1,0-1 1,0 0-1,0 0 1,-1 0-1,1-1 0,-1-1 1,1 1-1,-1-1 1,0-1-1,-1 0 1,1 0-1,-1 0 0,0-1 1,0 0-1,0 0 1,-1-1-1,10-14 1,-7 11 31,-2-1 1,0 0-1,0-1 1,-1 1 0,0-1-1,-1-1 1,-1 1-1,0-1 1,0 1 0,-1-1-1,-1 0 1,1-22-1,-3 33-199,0-1 0,0 0 0,-1 1-1,1-1 1,-1 0 0,0 1 0,0-1 0,0 1-1,0-1 1,0 1 0,0 0 0,-1-1-1,1 1 1,-1 0 0,1 0 0,-1 0-1,0 0 1,0 0 0,0 0 0,0 1 0,0-1-1,-1 1 1,1-1 0,0 1 0,-1 0-1,1 0 1,-1 0 0,1 0 0,-1 0-1,0 1 1,1-1 0,-1 1 0,0-1 0,-2 1-1,-1 0-341,0 0 1,0 0-1,1 0 0,-1 0 0,0 1 0,0 0 1,-5 2-1,7-2-431,0 1 0,0-1 0,1 1 1,-1 0-1,0 0 0,1 0 0,-1 0 1,1 1-1,-5 4 0,-3 7-5752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18.1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11723,'0'0'13506,"9"0"-13223,85 6 53,167 33 1,-260-39-358,1 0 1,-1 1-1,1-1 1,-1 0-1,1 0 1,-1 1-1,1-1 1,-1 1-1,0-1 1,1 1-1,-1 0 1,0-1-1,1 1 1,-1 0-1,0 0 1,0 0-1,0 0 1,1 0 0,-1 0-1,1 2 1,-2-2 15,0 0 0,0 0 0,0 0 0,-1 0 0,1 0 0,0 0 0,-1-1 0,1 1 0,0 0 0,-1 0 0,1 0 0,-1 0 0,1-1 0,-1 1 0,1 0 0,-1 0 0,0-1 0,1 1 0,-1 0 0,0-1 0,0 1 0,1-1 0,-2 1 0,-12 8 111,0-1 0,-26 11 0,28-14 24,-53 24 356,31-15-292,0 1 1,2 2-1,0 1 0,-36 27 1,87-51-5082,3 1-5307,-10-1-632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18.8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97 13004,'0'0'6823,"-4"-10"-5099,-11-28-427,15 36-1238,0 1 0,-1 0 0,1 0 0,0 0 0,1 0 0,-1-1 0,0 1 0,0 0 0,0 0 0,1 0 0,-1 0 0,0 0 0,1 0 0,-1 0 0,1 0 0,-1 0-1,1 0 1,0 0 0,0 0 0,-1 0 0,1 0 0,0 0 0,0 0 0,0 1 0,0-1 0,0 0 0,0 1 0,0-1 0,0 1 0,0-1 0,0 1 0,0-1 0,0 1 0,2-1 0,37-9 120,-38 9-110,15-1 29,1 0 0,-1 1 0,18 0 1,-30 1-82,-1 0 0,0 1 1,0-1-1,0 1 0,0-1 1,1 1-1,-1 1 0,0-1 1,-1 0-1,1 1 0,0 0 1,0 0-1,-1 0 0,1 0 1,-1 1-1,1 0 0,4 5 0,-6-6-18,-1 1-1,0-1 0,0 0 0,0 1 0,0-1 0,-1 1 0,1-1 0,-1 1 0,1 0 0,-1-1 0,0 1 0,0-1 0,0 1 0,0 0 0,-1-1 0,1 1 1,-1-1-1,1 1 0,-1-1 0,0 1 0,0-1 0,0 1 0,0-1 0,-1 0 0,1 0 0,-1 0 0,1 1 0,-1-2 0,0 1 0,1 0 0,-5 3 0,-6 7 91,-1-1-1,-1-1 0,-23 15 0,25-17-58,-26 16 84,0-2 0,-74 32-1,123-55-241,0 0-1,0 1 0,0 0 1,0 1-1,0 0 0,-1 1 0,1 0 1,17 5-1,-23-3 126,0 0 1,0 0-1,0 0 0,-1 1 0,0 0 1,1-1-1,5 12 0,22 20 1141,-31-34-1052,1-1 0,-1 1 0,1-1 0,0 0-1,0 1 1,-1-1 0,1 0 0,0 0 0,0 0 0,0-1 0,0 1 0,0 0 0,0-1 0,0 0 0,1 1 0,-1-1 0,0 0 0,0 0 0,0 0 0,0 0 0,0 0 0,1-1 0,-1 1-1,0-1 1,0 1 0,0-1 0,0 0 0,0 0 0,0 0 0,0 0 0,-1 0 0,1 0 0,0 0 0,2-3 0,-1 1-131,0 0 0,0-1 0,-1 1 0,1-1 1,-1 0-1,0 1 0,0-1 0,0 0 0,0 0 0,-1-1 0,0 1 0,0 0 1,0 0-1,0-1 0,0-7 0,3 2-10573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21.9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894 137 8872,'-1'-5'247,"0"-1"0,0 1-1,0 0 1,0 0 0,-1 0-1,0 0 1,0 0 0,-1 0-1,1 1 1,-1-1 0,0 1-1,0-1 1,0 1 0,-1 0-1,1 0 1,-1 1 0,0-1-1,0 1 1,0 0 0,-1 0-1,1 0 1,-9-3 0,2 0-167,0 1 1,-1 0 0,0 1 0,0 0 0,0 1 0,0 0-1,0 1 1,-25-1 0,12 4 23,0 1-1,0 2 0,1 0 1,-1 2-1,1 1 1,0 0-1,-38 20 1,21-7 255,2 1 0,0 3 0,-51 41 0,68-48-324,2 1 0,0 1-1,1 1 1,1 1 0,1 0 0,0 2 0,2 0 0,1 0 0,1 1 0,1 1 0,1 0 0,1 1 0,1 0 0,1 0 0,2 1 0,1 0 0,0 0 0,3 1 0,-1 27 0,3-33-27,0 1 0,1 0 1,1-1-1,1 0 0,2 0 0,10 36 0,-11-49-10,-1-1-1,1 0 0,1 0 0,-1 0 0,1-1 0,1 1 0,-1-1 0,1 0 1,1-1-1,-1 0 0,1 0 0,0 0 0,0-1 0,1 0 0,-1 0 0,1-1 1,1 0-1,-1 0 0,14 4 0,-7-4 8,-1-1 0,1 0 0,-1 0 0,1-2 0,0 0 0,-1 0 0,1-2 0,0 0 0,0 0 0,24-7 0,-19 2 27,1-1 1,-1 0-1,0-2 0,-1-1 1,0 0-1,29-21 0,-7-2 333,-1-2-1,-1-2 0,-3-1 0,-1-2 0,35-51 0,33-65 484,-93 139-900,-2 1 0,0-1 0,-1 0 1,-1-1-1,-1 0 0,0 0 0,4-37 0,-9 53-101,0-1 0,0 0-1,0 0 1,0 0 0,-1 0 0,1 1 0,-1-1 0,0 0 0,0 0 0,0 1 0,0-1 0,0 1 0,0-1 0,-1 1 0,1-1-1,-1 1 1,0 0 0,0 0 0,0-1 0,0 2 0,0-1 0,0 0 0,0 0 0,-5-2 0,-3-1-614,0 0-1,-1 1 1,0 0 0,-20-4 0,8 2-496,-5-2-1978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23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14670,'0'0'5029,"84"-3"-4517,-39-1 193,6-2-257,7 2-288,-4 1-96,-2-1-32,-5 3-32,-6 1-32,-11 0-32,-8 0-993,-9 0-896,-4 1-1090,-9 3-577,-5-1-2209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23.4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10442,'0'0'7335,"71"16"-5894,-24-15-480,3 0-577,6 2-223,-5 0-129,-1 0-96,-7-1-1570,-4-2-1889,-13 0-1218,-3-2-6053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23.8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17 11018,'0'0'2259,"10"-3"-674,7-1-932,0 1 0,0 0 0,0 1 0,0 1 0,0 1 0,18 1 0,-25 0-569,0 0 1,0 1-1,-1 0 1,1 0-1,0 1 1,-1 1-1,0-1 1,0 2-1,0-1 1,0 1-1,0 0 1,13 13-1,-19-16-77,-1 0 0,-1 0 0,1 0 0,0 0 0,0 0-1,-1 0 1,1 1 0,-1-1 0,0 1 0,0-1 0,0 1-1,0-1 1,0 1 0,0 0 0,-1-1 0,1 1 0,-1 0 0,0 0-1,0-1 1,0 1 0,0 0 0,0 0 0,-1-1 0,1 1-1,-1 0 1,0 0 0,0-1 0,0 1 0,0-1 0,0 1-1,0-1 1,-1 1 0,1-1 0,-1 0 0,-2 2 0,-6 10 127,-1-2-1,-1 0 1,0 0 0,-21 15 0,22-19-14,-131 111 804,83-65-4005,37-37-2043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28.3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0 9257,'0'0'8386,"-4"10"-8033,-9 23-120,2 1 0,1 1 1,1-1-1,2 2 1,2-1-1,-1 48 0,6-83-276,0 1 1,0-1-1,0 1 0,0-1 0,1 1 1,-1-1-1,0 1 0,0-1 0,1 1 0,-1-1 1,0 0-1,1 1 0,-1-1 0,0 1 0,1-1 1,-1 0-1,0 1 0,1-1 0,-1 0 1,1 0-1,-1 1 0,1-1 0,-1 0 0,1 0 1,-1 0-1,1 1 0,-1-1 0,1 0 1,-1 0-1,1 0 0,-1 0 0,1 0 0,-1 0 1,1 0-1,-1 0 0,1 0 0,-1 0 0,1-1 1,-1 1-1,1 0 0,-1 0 0,1 0 1,-1 0-1,1-1 0,0 1 0,26-13-2126,30-38-3863,-24 15 2209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15855,'0'0'4132,"0"57"-2402,0-25-321,-4 6-512,-3 0-545,0 2-160,1 0-96,-3-4-64,1-4 32,2-1-64,3-9 0,-1-3-416,4-8-385,-4-9-896,-3-8-5895,3-15 834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0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230 49 9417,'0'0'4682,"-8"14"-3086,-12 24-310,-17 42 0,30-63-956,1 1 1,0-1-1,2 1 0,0 0 1,1 0-1,-1 24 0,4-31-366,-1 0-131,1 1 0,1-1 0,0 1-1,0-1 1,1 0 0,4 13 0,-17-43-6761,-17-23 3839,1 2 1991,-12-19 1865,7 25 4179,32 34-4842,0 0 1,0 0 0,0 0 0,0 0 0,0 0 0,0 1 0,0-1 0,0 0 0,0 0 0,0 0 0,0 0 0,0 0 0,0 0 0,0 0-1,0 1 1,0-1 0,0 0 0,0 0 0,-1 0 0,1 0 0,0 0 0,0 0 0,0 0 0,0 0 0,0 0 0,0 0 0,0 0 0,0 0-1,-1 0 1,1 0 0,0 0 0,0 0 0,0 1 0,0-1 0,0 0 0,0 0 0,0 0 0,-1 0 0,1-1 0,0 1 0,0 0 0,8 13-2,2-5 97,0-1-1,1-1 1,-1 0-1,1-1 1,0 0-1,1 0 0,-1-1 1,1-1-1,-1 0 1,1 0-1,15 0 1,-19-2-180,-1 0 0,1-1 0,0 0 0,0-1 0,0 0 1,0 0-1,-1 0 0,1-1 0,0 0 0,-1-1 0,1 0 0,-1 0 1,0 0-1,0-1 0,-1 0 0,1-1 0,-1 1 0,7-7 0,35-51 1747,-56 72-1732,1 0-1,0 0 0,0 1 0,1 0 0,1 0 0,-1 0 1,2 0-1,0 1 0,0 0 0,1 0 0,0 0 0,1 1 1,1-1-1,-1 14 0,3-25-27,-1 1 1,1-1-1,-1 0 0,1 0 1,0 0-1,-1 0 0,1 0 0,0 0 1,0 0-1,0 0 0,0 0 1,0 0-1,0 0 0,0-1 1,0 1-1,0 0 0,0-1 1,0 1-1,0-1 0,0 1 1,1-1-1,-1 1 0,0-1 1,0 0-1,1 0 0,-1 0 0,0 1 1,0-1-1,1-1 0,-1 1 1,0 0-1,0 0 0,1 0 1,-1-1-1,2 0 0,2 1 59,0-1 0,0 0 0,0 0 0,0-1 0,-1 1-1,1-1 1,8-5 0,4-7-42,-1-2 1,0 0-1,-1 0 0,-1-1 1,-1-1-1,20-36 0,-18 28-60,-2-1 0,-1-1 0,-1 0 0,11-44-1,-19 46 51,-3 26-17,0 0-1,0-1 0,0 1 0,0 0 0,0 0 0,0-1 1,-1 1-1,1 0 0,0 0 0,0-1 0,0 1 1,0 0-1,0 0 0,0-1 0,-1 1 0,1 0 0,0 0 1,0 0-1,0 0 0,0-1 0,-1 1 0,1 0 0,0 0 1,0 0-1,-1 0 0,1 0 0,0-1 0,0 1 1,-1 0-1,1 0 0,0 0 0,0 0 0,-1 0 0,1 0 1,0 0-1,0 0 0,-1 0 0,1 0 0,0 0 0,-30 20-217,23-14 277,3-1-27,-1 0 0,1 0 0,-1 0 0,1 0 0,1 1 0,-1 0 1,1 0-1,0 0 0,0 0 0,-2 9 0,-17 73 598,11-39-287,9-36-283,0 0 0,0 1 1,1 17-1,-11 30 1240,43-74-1062,-8-5-208,0-1-1,-2-1 0,0-1 0,-1 0 1,-1-2-1,-1 0 0,-2-1 1,0-1-1,-1-1 0,-2 0 0,0 0 1,8-29-1,-15 40 20,-5 12-44,1 0-1,-1 0 0,0 0 1,0-1-1,0 1 1,-1 0-1,1-1 0,-1-6 1,-19 47-456,-42 176 554,35-115 344,-40 97-1,61-185-385,-4 19 82,9-28-65,1-24 293,0 14-474,1 0 0,1 0 0,0 0 0,0 0 0,1 1 0,0-1 0,0 1 0,1 0 0,0 1 0,1-1 0,-1 1-1,1 0 1,1 0 0,8-7 0,7-3-181,1 1 0,1 0-1,33-15 1,-14 8 203,-29 15 86,-1 0 0,0-1 0,-1-1 0,13-11 0,-22 18 62,0 0 1,0 1-1,0-1 1,-1 0 0,1-1-1,-1 1 1,0 0-1,0-1 1,0 1 0,0-1-1,-1 0 1,1 1-1,-1-1 1,0 0 0,0 0-1,0 0 1,-1 0-1,0 0 1,1 0 0,-1 0-1,-1-7 1,0 10-50,0 0 1,0 0-1,0 1 1,0-1-1,0 0 1,0 0-1,0 1 1,0-1-1,0 1 1,0-1-1,-1 1 0,1-1 1,0 1-1,0 0 1,0 0-1,-1-1 1,1 1-1,0 0 1,0 0-1,-1 0 1,1 0-1,0 0 1,-3 1-1,-32 5-146,27-1 139,0 1 0,1 0 0,-1 0 0,1 1 1,0-1-1,0 2 0,1-1 0,0 1 0,1 0 0,0 1 0,0 0 0,0 0 1,1 0-1,1 0 0,-1 1 0,2 0 0,-1 0 0,1 0 0,1 0 0,0 0 1,0 1-1,0 20 0,3-28-1,0 0 1,0 0 0,0-1-1,1 1 1,-1 0-1,1 0 1,0-1 0,-1 1-1,1-1 1,0 1-1,1-1 1,-1 0 0,0 0-1,1 0 1,-1 0-1,1 0 1,-1 0 0,1-1-1,0 1 1,0-1-1,0 0 1,0 0 0,0 0-1,0 0 1,4 0-1,0 1-37,1 0 0,0-1-1,0 0 1,-1-1-1,1 1 1,0-2-1,0 1 1,-1-1 0,12-2-1,-17 2-103,-1 1 0,0-1 0,1 1 1,-1-1-1,0 0 0,0 1 0,0-1 0,0 0 0,1 0 0,-1 0 0,0 0 1,0 0-1,-1 0 0,1 0 0,0-1 0,0 1 0,0 0 0,-1 0 1,1-1-1,-1 1 0,1 0 0,0-3 0,2-31-7293,-3 33 6899,0-34-11964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0.6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25 15855,'-11'-5'2178,"0"0"256,5 1 705,4 0-1185,2 1-1473,-4 0-449,4 3-353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34.0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2 15567,'0'0'13036,"-30"-1"-15919,30 14-832,0 1-4229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34.4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4 20756,'0'0'4516,"-6"-3"-13933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40.4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61 8968,'1'-3'10389,"0"-5"-5423,6-30-5951,-6 34 2839,-1 4-1847,-1 1-1,1-1 1,0 0 0,0 0 0,-1 0 0,1 0-1,0 1 1,0-1 0,0 0 0,-1 0 0,1 0-1,0 0 1,-1 0 0,1 0 0,0 0-1,0 1 1,-1-1 0,1 0 0,0 0 0,-1 0-1,1 0 1,0 0 0,0 0 0,-1-1 0,1 1-1,0 0 1,0 0 0,-1 0 0,1 0-1,0 0 1,0 0 0,-1 0 0,1 0 0,0-1-1,0 1 1,-1 0 0,1 0 0,0 0 0,0-1-1,0 1 1,-1 0 0,1 0 0,0-1 0,0 1-1,0 0 1,0 0 0,0-1 0,-1 1-1,1 0 1,0 0 0,0-1 0,0 1 0,0 0-1,0 0 1,0-1 0,0 1 0,0 0 0,0-1-1,0 1 1,0 0 0,0 0 0,0-1 0,0 1-1,1 0 1,-1-1 0,0 1 0,-12 20-297,11-17 274,0 21-214,1-24 238,0 1 0,0-1-1,1 0 1,-1 1-1,0-1 1,1 1 0,-1-1-1,0 1 1,1-1 0,-1 0-1,1 1 1,-1-1 0,0 0-1,1 1 1,-1-1-1,1 0 1,-1 0 0,1 1-1,-1-1 1,1 0 0,-1 0-1,1 0 1,-1 0 0,1 0-1,0 0 1,-1 0-1,1 0 1,-1 0 0,1 0-1,-1 0 1,1 0 0,-1 0-1,1 0 1,-1 0 0,1 0-1,-1-1 1,1 1 0,-1 0-1,1 0 1,-1-1-1,1 1 1,5-12 481,-6 8-2752,0 10-3506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41.0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50 9321,'0'0'14018,"-18"-22"-13873,17 18-257,-10-15 778,11 18-657,-1 1 0,1 0 0,-1-1-1,1 1 1,0 0 0,-1-1 0,1 1-1,-1 0 1,1 0 0,-1-1 0,0 1 0,1 0-1,-1 0 1,1 0 0,-1 0 0,1 0-1,-1 0 1,1 0 0,-1 0 0,0 0-1,1 0 1,-1 0 0,1 0 0,-1 0 0,1 0-1,-1 0 1,1 1 0,-1-1 0,0 0-1,1 0 1,-1 1 0,1-1 0,0 0 0,-1 1-1,1-1 1,-1 0 0,1 1 0,-1 0-1,1-1-8,1 0 0,-1-1 0,0 1 0,1 0 0,-1 0 0,0 0 0,1 0 0,-1 0 0,0 0 0,1 0 0,-1 0 0,0 1 0,1-1 0,-1 0 0,0 0 0,1 0 0,-1 0 0,0 0 0,1 1 0,-1-1 0,0 0 0,0 0 0,1 0 0,-1 1 0,0-1 0,0 0 0,1 0 0,-1 1 0,0-1 0,0 0 0,0 1 0,1-1 0,-1 0 0,0 0 0,0 1 0,0-1 0,0 0 0,0 1 0,0-1 0,0 0 0,0 1 0,0-1 0,0 0 0,0 1 0,0-1 0,0 0 0,0 1 0,0-1 0,0 0 0,0 1 0,0-1 0,0 0 0,-1 1 0,1-1 0,0 0 0,0 1 0,-1-1 0,12-9-3137,-13 23-2774,-2-5 2110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45.0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194 109 12620,'0'0'8024,"1"-9"-6797,2-26-36,-3 34-1143,0 0 1,0 1 0,0-1-1,-1 0 1,1 0 0,0 1-1,0-1 1,0 0 0,-1 0-1,1 1 1,-1-1 0,1 0-1,0 1 1,-1-1 0,1 0-1,-1 1 1,1-1 0,-1 1-1,0-1 1,1 1 0,-1-1-1,0 1 1,1-1 0,-1 1-1,0-1 1,1 1 0,-1 0-1,0 0 1,0-1 0,1 1-1,-1 0 1,0 0 0,0 0-1,0 0 1,1 0 0,-1 0-1,0 0 1,0 0 0,0 0-1,1 0 1,-1 0 0,-1 1-1,-30 9-96,26-5 20,0 0 0,0 1 0,0 0-1,1 0 1,0 1 0,0-1-1,0 1 1,-4 11 0,6-14 11,1 1-1,-1 0 1,1 0 0,1 0 0,-1 0 0,1 0-1,-1 0 1,2 1 0,-1-1 0,0 0 0,1 1-1,0-1 1,0 0 0,2 7 0,-1-10 7,0-1 1,-1 1-1,1-1 0,0 0 1,1 1-1,-1-1 0,0 0 1,0 0-1,0 0 0,1 0 1,-1 0-1,1 0 0,-1 0 1,1 0-1,-1-1 0,1 1 1,-1-1-1,1 1 0,0-1 1,-1 1-1,1-1 0,0 0 1,-1 0-1,1 0 1,0 0-1,-1 0 0,1 0 1,0 0-1,-1-1 0,1 1 1,2-1-1,3 0-89,-1-1-1,1 1 1,-1-1 0,1-1 0,-1 1 0,10-6-1,0-5-179,-13 10 222,-1 1 0,1 0 0,-1-1 0,1 1-1,0 0 1,0 1 0,0-1 0,0 0 0,0 1 0,6-2 0,-8 5-21,-1 0 1,1 0 0,-1 0-1,1 0 1,-1 0-1,1 0 1,-1 0 0,0 0-1,0 0 1,0 0 0,-1 3-1,1-3 19,2 21 208,-2 0 0,-1 1 0,-1-1 0,0 0 0,-2 0 0,-1 0 0,-1 0 0,0-1 0,-13 27 0,15-41-26,-44 78 989,43-78-1053,-1 0 0,0 0 0,0-1 0,0 0 0,-1 0 0,0-1 0,-1 0 1,-8 6-1,15-11-44,0 0 1,-1 0 0,1 0 0,-1 0 0,1-1 0,-1 1 0,0 0 0,1-1 0,-1 1 0,0-1-1,1 1 1,-1-1 0,0 0 0,0 0 0,1 0 0,-1 0 0,0 0 0,0 0 0,1 0 0,-1 0-1,0-1 1,0 1 0,1-1 0,-1 1 0,1-1 0,-3-1 0,2 0-21,0 0 0,0-1 0,0 1 0,0 0 0,1-1 0,0 1 0,-1-1 0,1 1 0,0-1 0,0 1 0,0-1 0,0 0 0,1 0 0,-1-5 0,0-2-51,0 1 0,1-1 0,0 0 0,0 0 0,1 0 0,1 0 0,-1 0 0,7-16 0,1 8 13,1 1-1,0 0 1,2 1-1,0 0 1,0 0-1,30-25 1,103-76 6,-29 26 26,-97 74 27,32-29-10,-48 42 8,0 1 0,0-1 0,-1 1 1,1-1-1,-1 0 0,0 0 0,0 0 0,0 0 0,0 0 1,-1 0-1,2-9 0,-3 13-8,0-1 0,0 1 0,-1-1 0,1 1 0,0-1 0,-1 1 0,1 0 0,0-1 0,-1 1 0,1-1 0,-1 1-1,1 0 1,0 0 0,-1-1 0,1 1 0,-1 0 0,1 0 0,-1-1 0,1 1 0,-1 0 0,1 0 0,-1 0 0,1 0 0,-1 0 0,1 0 0,-1 0 0,1 0 0,-1 0 0,1 0 0,-1 0 0,1 0 0,-2 0 0,-18 2-118,12 0 94,0 1-1,1 0 0,0 0 0,-1 0 0,1 1 1,0 0-1,1 0 0,-1 1 0,1 0 0,0 0 0,0 0 1,0 1-1,1 0 0,-9 12 0,8-9 1,-1-1-1,2 2 1,-1-1-1,1 1 1,1 0-1,0 0 1,0 0-1,1 0 1,0 1-1,-2 15 1,5-23-57,-1 0 1,1 0 0,0 1 0,0-1 0,0 0-1,1 0 1,-1 0 0,1 0 0,0 0-1,-1 0 1,1 0 0,1 0 0,-1 0 0,0 0-1,4 5 1,-3-6-303,1 0-1,-1 0 1,0-1 0,1 1-1,-1-1 1,1 1-1,0-1 1,-1 0-1,1 0 1,0 0 0,0-1-1,-1 1 1,1-1-1,0 1 1,0-1 0,0 0-1,5 0 1,20 0-4257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46.6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18 769,'0'0'17889,"11"-7"-13037,-11 5-4825,-1 1-4,1 1 0,-1-1-1,1 1 1,-1-1 0,1 1 0,-1-1 0,1 1 0,-1-1-1,1 1 1,-1-1 0,0 1 0,1 0 0,-1-1 0,0 1-1,1 0 1,-1 0 0,0-1 0,0 1 0,1 0 0,-1 0-1,0 0 1,1 0 0,-1 0 0,0 0 0,0 0 0,1 0-1,-1 0 1,0 0 0,0 1 0,1-1 0,-1 0 0,0 0-1,1 1 1,-1-1 0,0 0 0,1 1 0,-2 0 0,-28 13 49,23-7-4,0 0 0,1 1 0,0 0 0,-10 17 0,14-22-44,0 0-1,1 0 1,-1 0-1,1 0 0,0 0 1,0 0-1,0 0 0,0 0 1,0 0-1,1 1 0,-1-1 1,1 0-1,0 1 0,0-1 1,0 0-1,0 1 1,1-1-1,1 6 0,0-8-18,-1 0 0,1 1 0,0-1 1,0 0-1,0-1 0,0 1 0,0 0 0,0 0 0,0-1 0,1 1 0,-1-1 0,0 0 0,0 0 0,0 0 0,1 0 0,-1 0 0,0 0 1,3-1-1,41-8 58,-34 3-189,-10 5 85,0 0 0,0 0-1,0 0 1,1 0 0,-1 0 0,0 0-1,0 0 1,0 1 0,1 0 0,3-1 0,-5 1 33,0 1 0,-1-1 0,1 1 0,0 0 0,0-1 0,0 1 0,-1 0 0,1 0 0,0-1 1,-1 1-1,1 0 0,0 0 0,-1 0 0,1 0 0,-1 0 0,0 0 0,1 0 0,-1 0 0,0 0 1,1 0-1,-1 0 0,0 0 0,0 0 0,0 0 0,0 0 0,0 0 0,0 0 0,0 0 0,-1 1 1,2 17 78,0 1 1,-1-1 0,-2 0 0,0 0 0,-1 0 0,0 0-1,-2 0 1,0-1 0,-1 0 0,-12 25 0,9-24 57,-1-1 0,-1-1 0,-16 23 0,23-36-106,0 1 0,1-1-1,-2 1 1,1-1 0,0 0-1,-1-1 1,0 1 0,0-1-1,0 0 1,0 0 0,0 0-1,-1-1 1,1 0 0,-1 0 0,0 0-1,-6 0 1,11-2-27,-1 0 1,0 0 0,0 0-1,0-1 1,1 1-1,-1-1 1,0 1-1,0-1 1,1 0 0,-1 0-1,0 1 1,1-1-1,-1 0 1,1-1-1,-1 1 1,1 0 0,0 0-1,-1-1 1,1 1-1,0 0 1,0-1-1,0 1 1,0-1 0,0 0-1,0 1 1,0-1-1,1 0 1,-1 1-1,1-1 1,-1 0 0,1 0-1,-1 0 1,1 1-1,0-1 1,0-3-1,-1-8-198,0 0-1,1 0 0,2-21 1,1 20 119,0 0 0,1 1 0,0 0 0,1 0 0,0 0 1,1 1-1,1-1 0,0 2 0,1-1 0,0 1 0,0 0 1,15-14-1,12-10-441,1 1 0,43-29 1,-65 53 388,33-29-156,-45 37 314,0-1 0,0 1 0,0-1 0,0 1 0,0-1 0,0 0 0,-1 0 0,1 0-1,-1 1 1,0-2 0,0 1 0,0 0 0,0 0 0,0 0 0,0-5 0,-1 8-6,-1 0 0,1-1 0,0 1 1,0 0-1,0-1 0,-1 1 0,1 0 0,0-1 0,-1 1 0,1 0 1,0-1-1,-1 1 0,1 0 0,0 0 0,-1-1 0,1 1 0,0 0 1,-1 0-1,1 0 0,-1-1 0,1 1 0,0 0 0,-1 0 0,1 0 0,-1 0 1,1 0-1,-1 0 0,1 0 0,0 0 0,-1 0 0,1 0 0,-1 0 1,1 0-1,-1 1 0,1-1 0,0 0 0,-1 0 0,1 0 0,-1 0 0,1 1 1,0-1-1,-1 0 0,1 0 0,0 1 0,-1-1 0,1 1 0,-20 11 27,13-5-4,1 0 0,0 0 0,0 1 0,1 0 0,0 0 0,0 0 0,1 1 0,0-1 0,0 1 0,1 0 0,0 0 0,1 0 0,-2 17 0,5-26-35,-1 1 0,1 0-1,0 0 1,-1-1 0,1 1-1,0-1 1,0 1 0,0 0-1,0-1 1,0 1 0,-1-1-1,1 0 1,0 1-1,0-1 1,0 0 0,0 0-1,0 0 1,0 1 0,0-1-1,0 0 1,0 0 0,0 0-1,0-1 1,0 1 0,0 0-1,2-1 1,31-3 168,-21-1-174,-1 0-1,0 0 0,13-10 0,-17 10-67,-1 1 0,1 0 0,0 0-1,0 0 1,0 1 0,1 0 0,-1 1 0,1 0-1,11-2 1,-19 8 112,0 0 0,0 0 0,0 0 0,-1-1-1,0 1 1,0 0 0,0 0 0,-1 7 0,1-6 196,0-4-200,0 0 0,0 0 0,0 1 0,-1-1 1,1 0-1,0 0 0,1 1 0,-1-1 0,0 0 1,0 0-1,1 1 0,-1-1 0,0 0 0,1 0 1,-1 0-1,1 0 0,0 1 0,-1-1 0,1 0 1,0 0-1,-1 0 0,1 0 0,0-1 0,0 1 1,0 0-1,0 0 0,2 1 0,-1-2-23,1 0 1,-1 0-1,0 0 0,1-1 0,-1 1 0,0-1 0,0 1 0,1-1 1,-1 0-1,0 0 0,0 0 0,0 0 0,0 0 0,0 0 0,3-3 1,17-13-100,-18 13-55,1 0 0,0 1 0,-1-1 0,1 1 0,0 0 0,1 0-1,-1 1 1,0-1 0,1 1 0,10-3 0,-17 41 309,-6-15-297,0-15-2919,2-6-4130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47.1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1 12524,'1'6'8971,"-2"24"-8386,-12 42 277,-15 95 2060,23-113-6090,3 0-4164,2-72 1865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47.5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1 124 13229,'0'0'5930,"2"-9"-3581,-1 4-2219,1-1-1,0 1 1,1-1-1,-1 1 0,1 0 1,0 0-1,1 0 0,-1 1 1,1-1-1,0 1 1,0 0-1,0 0 0,0 0 1,1 1-1,0-1 1,-1 1-1,1 0 0,1 0 1,-1 1-1,10-4 1,-5 2-125,-1 0 1,1 0 0,0 1 0,0 1 0,0-1 0,1 2 0,-1-1 0,0 2 0,1-1-1,13 2 1,-20 0 1,-1-1-1,0 1 0,1 0 0,-1 0 1,0 1-1,1-1 0,-1 1 0,0-1 1,0 1-1,0 0 0,0 0 0,0 0 1,-1 1-1,1-1 0,-1 1 0,1-1 1,-1 1-1,0 0 0,0 0 1,0 0-1,-1 0 0,1 0 0,-1 0 1,1 1-1,-1-1 0,0 0 0,0 1 1,-1-1-1,1 1 0,-1-1 0,0 1 1,1-1-1,-2 5 0,1-3 109,0 1 1,-1 0-1,1-1 0,-1 1 0,-1-1 0,1 1 1,-1-1-1,0 0 0,0 0 0,-1 0 0,1 0 1,-1 0-1,0 0 0,-1 0 0,1-1 0,-8 8 1,-5 3 158,-1-1 1,0 0 0,-20 11 0,0 1-989,29-18-1155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16:0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9993,'0'0'9802,"63"35"-9450,-37-9-224,6 1-32,-2 1-32,0 0-32,0 3-160,-10-4-1057,1-1-1409,-10-4-1346,-7-8-3747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11531,'0'0'14686,"9"-1"-13458,7-3-956,0 0 1,0-1-1,-1 0 0,0-1 1,0-1-1,0-1 1,-1 0-1,25-18 1,-30 19-229,0-1 1,0 0-1,-1 0 1,0 0-1,0-1 1,-1-1-1,0 1 1,-1-1-1,0 0 1,0-1-1,-1 1 1,-1-1-1,7-22 1,-11 196-1343,0-152 803,0-1 1,2 0-1,-1 1 0,1-1 0,4 13 0,16 21-7672,-11-26-1303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47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0 5605,'0'0'18909,"-3"10"-18076,0-2-718,0-2-36,0 1-1,1-1 0,0 1 0,0 0 0,1-1 0,0 1 0,0 0 0,0 0 0,1 11 0,1-17-77,-1 0-1,1 0 0,0-1 0,-1 1 0,1 0 1,0 0-1,0 0 0,0-1 0,0 1 0,0-1 1,-1 1-1,1 0 0,0-1 0,0 0 0,1 1 1,-1-1-1,0 1 0,0-1 0,0 0 0,0 0 1,0 0-1,0 0 0,0 0 0,0 0 0,0 0 1,1 0-1,-1 0 0,0 0 0,0-1 0,0 1 0,1-1 1,2 1-61,-1-1 1,1 0-1,-1 0 1,1 0 0,-1 0-1,0-1 1,0 1-1,7-5 1,-4-1 23,-1 0 0,1 0 1,-1-1-1,0 0 0,3-8 0,3-3 37,-18 29-162,-15 27 100,22-35 46,-1-1 1,0 0-1,1 1 1,-1-1-1,1 0 1,-1 1-1,1-1 1,0 1-1,0-1 1,0 0-1,-1 1 1,1-1-1,0 1 0,1-1 1,-1 1-1,0-1 1,0 1-1,1-1 1,-1 0-1,1 1 1,-1-1-1,1 0 1,0 2-1,1-2-273,1-1 0,-1 0-1,0 0 1,0 0 0,1 0 0,-1 0-1,0 0 1,0 0 0,1-1 0,-1 1-1,0-1 1,0 0 0,0 0-1,0 1 1,0-1 0,4-3 0,2-1-1289,-1-1 0,1-1 0,-1 1-1,8-12 1,-9 12 366,25-28-5750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48.3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142 1 11627,'0'0'5338,"-9"12"-4078,-14 21 315,-32 59 0,47-75-1147,-1 0 1,2 1 0,1 0-1,0 0 1,1 0-1,-4 35 1,8-40-405,-1 3-15,1-1 0,1 1 0,0 0 0,4 23 0,-4-40-58,0 0-1,0 1 0,0-1 1,1 1-1,-1-1 0,0 1 1,0-1-1,1 0 0,-1 1 1,0-1-1,1 1 1,-1-1-1,0 1 0,1-1 1,-1 1-1,1 0 0,-1-1 1,1 1-1,-1 0 0,1-1 1,-1 1-1,1 0 0,-1-1 1,1 1-1,-1 0 0,1 0 1,0 0-1,-1-1 0,1 1 1,-1 0-1,1 0 0,0 0 1,-1 0-1,1 0 0,0 0 1,-1 0-1,1 0 0,-1 1 1,1-1-1,0 0 0,-1 0 1,1 0-1,-1 1 0,1-1 1,-1 0-1,1 1 0,-1-1 1,1 0-1,-1 1 0,1-1 1,-1 1-1,1-1 0,-1 1 1,0-1-1,1 0 0,-1 1 1,0 0-1,1-1 0,-1 1 1,0-1-1,0 1 0,0-1 1,1 1-1,-1 0 0,0 0 1,2-17-368,0 0 0,-2-1 0,-1-19 0,0 3 617,-5 43 2475,-1 14-2473,7-22-188,0 1-1,-1-1 1,1 1-1,0-1 1,0 0 0,1 1-1,-1-1 1,0 1 0,1-1-1,0 1 1,-1-1-1,1 0 1,0 1 0,0-1-1,0 0 1,1 0-1,-1 0 1,0 0 0,1 0-1,-1 0 1,1 0 0,0 0-1,0 0 1,0-1-1,0 1 1,0-1 0,0 0-1,0 1 1,0-1-1,0 0 1,1 0 0,-1 0-1,0-1 1,1 1-1,-1 0 1,0-1 0,1 0-1,-1 1 1,5-1 0,2 1-156,1 1 1,-1-1 0,1-1 0,-1 0 0,0 0-1,1-1 1,-1 0 0,0 0 0,1-1 0,-1 0-1,0-1 1,0 0 0,-1-1 0,1 0 0,0 0-1,-1 0 1,0-1 0,0-1 0,10-9 0,-20 49 2981,1-28-2635,0-2-85,0-1 0,0 1 0,0 0 0,0 0 0,1 0 1,0 0-1,0 0 0,0 7 0,1-10-116,0 0 1,0 1-1,-1-1 0,1 0 1,0 0-1,0 0 0,0 0 0,0 0 1,0 0-1,0-1 0,0 1 0,0 0 1,0 0-1,1-1 0,-1 1 0,0-1 1,0 1-1,1-1 0,-1 0 1,0 1-1,0-1 0,1 0 0,-1 0 1,0 0-1,1 0 0,-1 0 0,0 0 1,1 0-1,1-1 0,4 1-439,0 0 1,0-1-1,1 0 0,-1 0 0,13-4 1,13-12-5787,-13 2-1269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48.6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15150,'0'0'9770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5:50.5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1 143 6758,'0'0'10666,"9"-7"-9576,16-14-204,-2 1-487,1 0 0,1 2 1,0 1-1,45-22 0,-69 39-380,-1 0-1,1 1 1,-1-1-1,1 0 1,-1 1-1,1-1 1,-1 1-1,0-1 1,1 1-1,-1-1 1,1 1-1,-1-1 1,0 1-1,0-1 1,1 1-1,-1-1 1,0 1-1,0 0 1,0-1-1,1 1 1,-1-1-1,0 1 1,0 0-1,0-1 1,0 1-1,0-1 1,0 1-1,0 0 1,-1-1 0,1 1-1,0-1 1,0 1-1,0 0 1,-1-1-1,1 2 1,-6 26 494,-4 1-153,3-6-1150,1-11-2586,5-7-2133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02.9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1 8936,'3'0'11833,"-2"0"-11530,-2 23 2008,-6 31-2643,-8 4 885,8-32-378,1 1 1,1-1-1,-3 50 1,8-75 59,0-34-5104,0-1-2455,-2 15 1414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03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49 8040,'0'0'15540,"2"-7"-14958,-1 5-545,-1 0 1,1 0 0,0 0 0,0 0 0,0 0 0,0 0 0,0 1-1,0-1 1,0 0 0,1 1 0,-1-1 0,1 1 0,-1-1 0,1 1-1,-1 0 1,1 0 0,0 0 0,0-1 0,0 2 0,2-2 0,4 0 69,0 0 1,0 1 0,0 0-1,0 1 1,10 0 0,36-1-35,16-1-734,-25 5-5365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03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2370,'0'0'19987,"67"9"-18898,-41-9-352,-1-1-481,-1-3-224,-7 2 0,1 0-576,-6 1-1026,-5 0-2017,2-3-2083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04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0 15150,'0'0'5910,"-3"11"-5745,-50 218 134,82-299-6598,-21 40 4427,7-28-1051,-11 22 5631,-4 40-2383,0 0 1,1-1-1,-1 1 1,1 0-1,0 0 1,0-1-1,0 1 1,0-1 0,1 1-1,0-1 1,-1 0-1,1 1 1,1-1-1,-1 0 1,0 0-1,4 3 1,-2-2-244,-1-1 0,0-1 0,1 1 0,0 0 1,-1-1-1,1 0 0,0 0 0,0 0 0,1 0 0,-1-1 1,0 1-1,1-1 0,-1 0 0,0 0 0,1-1 1,-1 1-1,1-1 0,-1 0 0,1-1 0,-1 1 0,1-1 1,-1 1-1,0-1 0,1-1 0,-1 1 0,0-1 0,0 1 1,0-1-1,0 0 0,0-1 0,0 1 0,0-1 0,5-5 1,19-35 689,-25 38-555,-12 25-160,7-17-56,0 1-1,1-1 1,0 1 0,-1 0 0,1-1 0,1 1-1,-1 0 1,0 0 0,1 0 0,0 0-1,0-1 1,0 5 0,1-6 1,-1-1-1,1 1 1,-1-1 0,1 0 0,0 1 0,-1-1-1,1 0 1,0 0 0,0 1 0,0-1 0,0 0-1,0 0 1,0 0 0,0 0 0,0 0 0,0 0-1,1-1 1,-1 1 0,0 0 0,1-1 0,-1 1 0,0 0-1,1-1 1,-1 0 0,1 1 0,-1-1 0,0 0-1,1 0 1,-1 0 0,1 0 0,-1 0 0,3 0-1,11-1-320,-1-1-1,1 0 0,-1-1 0,15-4 1,-15 3-372,0 0 1,1 1 0,-1 1 0,16-1-1,-29 5 755,0 0 0,0 0-1,0-1 1,0 1 0,-1 0-1,1 0 1,-1 0 0,1 0-1,-1 0 1,0 0 0,1 0-1,-1 0 1,0 0 0,0 0-1,-1 2 1,8 33 1736,-6-36-1825,0 0 0,0 0 0,0 0 0,0 0 1,0 0-1,1 0 0,-1-1 0,0 1 0,0 0 0,1-1 0,-1 1 0,0-1 1,1 1-1,-1-1 0,1 0 0,-1 0 0,0 0 0,1 1 0,-1-1 0,1-1 0,-1 1 1,1 0-1,1 0 0,16-12-7733,-8-3-3020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04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15182,'0'0'9866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14.1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172 199 11499,'1'-7'1127,"0"0"0,-1 0-1,0 0 1,0 0 0,-1 0 0,0 0 0,-1-8 0,1 14-1061,1 0 1,0 1-1,0-1 0,0 0 1,-1 0-1,1 0 1,0 1-1,-1-1 1,1 0-1,-1 0 0,1 1 1,-1-1-1,1 0 1,-1 1-1,0-1 1,1 1-1,-1-1 0,0 1 1,1-1-1,-1 1 1,0-1-1,0 1 1,1 0-1,-3-1 0,2 1-85,-1 1 0,0-1-1,1 0 1,-1 1 0,0 0-1,1-1 1,-1 1 0,1 0 0,-1 0-1,1 0 1,0 0 0,-1 0-1,1 0 1,0 0 0,0 0-1,0 1 1,0-1 0,-2 2-1,-1 2 24,0-1-1,1 1 1,-1-1 0,1 1-1,0 1 1,0-1-1,0 0 1,1 1-1,-1-1 1,1 1-1,-1 9 1090,1-15-1027,0 1 0,0 0 0,0-1 0,0 1-1,0 0 1,0 0 0,0 0 0,0 1 0,1-1 0,-1 0 0,0 1 0,1-1-1,-1 1 1,1 0 0,0-1 0,-1 1 0,1 0 0,0 0 0,0 0 0,0 0-1,-1 3 1,-20 52-423,17-42 482,-1-2-129,1 1-1,1 0 0,1-1 1,0 1-1,0 1 1,0 17-1,3-32 9,0 1-1,1-1 0,-1 0 1,0 1-1,0-1 1,1 1-1,-1-1 0,0 0 1,1 0-1,-1 1 0,0-1 1,1 0-1,-1 1 1,0-1-1,1 0 0,-1 0 1,1 0-1,-1 0 1,0 1-1,1-1 0,-1 0 1,1 0-1,-1 0 1,1 0-1,-1 0 0,1 0 1,-1 0-1,0 0 0,1 0 1,-1 0-1,1 0 1,-1 0-1,1 0 0,-1-1 1,0 1-1,1 0 1,-1 0-1,1 0 0,-1-1 1,0 1-1,1 0 1,-1 0-1,0-1 0,1 1 1,-1-1-1,20-10 135,0-8-75,-1-1 1,-1-1 0,-1-1-1,-1 0 1,22-39-1,-16 17-24,-1 0-1,19-60 0,-38 96 61,1 1 0,-1-1 0,0 0-1,-1 0 1,1-13 0,-2 20 184,-22 29-251,8-4-68,1 1 1,1 0-1,1 1 1,1 0-1,-7 31 0,-22 139 47,38-169 853,2-16-2333,8-23-14000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8200,'0'0'18273,"-7"11"-18086,3-4-364,-81 128 1115,32-64-1887,-4-10-4319,57-61 5142,0 0 0,0 0 0,0-1 0,0 1 0,0 0 0,0 0 0,0 0 0,0 0 0,0 0 0,0 0 0,0 0 0,0 0 0,0 0 0,0-1 0,0 1 0,0 0 0,0 0 0,0 0 0,0 0 0,0 0 0,0 0 0,0 0 0,0 0 0,0 0 0,0 0 0,0-1 0,0 1 0,-1 0-1512,1 0 1512,0 0 0,0 0 0,-1 0 0,1 0 0,0 0 0,0 0 0,0 0 0,0 0 0,0 0 0,0 0 0,0 0 0,0 0 0,0 0 0,-1 0 0,1 0 0,0 0 0,0 0 0,0 0 0,0-2-1282,0-15-6376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14.6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56 13132,'0'0'6140,"10"2"-5687,-7-1-415,1 0 0,0-1 0,0 1-1,0-1 1,0 0 0,0 0 0,0 0-1,-1 0 1,1-1 0,0 1 0,0-1-1,0 0 1,-1 0 0,1-1 0,0 1-1,-1-1 1,1 0 0,-1 1 0,0-2-1,1 1 1,-1 0 0,0-1 0,0 1-1,-1-1 1,1 0 0,0 0 0,2-4-1,9-13 1163,-24 33-144,-24 35-605,31-44-426,1 0 0,0 0 0,1 1 1,-1-1-1,1 0 0,0 1 0,0 0 0,-1 7 0,2-11-21,0 0-1,0 0 0,1 1 1,-1-1-1,0 0 0,1 0 1,-1 0-1,0 0 0,1 0 0,-1 0 1,1 0-1,0 0 0,-1 0 1,1 0-1,0 0 0,-1 0 1,1 0-1,0-1 0,0 1 1,0 0-1,0 0 0,0-1 1,0 1-1,0-1 0,0 1 0,0-1 1,0 1-1,0-1 0,0 0 1,1 1-1,-1-1 0,0 0 1,0 0-1,0 0 0,0 0 1,0 0-1,2 0 0,12-1 32,0 0 0,0 0 0,0-2 0,-1 0 0,1 0 0,24-10 0,20-5 30,-59 18-57,0 0 0,1 1 0,-1-1 0,0 0 0,1 1 0,-1-1-1,0 0 1,1 1 0,-1-1 0,0 0 0,0 1 0,0-1 0,1 0 0,-1 1 0,0-1 0,0 1 0,0-1 0,0 0 0,0 1 0,1-1 0,-1 1 0,0-1 0,0 1 0,0-1-1,0 0 1,0 1 0,-1-1 0,1 1 0,0-1 0,0 1 0,0-1 0,0 0 0,0 1 0,0-1 0,-1 1 0,1-1 0,0 0 0,0 1 0,-1-1 0,1 0 0,-1 1 0,-7 21 533,8-22-545,-16 40 689,14-21-3074,11-17-11704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14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 14990,'0'0'9214,"11"6"-8990,-3-2-202,0 2 0,-1-1 0,1 1 0,-1 0 0,0 0 0,-1 1 0,1 0 0,-1 0 0,-1 1 0,1-1 0,-1 1 0,-1 1 0,1-1 0,-1 0 0,-1 1 0,3 10 0,-1 1-19,-2 0 0,0 0 1,-2 0-1,0 1 0,-1-1 0,-1 1 0,-1-1 0,-1 0 1,0 0-1,-2 0 0,0 0 0,-1-1 0,-2 0 0,1 0 0,-2-1 1,-1 0-1,0 0 0,-1-1 0,-1 0 0,0-1 0,-30 29 1,20-27-2559,5-11-2402,1-6-3595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4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355 44 12011,'-1'-3'232,"1"1"0,-1 0-1,1 0 1,-1 0-1,0 1 1,0-1 0,0 0-1,0 0 1,0 0-1,0 0 1,0 1 0,-1-1-1,1 1 1,0-1-1,-1 1 1,0-1-1,1 1 1,-1 0 0,0 0-1,1 0 1,-1 0-1,0 0 1,0 0 0,0 0-1,0 1 1,0-1-1,0 1 1,0-1 0,0 1-1,0 0 1,-4 0-1,0-1-177,0 0-1,0 1 0,0 0 0,0 0 1,0 1-1,0-1 0,0 1 0,0 1 1,0-1-1,-8 4 0,5 0-57,1 1-1,-1 0 1,1 0-1,0 1 1,1 0-1,0 0 1,0 0-1,0 1 1,1 1-1,0-1 1,1 1-1,0 0 1,0 0-1,1 0 1,0 1-1,0-1 1,1 1-1,-2 13 1,5-22 3,0-1 1,0 1-1,0 0 1,0 0-1,0-1 1,0 1-1,0 0 0,0 0 1,0 0-1,0-1 1,0 1-1,1 0 1,-1-1-1,0 1 1,0 0-1,1 0 0,-1-1 1,1 1-1,-1-1 1,1 1-1,-1 0 1,1-1-1,-1 1 1,1-1-1,-1 1 0,1-1 1,-1 1-1,1-1 1,0 0-1,-1 1 1,1-1-1,1 1 1,0-1 7,1 0 0,-1 0 0,1 1 0,-1-2 1,1 1-1,-1 0 0,1 0 0,-1-1 0,1 0 1,2 0-1,5-3 8,-1 0 1,0 0 0,0-1-1,10-6 1,43-46-187,-62 57 161,0 0 0,1 0 0,-1 0 0,0 1 0,1-1 0,-1 0 0,0 0 0,1 0 0,-1 0 0,0 1 0,0-1 0,1 0 0,-1 0 0,0 0 0,0 1 0,1-1 0,-1 0 0,0 0 0,0 1 0,0-1 0,1 0 0,-1 1 0,0-1 0,0 0 0,0 1 0,0-1 0,0 0 0,0 1 0,0-1 0,0 0 0,0 1 0,0-1 0,0 0 0,0 1 0,0-1 0,0 0 0,0 1 0,0-1 0,0 0 0,0 1 0,0-1 0,-1 1 0,2 23-113,-1-22 121,-1 46 466,-2 0-1,-2 0 1,-12 48 0,10-65-121,-2-1 0,-1 0 0,-1 0 0,-1-1 0,-27 45 0,36-70-287,1 0 0,0 0 0,-1-1 0,0 1 1,0-1-1,0 0 0,-1 1 0,1-2 0,0 1 1,-1 0-1,0-1 0,0 1 0,0-1 0,0 0 1,0 0-1,0-1 0,-1 1 0,-7 1 0,9-3-40,0-1-1,0 1 0,-1 0 0,1-1 1,0 1-1,0-1 0,0 0 0,0 0 0,0 0 1,0-1-1,0 1 0,0-1 0,1 0 1,-1 1-1,0-1 0,1 0 0,0-1 0,-1 1 1,1 0-1,0-1 0,0 1 0,0-1 1,0 1-1,1-1 0,-1 0 0,-1-5 0,0 2-50,0 0-1,0 0 1,1-1-1,-1 1 1,2-1-1,-1 0 1,1 1-1,0-1 1,0 0-1,1 0 1,0 0-1,0 0 1,0 0-1,1 0 1,0 1-1,1-1 1,3-12-1,0 9-480,-1 1-1,2-1 1,-1 1-1,1 0 1,1 1-1,0 0 1,0 0-1,0 0 1,1 1-1,15-12 1,7-4-3013,0-2-875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4.4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49 112 13068,'0'0'5910,"8"0"-5723,-4 0-76,0 0-1,0 0 1,0-1 0,0 0 0,0 1-1,0-1 1,0-1 0,0 1 0,-1 0 0,1-1-1,0 0 1,-1 0 0,1 0 0,-1 0-1,0 0 1,0-1 0,0 0 0,0 0-1,0 1 1,0-1 0,-1-1 0,1 1 0,2-6-1,0 1 253,-3 6-244,-1-1 0,1 1 0,-1 0 0,0-1 0,0 1 0,1-1 0,-1 1 0,-1-1 0,1 0-1,0 1 1,-1-1 0,1 0 0,-1 1 0,0-1 0,0 0 0,0 0 0,-1-2 0,1 4-109,-1 1 1,0-1-1,1 1 0,-1-1 1,0 1-1,1 0 0,-1-1 1,0 1-1,0 0 0,1-1 0,-1 1 1,0 0-1,0 0 0,0 0 1,1 0-1,-1 0 0,0 0 1,0 0-1,0 0 0,0 0 1,1 0-1,-1 0 0,0 0 1,0 1-1,0-1 0,1 0 0,-1 1 1,-1 0-1,-23 9-127,14-3 109,0 0 1,1 1 0,0 0 0,0 0 0,-9 12 0,15-15-12,0 0 0,-1 0 1,2 1-1,-1-1 0,1 1 1,-1 0-1,2 0 0,-1 0 1,1 0-1,0 1 0,-2 10 1,4-16 13,0 1 0,0-1 1,0 1-1,0-1 0,1 0 1,-1 1-1,1-1 0,-1 1 1,1-1-1,-1 1 0,1-1 1,0 0-1,0 0 0,-1 1 1,1-1-1,0 0 0,0 0 1,0 0-1,1 0 1,-1 0-1,0 0 0,0 0 1,0 0-1,1-1 0,-1 1 1,0 0-1,1-1 0,-1 1 1,1-1-1,-1 1 0,1-1 1,-1 0-1,1 0 0,2 1 1,60 2-1658,-53-3 711,-9 0 791,7 1-1390,1-1 0,0-1-1,0 1 1,-1-2 0,1 1 0,0-1 0,14-6-1,3-6-4278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5.0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35 10250,'0'0'11050,"-9"-5"-10404,5 3-610,3 1-34,0-1 0,-1 1 0,1 0 0,-1 0 0,1 0-1,-1 1 1,0-1 0,1 0 0,-1 0 0,0 1 0,0-1 0,1 1 0,-1 0 0,0-1 0,0 1 0,1 0 0,-1 0 0,0 0 0,0 0 0,0 1-1,1-1 1,-1 0 0,0 1 0,0-1 0,1 1 0,-1 0 0,0-1 0,1 1 0,-1 0 0,0 0 0,1 0 0,0 0 0,-1 0 0,1 0 0,-1 1-1,1-1 1,0 0 0,0 1 0,0-1 0,0 1 0,0-1 0,0 1 0,0 0 0,0 1 0,-2 3-20,0 0 1,1-1 0,0 1-1,0 0 1,0 0-1,1 0 1,0 0-1,0 1 1,0-1-1,1 0 1,0 0 0,0 1-1,3 11 1,-1-12-7,0 0 1,0-1 0,1 0 0,0 1 0,0-1-1,1 0 1,-1 0 0,1-1 0,0 1-1,1-1 1,-1 0 0,1 0 0,-1 0 0,10 4-1,-10-5 2,0 0 0,0 0-1,0 0 1,-1 0 0,1 1-1,-1 0 1,0-1 0,1 1-1,-2 0 1,1 0 0,0 1-1,-1-1 1,0 1 0,0-1-1,0 1 1,-1 0 0,1-1-1,-1 1 1,0 0 0,-1 0-1,1 0 1,-1 0 0,0 0-1,-1 9 1,-1-6 129,0 0-1,0 0 1,-1 0-1,0-1 1,0 1 0,-1 0-1,0-1 1,-1 0 0,1 0-1,-1 0 1,-1-1-1,1 0 1,-1 0 0,-7 6-1,4-5 143,0 0 0,-1 0 0,1-1 0,-15 7 0,21-12-208,1 0-1,0 0 1,0-1-1,0 1 1,-1-1-1,1 1 1,0-1-1,-1 1 1,1-1-1,0 0 1,-1 0-1,-2-1 1,4 1-33,0-1 0,0 1 0,0-1 0,0 1 0,0-1 1,0 1-1,0-1 0,0 0 0,1 0 0,-1 1 0,0-1 0,0 0 0,1 0 1,-1 0-1,1 0 0,-1 0 0,0 1 0,1-1 0,0 0 0,-1 0 0,1 0 1,0-1-1,-1 1 0,1 0 0,0 0 0,0 0 0,0 0 0,0-1 1,0-10-146,0 1 0,0-1 0,2 1 0,-1-1 0,1 1 0,1 0 0,0 0 1,1 0-1,0 0 0,0 1 0,1-1 0,8-12 0,10-11-74,1 0 0,32-33 0,-15 19 61,-6 8 98,-15 18 105,26-39-1,-55 75-66,1 1 0,0 1-1,1 0 1,1 0-1,1 0 1,0 0 0,1 1-1,1 0 1,-3 28-1,6-44-24,0 0 0,0-1 0,0 1 0,0 0 0,0-1 0,1 1 0,-1 0 0,0-1 0,0 1 0,0 0 0,1-1 0,-1 1-1,0 0 1,1-1 0,-1 1 0,0-1 0,1 1 0,-1-1 0,1 1 0,-1-1 0,1 1 0,-1-1 0,1 1 0,-1-1 0,1 1 0,0-1 0,-1 0-1,1 1 1,0-1 0,-1 0 0,1 0 0,0 0 0,-1 1 0,1-1 0,0 0 0,-1 0 0,1 0 0,0 0 0,-1 0 0,1 0 0,0 0 0,0 0-1,-1-1 1,1 1 0,0 0 0,-1 0 0,1 0 0,0-1 0,0 0 0,33-17-5129,-13-6-197,-2-5-3027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5.7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0 9065,'0'0'10655,"-10"12"-10143,0 0-312,2-1 0,-1 1 0,1 0 0,1 1 0,0 0 0,1 0 0,1 0 0,0 1 0,0 0 0,-4 28 0,8-34-236,0 0 44,0 1-1,1-1 1,0 0 0,1 0 0,1 11 0,-2-17-63,1 0 1,-1-1-1,1 1 0,-1 0 0,1-1 1,0 1-1,0-1 0,0 1 0,0-1 0,0 1 1,0-1-1,0 0 0,0 0 0,0 1 0,1-1 1,-1 0-1,1 0 0,-1 0 0,0 0 1,1-1-1,0 1 0,-1 0 0,1-1 0,-1 1 1,1 0-1,0-1 0,0 0 0,-1 0 1,1 1-1,2-1 0,0 0-92,-1 0 0,1 0 0,-1 0 0,1 0 0,-1-1 0,0 0 0,1 1 0,-1-1 0,0 0 0,0-1 0,1 1 0,-1 0 0,0-1 0,0 0 0,4-3 0,16-9 1437,-49 23 7,12 0-1224,0-1-23,1 0-1,0 2 1,-15 12 0,28-22 20,18-2-893,38-8 295,-32 6 542,1 0 0,34-13 1,-52 15 76,-1-1 1,1 0-1,-1 0 1,0 0-1,0-1 1,0 0-1,0 0 1,0-1-1,-1 0 1,0 0-1,0 0 1,0 0-1,4-8 1,-9 13-37,1-1 1,0 0-1,-1 1 0,1-1 1,-1 0-1,0 0 0,1 1 1,-1-1-1,0 0 1,1 0-1,-1 0 0,0 1 1,0-1-1,0 0 1,1 0-1,-1 0 0,0 0 1,0 1-1,0-1 0,-1 0 1,1 0-1,0-1 1,-15-2 656,12 5-684,0-1 0,1 1 0,-1 0 0,0 0 0,0 0 0,1 0-1,-1 1 1,1-1 0,-1 0 0,1 1 0,-1 0 0,-3 3 0,4-2-24,0 0 1,0 0 0,0 0-1,0 1 1,1-1 0,-1 0-1,1 1 1,0-1-1,0 1 1,-1 4 0,2-7-6,0 0-1,0 0 1,1 0 0,-1 0 0,0 0 0,0 0 0,1 0 0,-1 0-1,1 0 1,-1 0 0,1 0 0,-1-1 0,1 1 0,0 0 0,-1 0-1,1-1 1,0 1 0,-1 0 0,1-1 0,0 1 0,0-1 0,0 1-1,0-1 1,0 1 0,-1-1 0,1 1 0,0-1 0,0 0 0,0 0-1,0 1 1,0-1 0,0 0 0,0 0 0,0 0 0,0 0 0,0 0-1,0 0 1,0-1 0,2 1 0,23-2-7,0 0 0,42-10 1,-49 8-210,-15 3 180,-1 0 1,0 0 0,0 1-1,0-1 1,1 1-1,-1 0 1,0 0-1,0 0 1,1 0 0,-1 0-1,0 1 1,0-1-1,5 2 1,-7 0 28,0 0 1,1-1-1,-1 1 0,0 0 0,0-1 0,0 1 1,0 0-1,-1 0 0,1 0 0,0 0 1,-1 0-1,1 0 0,-1 0 0,0 0 1,0 0-1,1 0 0,-1 0 0,-1 0 1,1 0-1,-1 3 0,1 2-199,2 20 662,-2-26-549,1-1 1,-1 1-1,0-1 1,0 1-1,1-1 1,-1 1-1,0-1 1,1 1 0,-1-1-1,1 0 1,-1 1-1,0-1 1,1 1-1,-1-1 1,1 0-1,-1 0 1,1 1-1,-1-1 1,1 0-1,-1 0 1,1 1-1,0-1 1,-1 0-1,1 0 1,-1 0 0,1 0-1,-1 0 1,1 0-1,0 0 1,-1 0-1,1 0 1,-1 0-1,1 0 1,-1 0-1,1-1 1,-1 1-1,1 0 1,0 0-1,-1-1 1,1 1-1,0-1 1,10-7-4904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6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0 16143,'0'0'7074,"-4"10"-6455,-10 31-162,2 1 1,-13 77-1,20-44-423,-4 37-915,-9-44-3685,17-66 4100,-5 8-1958,-2-7-3639,-2-2-1063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6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1 100 13132,'0'0'2040,"3"-9"421,-2 5-2270,1 0 1,0-1 0,0 1 0,0 0-1,0 1 1,1-1 0,0 0-1,-1 1 1,1-1 0,1 1 0,-1 0-1,0 0 1,1 0 0,0 0-1,-1 1 1,1 0 0,0-1 0,0 1-1,0 1 1,1-1 0,-1 1-1,8-2 1,10-3 62,1 1 0,0 1 1,0 1-1,32 1 0,-43 2-250,-1 0 1,1 1-1,-1 0 0,1 1 1,-1 0-1,0 1 0,1 0 1,-1 1-1,-1 0 0,18 10 1,-26-13-9,1 1-1,-1-1 1,0 1 0,0 0 0,0 0-1,0 0 1,0 0 0,0 1 0,-1-1-1,1 0 1,-1 1 0,1-1 0,-1 1 0,0-1-1,0 1 1,0 0 0,0-1 0,-1 1-1,1 0 1,-1 0 0,1-1 0,-1 1-1,0 0 1,0 0 0,0 0 0,-1 0 0,1-1-1,-1 1 1,0 0 0,1 0 0,-1-1-1,0 1 1,0-1 0,-1 1 0,1-1-1,-1 1 1,-2 3 0,-6 9 268,-1-2 0,0 1 0,0-1 0,-21 17 0,31-29-249,-34 29 642,22-20-554,0 1-1,0 1 0,1 0 1,-16 22-1,28-34-197,-1 1 0,0-1 0,1 1 0,0-1-1,-1 1 1,1-1 0,-1 1 0,1-1 0,-1 1 0,1-1-1,0 1 1,0-1 0,-1 1 0,1 0 0,0-1-1,0 1 1,0 0 0,-1-1 0,1 1 0,0 0-1,0-1 1,0 1 0,0 0 0,0-1 0,0 1 0,1 0-1,-1-1 1,0 1 0,0 0 0,0-1 0,1 1-1,-1 0 1,0-1 0,0 1 0,1-1 0,-1 1 0,1-1-1,-1 1 1,1-1 0,-1 1 0,1-1 0,0 2-1,28 1-7518,-26-3 7171,18 0-5135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6.7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29 1153,'0'0'13213,"-6"11"-11494,0 0-1288,-3 3 702,1 0 0,1 0 0,0 0 0,-5 20 0,12-33-1122,-1-1 1,1 1-1,0-1 0,0 1 0,-1-1 1,1 1-1,0-1 0,0 1 0,0 0 1,0-1-1,0 1 0,0-1 0,0 1 1,0-1-1,0 1 0,0 0 1,0-1-1,0 1 0,0-1 0,0 1 1,1-1-1,-1 1 0,0-1 0,0 1 1,1-1-1,-1 1 0,0-1 1,1 1-1,-1-1 0,1 1 0,-1-1 1,1 1-1,16-7 208,18-25-95,-23 17-188,0 0 0,-1-1 0,0 0 0,-2-1 0,16-32 0,-62 101 27,32-43 112,0-1 1,0 1-1,1-1 1,0 1 0,1 0-1,0 0 1,0 1 0,1-1-1,1 1 1,-1-1-1,2 21 1,0-30-79,0 0 0,0 0 0,0-1 0,0 1 0,0 0-1,0-1 1,1 1 0,-1-1 0,0 1 0,0 0 0,1-1 0,-1 1 0,0 0 0,1-1 0,-1 1-1,0-1 1,1 1 0,-1-1 0,1 1 0,-1-1 0,1 1 0,-1-1 0,1 0 0,-1 1-1,1-1 1,0 0 0,-1 1 0,1-1 0,0 0 0,0 0 0,23-3-1693,-18 0 494,0 1 1,0-1 0,-1-1-1,1 1 1,8-7 0,7-13-4597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7.2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0 15086,'0'0'4367,"-6"12"-3337,-16 28 252,3 2-1,-27 85 0,22-52-1125,14-47-121,1 0-1,1 1 1,2-1-1,1 1 1,-2 33-1,28-89 430,-2-21-551,-2-1 0,17-74 0,-36 133 3,1 0-1,0 0 1,1 0 0,0 0 0,1 0-1,0-1 1,4 16 0,-5-21 82,1 0 1,0-1-1,0 1 1,0 0-1,0-1 1,1 1-1,0-1 1,-1 0-1,1 1 0,0-1 1,1 0-1,-1 0 1,0 0-1,1-1 1,0 1-1,0-1 1,0 1-1,0-1 1,0 0-1,0 0 1,0 0-1,1 0 1,-1-1-1,1 1 1,-1-1-1,6 1 1,-1-1-18,-1-1 0,1 0 0,-1 0 0,1-1 1,-1 0-1,1 0 0,-1-1 0,0 0 1,0 0-1,0-1 0,0 0 0,11-6 0,32-12-185,-50 21 206,0 0-1,1 0 1,-1 0-1,0 0 1,0 0 0,0 0-1,0 0 1,1 0-1,-1 0 1,0 0 0,0 0-1,0 0 1,1 0-1,-1 0 1,0 0 0,0 0-1,0 0 1,0 0-1,1 0 1,-1 0 0,0 1-1,0-1 1,0 0-1,0 0 1,0 0-1,1 0 1,-1 0 0,0 0-1,0 0 1,0 1-1,0-1 1,0 0 0,0 0-1,0 0 1,1 0-1,-1 1 1,0-1 0,0 0-1,0 0 1,0 0-1,0 0 1,0 1-1,0-1 1,0 0 0,0 0-1,0 0 1,0 1-1,-2 14 349,-11 19 415,12-30-696,0-2-33,0 0-1,0 1 1,0-1-1,0 0 1,0 1 0,1-1-1,-1 0 1,1 1-1,0-1 1,0 1-1,0-1 1,0 0 0,0 1-1,0-1 1,1 1-1,-1-1 1,2 5 0,0-6-29,-1 0 0,1 1 0,-1-1 0,1 0 0,0 0 0,0 0 0,-1-1 0,1 1 0,0 0 0,0-1 0,0 1 0,0-1 0,0 1 0,0-1 0,0 0 0,0 0 0,0 0 0,0 0 0,0 0 0,0-1 0,3 0 0,1 0-397,-1 0 0,1 0 0,-1 0-1,1-1 1,-1 0 0,0 0 0,1-1-1,7-4 1,18-21-8232,-21 14 1058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9129,'0'0'12406,"3"13"-11707,-2-9-646,1 5 56,-1 0-1,1 0 1,-1 0-1,-1 0 0,1 0 1,-2 0-1,1 0 1,-1 0-1,-4 17 0,-3 2 108,1 0-1,1 1 0,2-1 1,1 1-1,1 30 0,13-148 394,-9-41-1106,-2 139 466,0 0-1,0 0 0,1-1 0,0 1 1,0 0-1,1-1 0,5 14 0,-6-20 40,1 0 0,-1 1-1,0-1 1,1 0 0,-1 0 0,1-1-1,0 1 1,0 0 0,0 0-1,0-1 1,0 1 0,0-1-1,0 0 1,0 0 0,0 0 0,1 0-1,-1 0 1,0 0 0,1 0-1,-1-1 1,1 1 0,-1-1-1,1 0 1,-1 0 0,1 0 0,-1 0-1,1 0 1,-1 0 0,1-1-1,-1 1 1,0-1 0,3 0-1,-1-1 67,0 1-1,0-1 0,0 0 1,-1 1-1,1-2 0,-1 1 0,1 0 1,-1-1-1,0 0 0,0 1 0,0-1 1,0-1-1,-1 1 0,4-5 1,1-2 4,-1 0 1,0-1 0,7-17 0,-27 96-677,10-37 522,3-30 76,1-1 0,0 1 0,0 0 0,0 0-1,-1 0 1,1 0 0,0 0 0,0 0 0,0 0 0,0 0 0,0 0-1,1 0 1,-1 0 0,0-1 0,0 1 0,1 0 0,-1 0-1,0 0 1,1 0 0,-1 0 0,1-1 0,-1 1 0,1 0 0,-1 0-1,1-1 1,1 2 0,3-3 162,1 1-1,-1-1 1,0-1 0,0 1-1,0-1 1,0 0 0,0 0-1,-1 0 1,1-1 0,0 0-1,-1 1 1,0-2 0,0 1-1,8-8 1,-5 4-164,0 0 0,-1-1-1,0 0 1,0-1 0,0 1 0,-1-1 0,5-12 0,-25 84-4923,13-38-2194,2-15 1140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7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17264,'0'0'8488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7.8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222 0 15278,'0'0'4479,"-4"13"-3603,-80 167 2311,3-9-450,70-144-2531,1 0 0,2 1 1,1 0-1,-5 44 1,10-54-165,0 0 0,2 0 1,0-1-1,1 1 0,5 26 0,-5-39-236,1 1 0,0 0 0,0-1 0,0 1 0,1-1 1,0 0-1,0 0 0,5 7 0,-4-8-373,-1-1 0,1 1 0,0-1 0,0 0 0,0 0 0,0 0 0,0 0 0,1-1 0,0 0 0,-1 1 0,6 0 0,15 3-6426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9.1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0 9449,'0'0'15476,"-2"8"-15375,-12 50 274,-31 78 0,22-73 70,-14 68-1,35-98-109,2-33-316,0 1 0,0-1-1,0 1 1,0-1 0,0 0-1,1 1 1,-1-1 0,0 1-1,0-1 1,0 0 0,1 1-1,-1-1 1,0 0 0,1 1-1,-1-1 1,0 0 0,1 0-1,-1 1 1,0-1 0,1 0-1,-1 0 1,0 1 0,1-1-1,-1 0 1,1 0 0,-1 0-1,0 0 1,1 0 0,-1 0-1,1 0 1,-1 0 0,1 0-1,-1 0 1,1 0 0,3-1 104,1-1 1,-1 0 0,0 0-1,0-1 1,-1 1 0,1-1-1,0 0 1,-1 0 0,0 0-1,4-4 1,40-44 729,45-63 0,-38 40-2521,5-6-7200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39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0 162 11339,'0'0'9940,"9"0"-8152,6-1-1100,47 1 712,-60 0-1392,0 0 0,0 0 0,0 0 0,0 1 0,0-1 0,0 1 0,0-1 0,-1 1 0,1 0 0,0 0 0,0 0 0,-1 0 0,1 0 0,0 0 0,-1 0 0,1 1 0,-1-1 0,0 1 0,1-1 0,-1 1 0,0-1 0,0 1 0,0 0 0,0-1 0,0 1 0,0 0 0,0 2 0,3 46 344,21-92 214,69-132 123,-93 175-714,1 1 0,-1 0 0,0 0 0,1-1 0,-1 1 0,0 0 0,0 0 1,0 0-1,-1 0 0,1 0 0,0 0 0,-1 1 0,1 2 0,19 43 53,-16-44-21,0-1-1,0 1 0,0-1 1,1 0-1,-1 0 1,1-1-1,-1 1 0,1-1 1,0 0-1,0 0 0,0-1 1,0 1-1,0-1 1,0 0-1,1 0 0,-1-1 1,0 0-1,0 0 0,1 0 1,-1 0-1,0-1 1,8-2-1,1 1 22,-1-1 1,-1-1-1,1 0 0,0 0 1,-1-1-1,0-1 1,21-13-1,-22 10 12,0 0 0,-1 0 0,0-1 0,-1-1 0,16-21 0,-20 21-12,-13 16-208,-12 14 6,12-8 141,-33 53 325,38-59-246,1 0 0,-1 0 0,2 0 1,-1 0-1,0 0 0,1 1 0,0-1 0,0 0 0,0 1 0,1-1 0,0 9 0,1-13-43,-1 1 1,1-1-1,0 0 1,-1 0-1,1 0 0,0 1 1,0-1-1,0 0 1,0 0-1,0 0 0,0 0 1,0 0-1,0-1 0,0 1 1,1 0-1,-1 0 1,0-1-1,0 1 0,1-1 1,-1 1-1,0-1 1,1 0-1,-1 1 0,1-1 1,-1 0-1,0 0 1,1 0-1,-1 0 0,1 0 1,-1 0-1,0 0 1,3-1-1,3 0 14,-1 1 0,1-1 0,-1-1 0,1 1 0,10-5-1,-5-1-66,0 0 1,0-1-1,-1 0 0,-1-1 0,0 0 0,0-1 0,0 0 0,-1 0 0,-1-1 0,15-24 0,-34 53-306,-27 54 1213,35-66-786,0 0-1,1 0 0,0 1 1,1-1-1,-1 1 1,1-1-1,0 1 0,1 0 1,0-1-1,0 10 0,1-14-149,0-1 0,0 1-1,-1-1 1,1 1 0,0-1-1,0 0 1,1 1 0,-1-1-1,0 0 1,0 0-1,1 0 1,-1 0 0,0 0-1,1 0 1,-1 0 0,1-1-1,-1 1 1,3 0 0,14 2-3240,-17-3 2923,0 0 0,-1 0 0,1 0 0,-1-1 0,1 1 0,0 0 0,-1 0 0,1-1 0,-1 1 1,1 0-1,-1-1 0,1 1 0,-1 0 0,1-1 0,-1 1 0,1-1 0,-1 1 0,1-1 0,-1 1 0,0-1 0,1 1 0,-1-2 0,4-13-8353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40.2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16432,'0'0'6726,"44"51"-11787,-17-40-32,1 1-5381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40.5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356 1 10186,'0'0'5936,"-8"3"-2973,-3 2-2355,0 1-1,1-1 1,-1 2 0,1-1 0,1 1 0,-1 1 0,1 0 0,-8 9 0,12-11-485,0 0 1,1 0-1,-1 1 1,1-1-1,1 1 1,-1 0-1,1 0 1,0 0 0,1 1-1,0-1 1,0 1-1,0-1 1,1 1-1,-1 15 1,4-4-136,0-1 0,1 1 0,1 0 0,1-1 0,1 1-1,9 19 1,-9-24-22,0 1 0,-1-1 0,-1 1 0,0 0 0,-1 0 0,0 0 0,-1 0 0,-1 1 0,-1-1 0,-1 20 0,-1-31 62,1 1 1,-1 0-1,0-1 1,0 1-1,0-1 1,-1 0-1,0 0 1,1 0-1,-2 0 1,1 0-1,0 0 1,-1-1-1,1 0 1,-1 0-1,0 0 1,0 0-1,0 0 1,-1-1-1,1 0 1,-1 0-1,1 0 1,-1 0-1,-9 1 1,9-1 34,-1-1 1,1 0 0,-1 0 0,1 0 0,-1-1-1,0 1 1,0-1 0,1-1 0,-1 1 0,0-1-1,1 0 1,-1 0 0,1-1 0,-1 0-1,1 0 1,0 0 0,-1 0 0,1-1 0,0 0-1,-6-5 1,5 2-121,0-1 1,0-1-1,1 1 0,-1-1 1,2 0-1,-1 0 0,1 0 1,0-1-1,1 0 0,0 1 1,1-1-1,-1 0 0,0-17 1,2 21 56,0-1 0,1 0 1,0 1-1,0-1 1,0 0-1,1 0 0,0 1 1,0-1-1,1 1 0,-1-1 1,1 1-1,0-1 0,1 1 1,-1 0-1,1 0 0,0 0 1,0 0-1,1 1 1,-1-1-1,1 1 0,0 0 1,0 0-1,6-4 0,7-1-46,0 0 0,1 2 0,1 0 0,-1 0 0,1 2 0,0 1 0,26-4 0,25-6-3037,-5-8-4217,-27 3-745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40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1 10698,'0'0'12188,"9"13"-10864,1 1-1009,-1 0 1,0 1-1,-1 0 1,-1 1-1,0 0 1,-1 0-1,-1 0 1,4 20 0,-5-11-217,-2 1 0,0-1 1,-2 1-1,-1-1 0,-1 1 1,-1-1-1,-1 0 1,-1 0-1,-1 0 0,-2 0 1,0-1-1,-18 34 0,15-36-267,-47 85 78,11-44-5150,21-38-2965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41.2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21749,'0'0'2882,"-12"51"-4932,14-46-3427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41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0 14830,'0'0'11691,"-13"10"-13613,19-10-1601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45.5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11691,'0'0'14051,"7"5"-13437,8 2-602,0 0 0,0-1 1,1 0-1,0-2 0,30 6 1,13-7-9990,-47-5 1243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4228,'0'0'17841,"-9"3"-17772,1-1-14,-1 0 0,1 2 0,-1-1 0,-13 8 0,20-10-48,0 1-1,0-1 1,0 1 0,0-1-1,0 1 1,0-1-1,0 1 1,0 0 0,1 0-1,-1 0 1,1 0 0,-1 0-1,1 0 1,0 0-1,0 1 1,0-1 0,0 0-1,0 1 1,1-1 0,-1 1-1,1-1 1,-1 1 0,1-1-1,0 1 1,0-1-1,1 5 1,2-3-123,1-1 0,-1 0 0,1 0 0,0-1 0,0 1-1,0-1 1,1 0 0,-1 0 0,0 0 0,7 2 0,-5-2-6,-2-1 6,24 12-720,-27-13 830,-1 1 0,1-1 0,0 0 0,0 1 0,0-1 0,-1 1 0,1-1 0,0 1 0,-1-1-1,1 1 1,0 0 0,-1-1 0,1 1 0,-1 0 0,1 0 0,-1-1 0,1 1 0,-1 0 0,0 0 0,1 0-1,-1 0 1,0-1 0,0 1 0,1 0 0,-1 1 0,-1-1 99,0 0 0,0 0 1,0 0-1,0 0 0,0-1 0,0 1 0,0 0 1,0-1-1,-1 1 0,1 0 0,0-1 0,0 0 1,-1 1-1,1-1 0,0 0 0,0 0 0,-1 1 1,1-1-1,-2 0 0,-30 2 974,30-2-928,-7 1-312,-30 0 1321,23-4-3199,8-4-4267,8-2 328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45.9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0 259 15887,'0'0'10159,"11"-12"-9929,171-234 15,-182 246-246,0 0 0,0 0 0,0 0 0,0 0 0,0 0 0,0 0 0,0 0 0,0 1 0,0-1 0,0 0 0,0 0 0,0 0-1,0 0 1,0 0 0,0 0 0,0 0 0,1 0 0,-1 1 0,0-1 0,0 0 0,0 0 0,0 0 0,0 0 0,0 0 0,0 0 0,0 0 0,0 0 0,0 0 0,1 0 0,-1 0 0,0 0 0,0 0-1,0 0 1,0 0 0,0 0 0,0 0 0,0 0 0,0 0 0,1 0 0,-1 0 0,0 0 0,0 0 0,0 0 0,0 0 0,0 0 0,0 0 0,0 0 0,0 0 0,1 0 0,-1 0 0,0 0 0,0 0 0,0 0-1,0 0 1,0 0 0,0 0 0,0 0 0,0 0 0,0-1 0,0 1 0,0 0 0,1 0 0,-2 17-141,-8 22-34,5-30 157,-6 13-67,1 0 0,1 1 0,0 0 1,2 0-1,1 1 0,-4 31 0,9-54-16,1-1-1,-1 1 0,0-1 0,0 1 0,0-1 0,1 1 1,-1-1-1,0 1 0,1-1 0,-1 1 0,0-1 0,1 1 1,-1-1-1,1 0 0,-1 1 0,1-1 0,-1 0 0,1 1 1,-1-1-1,1 0 0,-1 0 0,1 1 0,-1-1 0,1 0 1,-1 0-1,1 0 0,-1 0 0,1 0 0,0 0 0,-1 0 1,1 0-1,-1 0 0,1 0 0,-1 0 0,1 0 0,0 0 1,-1 0-1,1-1 0,-1 1 0,1 0 0,-1 0 0,1-1 1,-1 1-1,1-1 0,28-12-4927,-6-7-68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46.3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0 13036,'0'0'5061,"-11"10"-3118,2-2-1563,0 1-1,0 0 1,1 1-1,1-1 1,-1 2-1,2-1 1,-1 1-1,1 0 1,1 0-1,0 0 0,-6 22 1,9-24-306,0 0-1,1 0 1,0 0 0,1 1-1,1 15 1,-1-23-55,0 0-1,0-1 1,1 1 0,-1 0-1,1 0 1,-1-1 0,1 1-1,0 0 1,0-1-1,0 1 1,0-1 0,0 1-1,0-1 1,0 0 0,0 1-1,1-1 1,-1 0 0,0 0-1,1 0 1,-1 0-1,1 0 1,-1 0 0,1 0-1,0 0 1,-1-1 0,1 1-1,0 0 1,-1-1-1,1 0 1,0 1 0,0-1-1,0 0 1,-1 0 0,4 0-1,1-1 115,-1 1 0,1-1-1,-1 0 1,0-1 0,0 1-1,1-1 1,-1 0 0,0-1 0,0 1-1,-1-1 1,1 0 0,-1 0-1,1 0 1,-1-1 0,0 1-1,0-1 1,0 0 0,-1 0-1,1-1 1,-1 1 0,0-1 0,0 1-1,2-8 1,-1 4-63,0 0 0,-1-1 0,0 1 0,0-1 0,-1 1 0,0-1 0,-1 0 0,1 0-1,-2 0 1,0 0 0,0 0 0,0 0 0,-4-17 0,3 24-132,0 0 0,-1-1 0,1 1 0,-1 0 0,1 0 0,-1 0 0,0 0 0,0 1 0,1-1 0,-1 0 0,-1 1 0,1-1 0,0 1 0,0 0 0,-1 0 0,-2-2 0,-19-1-3081,23 5 2802,0-1 1,1 0-1,-1 0 0,0 0 0,0 1 1,1-1-1,-1 0 0,0 1 1,0-1-1,1 0 0,-1 1 0,0-1 1,1 1-1,-1 0 0,1-1 1,-1 1-1,1-1 0,-1 1 0,1 0 1,-1-1-1,1 1 0,-1 0 1,0 1-1,0 8-5574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47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250 0 12556,'0'0'13122,"-10"11"-12989,-38 30 43,-82 54 0,123-90-160,-28 20 185,33-24-159,1 0-1,-1 0 0,1 1 0,-1-1 1,1 1-1,-1-1 0,1 1 0,0-1 1,0 1-1,0 0 0,0 0 0,0-1 1,0 1-1,1 0 0,-1 0 0,0 2 1,1-3-33,1 0 1,0-1 0,-1 1 0,1 0 0,-1-1 0,1 1 0,0 0-1,-1-1 1,1 1 0,0-1 0,0 1 0,-1-1 0,1 1-1,0-1 1,0 0 0,0 1 0,0-1 0,-1 0 0,1 0 0,0 1-1,0-1 1,0 0 0,0 0 0,1 0 0,30 3 116,-27-2-66,78 1 251,-59-3-240,0 1 1,0 2-1,0 0 0,43 11 0,-65-13-49,0 1 1,-1-1-1,1 1 0,0-1 0,-1 1 0,1 0 0,-1 0 0,0 0 1,1 0-1,-1 0 0,1 0 0,-1 0 0,0 0 0,0 1 1,0-1-1,0 0 0,0 1 0,0-1 0,0 1 0,0-1 0,-1 1 1,1-1-1,0 1 0,-1-1 0,0 1 0,1 3 0,-1-5 261,-10-3-7051,2-2-1155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52.0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205 48 8296,'1'-1'519,"0"-1"0,0 1 0,-1 0 0,1 0 1,0-1-1,-1 1 0,1-1 0,-1 1 0,1 0 0,-1-1 0,0 1 1,0-1-1,1 1 0,-1-1 0,0 1 0,0-1 0,0 1 0,-1-1 1,1 1-1,-1-4 0,0 4-330,1 0 0,-1 0 0,0 0 0,0 0 0,0 0 0,0 0 0,0 1 0,0-1 0,0 0 0,0 0 0,0 1 0,0-1 0,-1 1 0,1-1 0,0 1 0,0-1 0,-1 1 0,1 0 0,-2-1 0,-1 1-156,-1-1 0,1 1 0,-1 0 0,1 0 0,-1 1 0,1-1 0,-1 1 0,1 0 1,0 0-1,-1 0 0,1 1 0,0 0 0,-5 2 0,-1 3 49,1 0 0,-1 2 1,1-1-1,1 1 0,-1 0 1,2 1-1,-1 0 0,1 0 1,1 0-1,-8 15 0,10-16-26,1-1-1,-1 1 0,1-1 1,0 1-1,1 0 0,0 0 0,1 0 1,0 0-1,0 1 0,1-1 1,0 0-1,0 0 0,1 0 1,3 14-1,-2-19-50,0-1 0,0 1 1,0-1-1,1 0 0,-1 1 1,1-1-1,-1 0 0,1-1 1,0 1-1,0 0 0,1-1 1,-1 1-1,0-1 0,1 0 1,0 0-1,-1-1 1,1 1-1,0-1 0,0 0 1,0 0-1,0 0 0,0 0 1,0-1-1,7 1 0,9 1 171,0-2 1,-1 0-1,33-5 0,-35 2 85,1 0 0,-1-2 0,-1 0 0,1-1 0,-1-1-1,22-12 1,-29 14-107,0 0 0,0-1 0,-1 0 0,0 0 0,0-1 0,0 0 0,-1 0 0,0-1 0,-1 0 0,1 0 0,-1 0 0,5-11 0,-9 15-104,0-1 1,-1 1-1,1 0 1,-1-1-1,0 1 1,0-1-1,0 1 1,0-1-1,-1 0 1,0 1-1,0-1 1,0 0-1,-1 1 1,1-1-1,-1 1 1,0-1-1,-1 1 1,1-1 0,-1 1-1,0 0 1,0-1-1,0 1 1,0 0-1,-6-7 1,4 7-122,-1 0 0,0-1-1,0 2 1,0-1 0,0 0 0,-1 1 0,1 0 0,-1 0 0,0 1 0,0 0 0,0 0 0,0 0 0,0 1 0,0-1 0,0 1 0,-1 1 0,-9-1 0,10 1-690,-28 3 343,21 5-2721,8 6-5911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52.6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12075,'0'0'8494,"8"3"-6941,34 6-639,-1-1 0,2-2 1,-1-2-1,0-2 0,45-3 0,67 4-3495,-145-3 937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53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 14542,'0'0'8424,"69"6"-6599,-26-6-63,8 0-1057,3-6-481,-2-1-192,-7 3 0,0 4-224,-16 0-1794,-1 0-1185,-9 0-2819,-2 0-2818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53.4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39 14350,'0'0'5071,"8"-5"-3427,4 0-1265,0 0 0,0 0 0,0 1-1,1 0 1,22-2 0,-30 4-339,-1 2 0,1-1 0,-1 0 1,0 1-1,1 0 0,-1 0 0,1 0 1,-1 1-1,1-1 0,-1 1 0,0 0 0,1 0 1,-1 1-1,0-1 0,0 1 0,0 0 0,0 0 1,0 0-1,0 1 0,-1-1 0,1 1 0,-1 0 1,0 0-1,3 4 0,-4-3-7,0 0 1,0 0-1,-1 1 0,1-1 0,-1 1 1,0 0-1,-1-1 0,1 1 1,-1 0-1,0-1 0,0 1 0,0 0 1,-1-1-1,0 1 0,0 0 1,0-1-1,0 1 0,-1-1 0,1 0 1,-1 1-1,-5 7 0,-3 5 179,-1 0 0,0 0 0,-23 25 0,-5 0-35,-61 52-1,36-43-4132,47-39-2637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6:56.3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368 75 6694,'0'0'6284,"0"-8"-5003,0 3-1169,-1-32 1547,0 35-1609,1 1 0,0 0 0,-1 0 0,1 0-1,-1-1 1,1 1 0,-1 0 0,0 0 0,1 0 0,-1 0 0,0 0 0,0 0 0,0 0 0,1 0 0,-1 0 0,0 0 0,0 1-1,-1-1 1,1 0 0,0 1 0,0-1 0,0 1 0,0-1 0,0 1 0,-1-1 0,1 1 0,0 0 0,0 0 0,-1-1-1,1 1 1,-2 0 0,-6 1-45,1 1 0,-1 0-1,1 0 1,-1 1-1,1 0 1,0 0 0,0 1-1,0 0 1,1 0 0,-1 1-1,1 0 1,0 0-1,1 1 1,-1 0 0,-6 8-1,-10 10 128,1 2 0,-30 45 0,36-45-70,0 1 0,2 0 1,1 1-1,-15 48 0,22-58-58,1 0 1,2 1 0,0 0-1,0-1 1,2 1 0,0 0-1,2 0 1,4 34-1,-4-46-3,1 0-1,1 0 1,-1 0-1,1 0 1,0-1-1,0 1 1,1-1-1,0 0 1,0 0-1,1 0 1,-1 0-1,1-1 1,1 0-1,-1 0 0,1 0 1,0-1-1,0 0 1,0 0-1,0 0 1,1-1-1,-1 0 1,12 4-1,-9-4 44,1 0-1,-1-1 1,1 0 0,-1-1-1,1 0 1,-1 0 0,1-1-1,0 0 1,-1-1 0,1 0-1,0-1 1,-1 0 0,1 0-1,-1-1 1,0 0 0,14-7-1,-7 1 292,-2 0 0,1-1 0,-2-1 1,1 0-1,-1-1 0,-1 0 0,0-1 0,-1 0 0,0-1 0,-1 0 0,-1-1 0,9-17 1,-9 11-81,0-1 1,-1 1-1,-1-1 1,-1-1 0,-2 1-1,0-1 1,-1 0 0,0-37-1,-3 48-278,0 0 1,-1 0-1,0 0 0,-1 0 0,-1 0 1,0 0-1,-8-21 0,8 26-80,-1 1 1,0-1-1,0 1 0,0 0 0,-1 0 0,0 1 0,0-1 1,0 1-1,-1 0 0,0 1 0,0-1 0,0 1 0,-1 0 1,-6-3-1,-41-12-970,50 18 557,1 0-1,-1 0 0,0 1 1,0 0-1,0-1 1,1 1-1,-1 0 0,0 1 1,0-1-1,1 1 0,-1 0 1,-6 2-1,3 4-4618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7:02.0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0 11275,'1'2'7298,"0"9"-3740,-5 77-3385,-5-6-68,7-50-155,-1 1 0,-2-1 1,-2 0-1,-14 45 0,19-74-904,-3-22-11796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7:0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1 108 8936,'0'0'2317,"0"-10"331,1-34 64,-1 42-2529,1 0 1,0-1-1,-1 1 1,1 0-1,0 0 0,0 0 1,0-1-1,0 1 1,0 0-1,1 0 0,-1 0 1,1 1-1,-1-1 1,1 0-1,0 1 0,-1-1 1,1 1-1,0-1 1,0 1-1,0 0 0,0 0 1,0-1-1,1 2 1,-1-1-1,0 0 0,4-1 1,5 0 110,0 0 1,-1 0-1,1 1 1,12 1-1,-19 0-178,6-1-31,1 1 0,-1 1 1,1 0-1,-1 0 1,0 1-1,1 0 0,-1 1 1,0 0-1,0 1 1,13 6-1,-20-8-86,0 1 1,1-1-1,-1 1 0,0-1 0,0 1 1,0 0-1,-1 0 0,1 1 1,-1-1-1,1 0 0,-1 1 0,0-1 1,-1 1-1,1 0 0,-1 0 1,1 0-1,-1 0 0,0 0 1,0 0-1,-1 0 0,1 0 0,-1 0 1,0 0-1,0 0 0,-1 0 1,1 0-1,-1 0 0,0 0 0,-2 8 1,-2 0 16,0 0-1,-1 0 1,0 0 0,-1 0 0,0-1-1,-1-1 1,0 1 0,-1-1 0,0 0 0,-15 11-1,12-9 13,0 0-1,0 1 0,2 0 0,-1 0 0,-11 22 0,21-34-26,1 0 0,-1 0 0,0 0 0,1 0 0,-1 0 0,1 0-1,0 1 1,-1-1 0,1 0 0,0 0 0,0 0 0,0 0 0,0 1 0,0-1 0,0 0 0,0 0-1,0 0 1,0 1 0,0-1 0,1 0 0,-1 0 0,0 0 0,1 0 0,-1 0 0,1 0 0,-1 0 0,2 2-1,0-1 3,0-1-1,0 0 0,0 0 0,0 1 0,0-1 0,1 0 0,-1-1 0,0 1 0,0 0 0,1-1 1,-1 1-1,0-1 0,4 0 0,6 1 18,0-1 0,0-1 0,0 0 0,18-4 0,-16 2-4,-1-2 1,-1 1-1,1-2 0,-1 0 1,0 0-1,0-1 0,-1 0 1,0-1-1,0-1 0,-1 0 1,0 0-1,0-1 0,-1 0 1,-1 0-1,8-12 0,-12 9 30,-13 16 34,-11 16 29,-20 42-117,37-57 7,1 0-1,1 0 1,-1 0-1,1 0 1,-1 0-1,1 0 1,0 0-1,0 0 1,1 0-1,-1 1 1,1-1-1,0 0 1,0 0-1,1 1 1,0 3-1,0-6 5,0-1 0,0 0 0,0 0 0,0 0 0,0-1 0,0 1 0,1 0 0,-1 0-1,0-1 1,0 1 0,1-1 0,-1 1 0,0-1 0,1 1 0,-1-1 0,0 0 0,1 1-1,-1-1 1,1 0 0,-1 0 0,1 0 0,-1 0 0,0-1 0,1 1 0,-1 0 0,2-1 0,41-10 516,-30 4-457,-1 0-1,0-1 0,0-1 1,0 0-1,-1-1 1,-1 0-1,0 0 0,0-2 1,-1 1-1,0-1 1,10-17-1,-57 97-249,27-27-2277,10-40 2131,1 0 1,0-1 0,-1 1-1,1 0 1,0-1 0,0 1-1,0 0 1,0-1 0,0 1-1,0-1 1,0 1 0,0-1-1,0 1 1,0-1 0,0 0-1,0 0 1,0 1 0,0-1-1,0 0 1,0 0 0,0 0-1,0 0 1,0 0 0,1 0-1,-1-1 1,0 1 0,0 0-1,1-1 1,3 1-1264,19-2-4313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 14061,'0'0'7090,"10"-1"-5462,31-3-1100,-40 4-513,1 0 0,-1 0 0,0 0 0,0 1 0,0-1 1,0 0-1,0 1 0,1-1 0,-1 1 0,0-1 0,0 1 0,0-1 0,0 1 0,0 0 0,-1-1 0,1 1 0,0 0 0,0 0 0,0 0 0,-1 0 0,1 0 0,0 0 0,-1 0 0,1 0 0,-1 0 0,1 0 0,-1 0 0,1 0 0,-1 0 0,0 1 0,0-1 0,0 0 0,1 0 0,-1 0 0,0 2 0,-3 37 160,0-34-134,0 1 0,-1-1 0,1 1 1,-1-1-1,0 0 0,-1-1 0,1 1 0,-1-1 1,0 0-1,-1 0 0,1 0 0,-7 3 1,-29 31 895,41-39-929,-1 0 0,1 1 0,0-1 0,0 0 0,0 0 0,0 0 0,0 1 0,0-1 1,0 0-1,0 0 0,0 0 0,0 0 0,0 1 0,0-1 0,0 0 0,0 0 0,0 0 0,0 1 0,0-1 0,0 0 0,0 0 0,1 0 0,-1 0 0,0 1 0,0-1 0,0 0 0,0 0 0,0 0 0,0 0 0,0 0 0,1 0 1,-1 1-1,0-1 0,0 0 0,0 0 0,0 0 0,0 0 0,1 0 0,-1 0 0,0 0 0,0 0 0,0 0 0,1 0 0,-1 0 0,0 0 0,0 0 0,0 0 0,0 0 0,1 0 0,-1 0 0,0 0 0,21 3 693,28-2 284,-42-1-1044,12 1-179,34-2-319,-29-7-2813,-9-8-4220,-12 3-701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7:03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133 295 13164,'0'0'1864,"-11"4"191,-4 3-1252,0 1-1,0 1 1,-15 12 0,26-19-710,1 0 0,0 0 0,-1 1 0,1-1 0,1 1 0,-1 0 0,0 0 1,1 0-1,-1 0 0,1 1 0,0-1 0,0 1 0,0-1 0,1 1 0,-1 0 0,1-1 0,0 1 0,0 0 1,0 0-1,0 0 0,1 0 0,0 0 0,0 5 0,0-8-93,1 0 1,0 0-1,0-1 0,0 1 1,0 0-1,0-1 1,1 1-1,-1 0 0,0-1 1,0 1-1,0-1 0,0 0 1,1 1-1,-1-1 0,0 0 1,0 0-1,1 0 0,-1 0 1,0 0-1,0 0 1,1 0-1,-1 0 0,0 0 1,0-1-1,2 0 0,35-7 50,-27 2 1,-1-1 0,0 0 1,0-1-1,0 1 0,-1-2 1,0 0-1,0 0 0,-1 0 1,-1-1-1,1 0 0,5-13 1,10-17 707,26-68 1,-42 92-703,0 0 0,-2 0 1,0-1-1,-1 0 0,0 0 0,1-27 0,-5 42-55,0 1 0,-1 0 0,1 0 0,0 0 0,-1 0 0,1 1 0,0-1 0,-1 0 0,0 0 0,1 0 0,-1 0 0,1 0 0,-1 0 0,0 1 0,0-1 0,1 0 0,-1 1 0,0-1 0,0 1 0,0-1 0,0 1 0,0-1-1,0 1 1,0-1 0,0 1 0,0 0 0,0-1 0,0 1 0,0 0 0,0 0 0,0 0 0,0 0 0,0 0 0,0 0 0,0 0 0,0 0 0,0 1 0,0-1 0,0 0 0,0 1 0,-2 0 0,-2 0-7,0 0 0,-1 0 0,1 1 0,0 0 0,0 0 0,0 0 0,-5 4 0,4-2-67,1 0-1,-1 1 1,1-1 0,0 2-1,0-1 1,1 0-1,0 1 1,0 0 0,0 0-1,1 0 1,-1 0-1,1 1 1,1-1 0,-1 1-1,1-1 1,1 1-1,-1 0 1,1 0 0,0 9-1,1 6-371,1 0 1,2 0-1,0 0 0,10 37 0,-2-12 727,-7-12-257,-4-27-11,1-1 0,0 0 1,0 0-1,0 1 0,5 10 1,-6-17-15,1 1 1,0 0-1,0-1 1,0 1-1,0-1 1,0 1 0,0-1-1,1 0 1,-1 1-1,0-1 1,1 0-1,-1 0 1,1 0-1,-1 0 1,1 0 0,0 0-1,-1 0 1,1-1-1,0 1 1,0-1-1,-1 1 1,1-1 0,0 0-1,0 1 1,0-1-1,2 0 1,9 1-306,40-1 1028,-51 0-919,-1 0 1,1 0 0,-1 0 0,1-1 0,-1 1 0,0 0 0,1 0-1,-1-1 1,1 1 0,-1-1 0,0 0 0,0 1 0,1-1 0,-1 0-1,0 0 1,0 1 0,0-1 0,0 0 0,0 0 0,0 0 0,0 0 0,0-1-1,0 1 1,0 0 0,0 0 0,-1-1 0,1 1 0,0-2-1,0-10-3819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7:03.5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13196,'0'0'10154,"60"-26"-9609,-23 26-449,14 7-32,-3 7-481,-1 0-2081,0-2-3972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7:03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8 12812,'0'0'8702,"9"-2"-7592,-3 1-1043,-5 1-61,0-1-1,1 0 1,-1 1-1,1-1 1,-1 1-1,0 0 1,1-1-1,-1 1 1,1 0-1,-1 0 1,0 0-1,1 0 1,-1 0-1,1 0 1,-1 0-1,1 0 1,-1 1-1,1-1 1,-1 1-1,0-1 1,1 1-1,-1-1 1,0 1-1,0 0 1,1 0-1,-1-1 1,0 1-1,0 0 1,0 0-1,0 0 1,0 0-1,0 0 1,0 1-1,0-1 1,-1 0-1,1 0 1,0 1-1,-1-1 1,1 0-1,-1 1 1,1-1-1,-1 0 1,0 1 0,1 2-1,-1 2 4,0 1 1,0-1-1,-1 0 1,0 1-1,0-1 0,-1 0 1,1 0-1,-1 1 1,-1-1-1,1-1 0,-1 1 1,0 0-1,0-1 1,-1 1-1,0-1 0,0 0 1,0 0-1,0 0 0,-8 5 1,3-1 241,1 1-1,0 0 1,-12 20-1,20-29-241,0-1 0,0 0 0,1 0-1,-1 1 1,0-1 0,0 0 0,0 1-1,0-1 1,1 0 0,-1 0 0,0 1-1,0-1 1,1 0 0,-1 0 0,0 0-1,1 1 1,-1-1 0,0 0 0,0 0-1,1 0 1,-1 0 0,0 0 0,1 0-1,-1 0 1,0 0 0,1 0 0,-1 0-1,0 0 1,1 0 0,-1 0 0,0 0-1,1 0 1,-1 0 0,0 0 0,1 0-1,-1 0 1,0 0 0,1 0 0,-1 0-1,0-1 1,1 1 0,-1 0 0,0 0-1,18-4 189,-5-2-137,0-1 0,-1-1 0,0 0 0,0 0 1,0-1-1,13-14 0,60-70 21,-72 77-86,-17 23-54,0 0-1,1 1 1,-1-1 0,-3 14 0,1-3 109,3-12-29,1 0 0,0 1 0,1-1 0,-1 0-1,1 1 1,1-1 0,-1 1 0,1-1 0,1 9-1,-1-15-19,1 1-1,-1 0 0,1 0 0,0 0 0,0 0 0,-1 0 0,1-1 0,0 1 1,0 0-1,0-1 0,0 1 0,0 0 0,0-1 0,0 1 0,0-1 0,0 0 0,0 1 1,0-1-1,0 0 0,0 0 0,0 1 0,0-1 0,0 0 0,1 0 0,-1 0 0,0 0 1,1-1-1,36-1 178,-27-1-162,-1 0 0,0-1 0,1-1 0,-1 1 0,-1-1 0,1-1 0,-1 0 0,15-12 0,14-9-283,-37 27 64,-3 2 148,0 0 0,-1 0-1,1 1 1,0-1 0,0 1-1,1-1 1,-1 1 0,0 0-1,1 0 1,-2 4 0,-1 0 33,-3 4-75,4-8-68,1 1 1,0-1-1,0 1 1,0 0-1,0-1 1,0 1-1,1 0 1,0 0 0,0 0-1,0 0 1,-1 5-1,3-8-147,-1 0-1,1-1 1,0 1 0,-1 0-1,1 0 1,0 0 0,0-1-1,-1 1 1,1 0 0,0-1-1,0 1 1,0-1 0,0 1-1,0-1 1,0 1 0,0-1-1,0 1 1,0-1-1,0 0 1,0 0 0,0 0-1,0 0 1,0 1 0,0-1-1,0-1 1,0 1 0,1 0-1,-1 0 1,0 0 0,1-1-1,3 1-1407,18 0-5262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7:04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334 0 11883,'0'0'9422,"-9"1"-8546,5-1-863,1 0 1,-1 1-1,1-1 1,-1 1-1,1 0 0,0 0 1,-1 0-1,1 0 1,0 0-1,0 1 1,-1-1-1,1 1 0,1 0 1,-1 0-1,0 0 1,0 1-1,1-1 1,-1 0-1,1 1 0,0 0 1,0-1-1,0 1 1,0 0-1,0 0 0,1 0 1,-1 1-1,1-1 1,0 0-1,0 0 1,0 1-1,0-1 0,0 1 1,1-1-1,0 1 1,0-1-1,0 6 0,0-4-405,1 1 0,0-1 0,0 0 0,0 0 0,1 0 0,0 0 0,0 0 0,0 0 0,4 6-1,11 31 407,-13-21 77,-1 0 0,-1 0-1,-1 0 1,-1 0 0,-1 0 0,-1 0 0,-1 0 0,-1 0 0,0 0 0,-11 28-1,9-32 149,0 0-1,-2-1 1,0 0-1,0 0 1,-2-1-1,0 0 1,0 0-1,-2-1 1,1-1-1,-2 0 1,0 0-1,-22 16 1,33-27-220,-1-1 0,1 1 0,0 0 0,0-1 0,-1 0 0,1 1 0,-1-1 0,1 0 0,-1 0 1,1-1-1,-1 1 0,1 0 0,-1-1 0,0 0 0,1 1 0,-1-1 0,0 0 0,0-1 0,1 1 0,-1 0 1,0-1-1,1 1 0,-1-1 0,-4-2 0,4 1-36,0-1-1,0 0 1,1 1-1,-1-1 1,1 0 0,0-1-1,0 1 1,0 0-1,0 0 1,0-1 0,1 1-1,-1-1 1,1 0-1,0 1 1,1-1 0,-2-7-1,-1-8-388,0 0 0,2 1 0,0-1 0,1 0 1,5-35-1,-4 48 434,0 0 0,0 1 0,0-1 0,1 0 0,0 1 0,0 0 0,1-1 0,0 1 0,0 0 0,0 0 0,0 0 1,1 1-1,-1-1 0,1 1 0,1 0 0,-1 0 0,0 0 0,1 1 0,0 0 0,0-1 0,0 2 0,0-1 0,7-2 0,7 0-203,0 0-1,0 2 0,36-2 0,-35 4-866,32-4-4249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1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97 12172,'0'0'2108,"5"-10"-650,-3 5-1244,1 0 0,0 0 1,0 0-1,0 1 0,1-1 1,0 1-1,0-1 1,0 1-1,0 1 0,0-1 1,1 1-1,0-1 0,0 1 1,0 0-1,0 1 1,0 0-1,0-1 0,9-1 1,2 0-89,-1 1 0,1 0 0,0 2-1,-1-1 1,1 2 0,0 0 0,0 1 0,0 1 0,-1 0 0,20 6 0,-26-6-187,-1 1-1,0 0 1,0 1-1,0 0 1,-1 0 0,0 1-1,1 0 1,-1 0-1,-1 0 1,1 1 0,-1 0-1,0 1 1,0-1 0,-1 1-1,0 0 1,0 0-1,-1 1 1,0-1 0,0 1-1,3 10 1,0 3 28,-1 1-1,-1 0 1,-2 0 0,0 1 0,-1-1 0,-1 1 0,-1-1-1,-1 1 1,-1-1 0,-1 0 0,-11 43 0,-8 6 109,-3-1 0,-44 85 0,7-17 88,34-68-66,3 1 0,-16 75-1,33-112-86,3-1 0,1 1 0,1 0-1,2 1 1,1-1 0,9 63 0,-5-79-11,1 1 1,1-2-1,1 1 0,1-1 1,0 0-1,1-1 0,1 0 1,0 0-1,1-1 0,1 0 1,0-1-1,1 0 0,1-1 1,0-1-1,20 14 0,4 0 84,2-1 0,0-1-1,1-3 1,2-1-1,45 14 1,89 12-49,-117-33-18,60 22 0,-117-35-20,-1 1 0,1 0 0,-1 0 0,1 0-1,-1 0 1,0 0 0,0 1 0,0-1-1,0 1 1,0-1 0,0 1 0,0 0 0,0 0-1,2 4 1,-3-5-4,-1 0-1,0 1 1,0-1 0,0 0-1,0 0 1,0 1-1,0-1 1,0 0 0,0 0-1,-1 1 1,1-1-1,0 0 1,-1 0 0,1 0-1,-1 1 1,1-1-1,-1 0 1,0 0 0,1 0-1,-1 0 1,0 0-1,0 0 1,0 0 0,0 0-1,0-1 1,0 1-1,0 0 1,0-1 0,0 1-1,-2 1 1,-104 66-138,80-53 285,2 1-1,-1 0 1,2 2 0,0 1-1,1 1 1,-30 34 0,48-46-157,1-1 0,1 0 0,-1 1 1,1 0-1,0-1 0,1 1 1,0 0-1,0 0 0,1 1 0,0-1 1,0 0-1,1 1 0,0-1 1,0 0-1,3 10 0,0 9-13,2-1-1,2 0 0,11 34 1,3-12-48,1-2 0,2-1 0,47 67 0,-43-73 12,-3 1 0,-1 2 1,-2 0-1,23 65 0,-40-92 171,-1 1 0,0 0 0,-1 0 0,-1 0 1,-1 0-1,0 0 0,-1 0 0,-1 0 0,0 0 0,-1 0 0,-1 0 0,0 0 0,-1-1 0,-1 1 0,-1-1 0,0 0 0,-1-1 0,0 1 0,-1-1 0,-1-1 0,0 1 0,-1-2 0,0 1 0,-1-1 0,0-1 0,-1 0 1,-1-1-1,1 0 0,-2-1 0,-19 11 0,1-3 314,-1-2 0,0-1 0,-1-2 1,-1-1-1,0-2 0,-50 7 0,16-8-283,-2-3 0,-89-6 0,131 0-701,1-2 1,-29-6 0,48 8 48,1-1 0,0 0 1,1-1-1,-1 0 1,0 0-1,1-1 1,-1 1-1,1-2 1,0 1-1,1-1 1,-10-8-1,1-8-4929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1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12139,'0'0'11654,"14"-3"-11029,240-46 776,-72 20-4517,-134 22 795,-7-1-4261,-37 5 1142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1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16207,'0'0'5894,"60"5"-4741,-15-15 128,9-1-448,-2-2-609,2 1-192,0 1 0,-1 0-768,-12 3-994,-4-1-1281,-3-3-2018,-10 0-2530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1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18193,'0'0'2306,"8"0"-1558,-1 0-711,-1 1 0,1-1 0,-1 1 0,1 1 0,-1-1 0,1 1 0,-1 0 0,8 4 0,-10-4-41,-1 0 1,0 0-1,0 0 1,1 0-1,-1 0 1,-1 1-1,1-1 0,0 1 1,-1-1-1,1 1 1,-1 0-1,0 0 0,0 1 1,0-1-1,0 0 1,-1 1-1,1-1 1,-1 0-1,2 7 0,-2-2-40,-1 0 0,1 0 0,-1 0-1,-1 1 1,0-1 0,0 0-1,0 0 1,-1 0 0,0-1 0,-1 1-1,0 0 1,0-1 0,0 0-1,-1 1 1,0-1 0,-10 12 0,-8 8 56,0-2 0,-46 40 1,35-34-34,-45 40-2270,48-46-2353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33 199 12332,'0'0'7383,"-4"8"-7357,-2 9-14,1 0 0,0 0 0,1 0 0,1 0 0,-1 27 0,3-38-7,1 0 0,0 0 0,0 1 0,0-1 0,0 0 0,1 0 0,0 0 0,0 1 0,1-1 0,0 0 0,0 0 0,0-1 0,1 1 0,0 0 0,0-1 0,0 0 0,1 0 0,-1 0 0,1 0 0,7 6 0,-8-9 46,0 0 0,1-1 0,-1 1 0,1-1 0,-1 0 0,1 0 0,-1 0 0,1 0 0,0-1 0,-1 0 0,1 0 0,0 1 0,-1-2 0,1 1 0,0 0 1,-1-1-1,1 0 0,-1 0 0,1 0 0,-1 0 0,1-1 0,-1 1 0,0-1 0,1 0 0,-1 0 0,0 0 0,0 0 0,2-3 0,8-5 284,-1-1-1,-1-1 0,0 1 0,-1-2 0,10-14 0,-11 14-207,1 0 0,-2-1-1,0-1 1,-1 1 0,-1-1-1,0-1 1,0 1 0,-2-1-1,0 0 1,3-25 0,-9 72-51,1-23-83,0 1 1,1-1-1,0 0 0,0 1 0,1-1 1,2 12-1,-2-18 6,0 1 0,0 0 0,1-1-1,-1 1 1,0-1 0,1 0 0,0 0 0,-1 1 0,1-1-1,0 0 1,0 0 0,0 0 0,0-1 0,1 1 0,-1-1-1,0 1 1,1-1 0,-1 0 0,1 1 0,-1-1-1,1 0 1,0-1 0,-1 1 0,6 0 0,-4 0 54,1 0 0,0 0 1,-1-1-1,1 0 0,0 0 1,-1 0-1,1-1 0,0 1 0,-1-1 1,1 0-1,0 0 0,-1-1 0,1 1 1,-1-1-1,0 0 0,0 0 1,5-4-1,-3 1 70,0 0 1,-1 0-1,0 0 1,0-1-1,0 1 1,-1-1-1,0 0 1,0-1-1,0 1 0,3-9 1,-1-1-17,-1 0 1,0-1-1,-1 0 0,0 0 1,-2 0-1,0 0 0,-1 0 1,-1-32-1,0 47-269,0-1 1,0 1-1,0 0 0,-1-1 1,1 1-1,-1 0 1,1 0-1,-1-1 0,0 1 1,1 0-1,-1 0 0,0 0 1,-1 0-1,1 0 1,0 0-1,-1 0 0,1 0 1,-1 0-1,1 1 0,-1-1 1,0 0-1,1 1 1,-1 0-1,0-1 0,0 1 1,0 0-1,0 0 0,-3-1 1,5 2-24,-1 0 0,1 1 0,0-1 1,-1 0-1,1 0 0,-1 0 0,1 0 1,0 1-1,-1-1 0,1 0 0,0 0 0,-1 1 1,1-1-1,0 0 0,0 1 0,-1-1 0,1 0 1,0 1-1,0-1 0,0 0 0,-1 1 1,1-1-1,0 1 0,0-1 0,0 0 0,0 1 1,0-1-1,0 1 0,0-1 0,0 0 0,0 1 1,0-1-1,0 1 0,0-1 0,0 1 1,1 17-3690,-1-16 3435,5 18-4846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174 226 14318,'0'0'5386,"-9"-5"-3491,4 2-1683,3 1-157,-1 0 1,0 0 0,1 1-1,-1-1 1,0 1 0,0-1 0,0 1-1,0 0 1,0 0 0,-1 0 0,1 1-1,0-1 1,0 1 0,-1 0-1,1 0 1,0 0 0,-1 0 0,1 0-1,0 1 1,0-1 0,0 1-1,-1 0 1,1 0 0,0 0 0,-3 2-1,-1 3-16,1 0-1,-1 0 0,1 1 0,0 0 0,1 0 1,0 0-1,0 1 0,1 0 0,-1 0 0,2 0 1,-1 0-1,1 0 0,0 1 0,1 0 1,0-1-1,1 1 0,-1 0 0,1 12 0,1-20-39,0 0 0,0-1 0,0 1 0,0 0 0,1-1 0,-1 1 1,0 0-1,0-1 0,1 1 0,-1 0 0,0-1 0,1 1 0,-1 0 0,0-1 0,1 1 0,-1-1 0,1 1 0,-1-1 0,1 1 0,-1-1 0,1 1 0,-1-1 0,1 1 0,0-1 0,-1 0 0,1 1 0,0-1 0,-1 0 0,1 0 0,1 1 0,29-1 25,-20-2-7,-1-1 1,0 1 0,19-9-1,120-80-230,-149 91 212,1-1 0,-1 0 0,1 1 0,0-1 0,0 1 0,-1-1 0,1 1 0,0-1 0,0 1 0,0 0 0,-1-1 0,1 1 0,0 0 1,0 0-1,0-1 0,0 1 0,0 0 0,0 0 0,-1 0 0,1 0 0,0 0 0,0 0 0,0 1 0,0-1 0,0 0 0,0 0 0,-1 0 0,1 1 0,0-1 0,0 1 0,0-1 0,-1 1 0,1-1 0,0 1 1,0-1-1,-1 1 0,1-1 0,0 1 0,-1 0 0,1-1 0,0 2 0,0 2 41,0 1 1,0-1-1,-1 0 1,1 1-1,-1-1 1,0 0-1,-1 6 0,1 3 334,20-59 1163,-6-22-1395,-10 45-907,13-43 0,-17 65 751,1 1 1,-1-1-1,0 1 1,0-1-1,1 1 1,-1-1-1,0 1 1,1 0-1,-1-1 1,1 1-1,-1 0 0,0-1 1,1 1-1,-1 0 1,1-1-1,-1 1 1,1 0-1,-1 0 1,1 0-1,-1 0 1,1-1-1,-1 1 1,1 0-1,-1 0 0,1 0 1,-1 0-1,1 0 1,0 0-1,-1 0 1,1 0-1,-1 0 1,1 1-1,-1-1 1,1 0-1,-1 0 1,1 0-1,-1 1 0,1-1 1,0 1-1,23 13-261,-16-9 318,1 0-42,-1-1 1,1 0-1,0-1 0,0 1 1,0-2-1,1 0 0,-1 0 1,0 0-1,1-1 0,-1-1 1,1 1-1,0-2 1,-1 1-1,13-3 0,-17 2 27,-1 0 0,1-1 0,-1 1-1,1-1 1,-1 0 0,0 0 0,0 0-1,0 0 1,0-1 0,0 0 0,0 0-1,-1 0 1,1 0 0,-1 0 0,0-1-1,0 0 1,0 1 0,0-1 0,-1 0-1,0 0 1,0-1 0,0 1 0,0 0-1,0-1 1,-1 1 0,0-1 0,0 0-1,0 1 1,-1-1 0,1-7 0,-1 9-4,0-1 0,0 0 1,0 1-1,-1-1 0,1 1 0,-1-1 1,0 1-1,0-1 0,0 1 0,-1-1 1,1 1-1,-3-4 0,3 6-27,0 0 0,0 0 0,0 0 0,0 0-1,0 1 1,0-1 0,0 0 0,0 1 0,0-1 0,0 1 0,0-1 0,-1 1-1,1 0 1,0-1 0,0 1 0,0 0 0,-1 0 0,1 0 0,0 0-1,0 0 1,-1 0 0,1 0 0,0 0 0,0 1 0,-1-1 0,1 0 0,0 1-1,0-1 1,0 1 0,0-1 0,0 1 0,-1-1 0,1 1 0,0 0-1,1 0 1,-1 0 0,0-1 0,0 1 0,0 0 0,-1 2 0,-2 1 13,0 1 0,0-1 0,0 1 0,1 1 0,0-1 0,0 0 0,0 1 0,0-1 0,1 1 0,0 0 0,0 0 0,-1 9 0,2-13-10,1 1-1,-1-1 1,1 0 0,-1 1-1,1-1 1,0 0 0,0 1-1,0-1 1,0 1-1,0-1 1,1 0 0,-1 1-1,1-1 1,0 0 0,-1 1-1,1-1 1,0 0-1,0 0 1,1 0 0,-1 0-1,0 0 1,1 0 0,-1 0-1,1 0 1,-1 0-1,1-1 1,0 1 0,0-1-1,0 1 1,0-1 0,0 0-1,0 1 1,0-1-1,3 1 1,6 0-84,1-1 0,-1 0 1,1 0-1,-1-1 0,0 0 0,1-1 1,-1-1-1,0 0 0,1 0 0,-1-1 1,13-5-1,27-6-609,-50 14 715,0-1 0,1 1 0,-1-1 0,1 1 0,-1 0 0,1 0 0,-1 0 0,1-1 0,-1 1 0,1 1 0,-1-1 0,1 0 0,-1 0 0,1 1 0,-1-1 0,1 0 0,-1 1 0,1-1 0,-1 1 0,0 0 0,1 0 0,-1-1 0,0 1 0,0 0 0,0 0 0,1 0 0,0 2 0,11 8 430,-10-9-433,0 0 1,0-1-1,0 1 1,0-1-1,0 0 0,0 0 1,1 0-1,-1 0 0,0-1 1,1 1-1,-1-1 1,0 0-1,1 0 0,-1 0 1,0 0-1,1-1 1,-1 1-1,0-1 0,6-2 1,5-2-81,1-1 0,-1 0 1,14-9-1,-3 2-495,-20 9 257,1 2 0,-1-1-1,1 0 1,0 1 0,0 0 0,-1 1 0,1-1-1,0 1 1,1 0 0,-1 0 0,0 1 0,0 0-1,0 0 1,0 1 0,0-1 0,0 1 0,1 0-1,-1 1 1,-1 0 0,8 2 0,-7-1-4036,2-2-3774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11851,'0'0'12108,"65"18"-11051,-40-15-705,1 0-256,0-1-32,-2-2-769,-3 0-1665,1 0-3171,-5-7-4837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14894,'0'0'7463,"71"-12"-8904,-41 12-3011,5-5-7111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12684,'0'0'7778,"0"10"-7319,-2 42 191,0-17-311,1-1 1,2 1-1,7 46 0,-8-78-340,1 0 0,0 0 0,0 0 0,1 0 0,-1 0 0,0-1 0,1 1 0,0 0 0,0-1 0,0 1-1,0-1 1,0 0 0,0 1 0,0-1 0,1 0 0,-1-1 0,1 1 0,0 0 0,-1-1 0,1 1 0,0-1-1,0 0 1,0 0 0,0 0 0,0 0 0,3 0 0,9 1-125,0-1 1,0 0-1,0-1 1,20-2-1,4-1-370,-37 3 498,-1 0 0,1 0 0,-1 0 1,1 1-1,0-1 0,-1 0 0,1 0 0,-1 1 0,1-1 0,-1 1 0,1 0 0,-1-1 0,0 1 0,1 0 0,-1 0 0,0 0 0,1 0 0,-1 0 0,0 0 1,0 0-1,0 0 0,0 0 0,0 0 0,0 1 0,0-1 0,-1 0 0,1 1 0,0-1 0,-1 1 0,1-1 0,-1 1 0,1-1 0,-1 1 0,0-1 1,0 1-1,1-1 0,-1 1 0,0 0 0,0-1 0,-1 1 0,1-1 0,0 1 0,-1 1 0,0 3 178,0-1 1,0 0-1,-1 0 0,0 0 0,1 0 1,-2 0-1,1-1 0,-1 1 0,1-1 1,-1 1-1,0-1 0,-5 4 1,-1 0 230,0-1 0,-1-1 1,0 1-1,-1-2 1,1 1-1,-1-1 1,0-1-1,0 0 1,-14 2-1,21-5-476,0 0-1,0 0 1,0-1 0,0 0 0,0 0-1,0 0 1,0 0 0,0-1-1,1 0 1,-1 1 0,0-1-1,0-1 1,-5-1 0,7 1-168,-1 1 0,1-1 0,0 0 0,0 0 0,0 0 0,0 0 0,0 0 0,0-1 0,1 1 0,-1 0 0,1-1 0,-1 1 0,1-1 0,0 0 0,0 1 0,0-1 0,0 0 0,1 0 0,-1 1 0,1-7 0,-1 5-666,0 0 0,1-1 0,0 1-1,0-1 1,0 1 0,0 0 0,1-1 0,1-5-1,12-11-4395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11499,'0'0'8515,"9"-4"-7741,-4 2-665,1 1 0,-1-2 0,0 1 0,0-1 0,0 0 0,0 0 0,-1 0 0,1 0 0,-1-1 0,0 0 0,0 0 0,0 0 0,0 0 0,-1-1 0,0 1 0,0-1 0,0 0 0,0 0 0,-1 0 0,0-1 0,0 1 0,0 0 0,1-11-1,-2 12 62,-1-1 0,0 1-1,0 0 1,-1 0-1,1 0 1,-1 0-1,0-1 1,-2-5-1,3 9-165,-1 0-1,1 1 1,-1-1-1,0 0 1,0 0-1,1 0 1,-1 1 0,0-1-1,0 0 1,0 0-1,0 1 1,1-1-1,-1 1 1,0-1-1,0 1 1,0 0-1,0-1 1,0 1-1,-1 0 1,1-1 0,0 1-1,0 0 1,0 0-1,0 0 1,0 0-1,0 0 1,0 0-1,0 0 1,0 1-1,0-1 1,0 0-1,0 1 1,0-1 0,0 0-1,0 1 1,0-1-1,-2 2 1,1 0-21,0-1 1,0 1 0,0 0-1,0 0 1,0 0-1,1 0 1,-1 0 0,0 0-1,1 0 1,0 1 0,0-1-1,-1 1 1,1-1-1,1 0 1,-1 1 0,0 0-1,1-1 1,-1 1 0,1 3-1,-4 53-88,4-56 100,0 0-1,1-1 0,-1 1 1,0 0-1,1 0 0,0 0 1,0-1-1,0 1 0,0-1 0,0 1 1,0-1-1,1 1 0,-1-1 1,1 1-1,0-1 0,-1 0 1,1 0-1,0 0 0,5 3 1,-3-2 0,0-1 0,0 0 1,0 0-1,1 0 0,-1-1 1,0 0-1,1 0 0,-1 0 1,1 0-1,0 0 0,6-1 1,-2 0 9,0 0 1,0-1 0,1 0-1,-1-1 1,0 0 0,0 0-1,-1-1 1,1 0 0,0-1-1,-1 0 1,0 0 0,8-6-1,-4-1 36,0-1 0,-1-1-1,0 1 1,-1-2-1,-1 1 1,0-2 0,-1 1-1,0-1 1,-1 0 0,-1-1-1,0 1 1,3-18 0,-13 51-190,1-2 186,0-1 0,1 2 1,1-1-1,1 31 0,0-44-82,1 0 0,-1 1-1,1-1 1,-1 0-1,1 0 1,0-1-1,0 1 1,1 0-1,-1 0 1,0 0-1,1-1 1,0 1-1,-1-1 1,1 1-1,0-1 1,0 0-1,1 1 1,-1-1 0,0 0-1,1-1 1,-1 1-1,1 0 1,0-1-1,-1 1 1,1-1-1,0 0 1,0 0-1,0 0 1,0 0-1,0 0 1,0-1-1,5 1 1,-5-1-342,0 0 1,-1-1-1,1 1 1,0 0-1,0-1 0,-1 0 1,1 0-1,-1 0 0,1 0 1,-1 0-1,1 0 1,-1 0-1,0-1 0,1 0 1,-1 1-1,0-1 0,0 0 1,0 0-1,0 0 1,-1 0-1,1 0 0,0 0 1,-1-1-1,0 1 0,2-3 1,11-28-6821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14125,'0'0'9577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126 349 2466,'0'0'10474,"1"-10"-7143,1 2-3108,-1 3 422,0 0 1,0 0-1,0 0 1,-1-1-1,0 1 1,-1-10-1,1 14-519,-1-1 1,1 1-1,-1-1 0,1 1 0,-1-1 1,0 1-1,1 0 0,-1 0 0,0-1 0,0 1 1,0 0-1,0 0 0,0 0 0,0 0 1,0 0-1,0 0 0,-1 0 0,1 0 0,0 1 1,0-1-1,-1 0 0,1 1 0,-1-1 1,1 1-1,0-1 0,-1 1 0,1 0 1,-1 0-1,1-1 0,-1 1 0,1 0 0,-1 0 1,-1 1-1,0-1-117,0 1 0,0 0-1,0 0 1,1 0 0,-1 0 0,0 0 0,1 0-1,-1 1 1,0 0 0,1-1 0,0 1 0,-1 0-1,1 0 1,0 0 0,0 0 0,0 1 0,0-1-1,1 1 1,-1-1 0,1 1 0,-2 3 0,-4 6-40,2 0-1,0 0 1,-5 17 0,6-17 16,1 0 1,1 0-1,0 0 0,1 0 0,-1 16 0,2-26 7,0-1 1,1 1-1,-1-1 1,0 1-1,0-1 1,1 1-1,-1-1 0,1 1 1,-1-1-1,1 1 1,-1-1-1,1 0 1,0 1-1,0-1 1,0 0-1,0 0 0,0 0 1,0 1-1,0-1 1,2 1-1,-1-1 2,0-1 0,0 1-1,1-1 1,-1 0 0,0 0 0,0 0 0,0 0-1,0 0 1,0 0 0,1 0 0,-1-1-1,0 1 1,0-1 0,0 0 0,0 1-1,0-1 1,0 0 0,0 0 0,-1 0 0,3-2-1,6-4 34,0 0 0,0 0 0,-1-1-1,0-1 1,0 1 0,-1-2-1,0 1 1,10-17 0,48-90 501,-66 116-523,58-130 1095,-52 113-1166,0 0 1,-2-1-1,0 1 0,0-1 0,0-31 0,-4 52 23,-1 0 1,0 0-1,0 0 0,0 0 1,0-1-1,0 1 0,-1 0 1,-3 5-1,-4 9-43,-5 17 36,-17 63 0,28-82 36,0-1 1,1 1 0,0-1-1,1 1 1,1 0-1,0 0 1,4 21-1,-4-34 13,1 1 0,-1 0 1,1-1-1,0 1 0,0-1 0,0 1 0,0-1 0,1 0 1,-1 1-1,1-1 0,-1 0 0,1 0 0,0 0 0,0 0 0,0 0 1,0-1-1,0 1 0,0 0 0,1-1 0,-1 0 0,0 1 1,1-1-1,-1 0 0,1 0 0,-1-1 0,1 1 0,-1 0 1,1-1-1,0 1 0,-1-1 0,1 0 0,0 0 0,2 0 0,1-1 20,-1 1-1,0-1 0,0 0 1,0 0-1,0 0 0,0-1 1,0 0-1,0 0 0,0 0 1,-1-1-1,1 1 0,-1-1 1,0 0-1,0 0 0,0-1 1,5-4-1,2-7 58,0-1 1,-1-1-1,-1 1 0,0-2 0,-1 1 1,8-27-1,-12 30-139,-4 21-138,-3 18 38,3-10 139,0-5 51,0-1 1,0 1-1,1 0 1,0-1-1,0 1 1,5 13-1,-5-21-21,0 1-1,1 0 0,-1-1 0,1 1 1,0-1-1,-1 0 0,1 0 0,0 1 0,1-1 1,-1 0-1,0-1 0,0 1 0,1 0 1,-1-1-1,1 1 0,-1-1 0,1 0 0,0 0 1,0 0-1,-1 0 0,1 0 0,0-1 1,0 1-1,0-1 0,0 0 0,3 0 0,2 1 61,1-2 0,-1 1-1,0-1 1,0 0 0,0-1-1,0 0 1,0 0 0,0 0-1,-1-1 1,1 0 0,-1-1-1,0 0 1,0 0 0,0-1 0,0 1-1,-1-1 1,0-1 0,0 1-1,0-1 1,-1 0 0,6-8-1,-4 3-10,1 0 1,-2 0-1,1 0 0,-2-1 0,0 0 0,0 0 0,-1-1 1,0 1-1,-1-1 0,-1 0 0,0 0 0,0-20 0,-2 32-56,1 1 0,-1-1 0,0 1-1,0-1 1,0 1 0,0-1-1,0 1 1,0 0 0,0-1-1,0 1 1,0-1 0,0 1 0,0-1-1,0 1 1,-1-1 0,1 1-1,0 0 1,0-1 0,0 1-1,-1-1 1,1 1 0,0 0 0,0-1-1,-1 1 1,1 0 0,0-1-1,-1 1 1,1 0 0,0 0-1,-1-1 1,1 1 0,-1 0 0,1 0-1,0-1 1,-1 1 0,1 0-1,-1 0 1,1 0 0,0 0-1,-1 0 1,1 0 0,-1 0 0,1 0-1,-1 0 1,1 0 0,-1 0-1,1 0 1,-1 0 0,1 0-1,0 0 1,-1 0 0,1 0 0,-1 1-1,1-1 1,0 0 0,-1 0-1,1 1 1,-1-1 0,-21 19-157,17-11 187,0 0 0,1 0 1,1 0-1,-1 1 0,1-1 1,1 1-1,-1 0 0,1 0 1,1 0-1,0 0 1,0 0-1,1 0 0,0 10 1,1-15-114,-1 0 0,1 0 1,0 0-1,0 0 0,0 0 0,1 0 1,-1 0-1,1-1 0,0 1 1,0 0-1,0-1 0,1 0 1,3 5-1,-3-6-287,-1 0 1,1 1-1,0-1 0,1 0 0,-1 0 1,0-1-1,1 1 0,-1-1 1,1 1-1,-1-1 0,1 0 0,0 0 1,-1-1-1,1 1 0,0-1 1,6 0-1,4-3-4380,-4-9-2408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16720,'0'0'2594,"18"61"-2594,10-40-897,4-2-1249,2-2-1025,-3-4-3042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12876,'0'0'9177,"-8"6"-8574,2-2-507,0 0 0,0 1 0,1 0 0,0 0-1,-7 9 1,11-13-115,0 0 0,0 0 0,0 1 0,0-1 0,0 1 0,0-1 0,1 1 0,-1-1 0,0 1 0,1-1 0,-1 1-1,1-1 1,0 1 0,0 0 0,-1-1 0,1 1 0,0 0 0,0-1 0,1 1 0,-1 0 0,0-1 0,0 1 0,1-1 0,-1 1 0,1 0-1,0-1 1,-1 1 0,1-1 0,0 0 0,0 1 0,0-1 0,0 1 0,0-1 0,0 0 0,0 0 0,0 0 0,3 2 0,45 26-1433,13 10 1013,-59-37 463,-1 0 0,1 0 0,-1 0 0,0 0 0,0 1 0,0-1 0,0 1-1,-1-1 1,1 1 0,0 0 0,-1 0 0,0 0 0,0 0 0,0 0 0,0 0 0,0 0 0,-1 0 0,1 5 0,-2-5 121,1 0 1,-1-1-1,0 1 1,-1 0-1,1-1 1,0 1-1,-1-1 1,1 1-1,-1-1 1,0 0-1,0 0 1,0 0-1,0 0 1,0 0-1,-1 0 1,1 0-1,0-1 1,-1 1-1,1-1 1,-1 0-1,0 1 1,1-1-1,-1-1 1,-5 2-1,-3 2-64,0-1 0,0 0-1,-1-1 1,1 0-1,-13 0 1,21-2-362,1 0 0,0 0 0,-1 0 0,1-1 1,0 1-1,-1-1 0,1 1 0,0-1 0,0 0 0,-1 1 0,1-1 1,0 0-1,0-1 0,0 1 0,0 0 0,0-1 0,-1-1 0,-13-15-6498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81 116 1986,'0'0'23612,"8"-6"-22689,-3 1-795,0-1-1,0 0 1,-1 1-1,0-2 1,0 1-1,0 0 1,3-10-1,-6 15-161,-1 0-1,1-1 0,0 1 1,-1-1-1,1 1 0,-1-1 1,0 1-1,1-1 1,-1 1-1,0-1 0,0 1 1,0-1-1,0 1 0,0-1 1,0 1-1,-1-1 0,1 1 1,-1-1-1,1 1 0,-1-1 1,1 1-1,-1 0 0,0-1 1,1 1-1,-1 0 0,0-1 1,0 1-1,0 0 0,0 0 1,0 0-1,0 0 0,0 0 1,-1 0-1,1 0 0,0 0 1,-1 0-1,1 1 0,0-1 1,-1 1-1,1-1 0,-1 1 1,1-1-1,-1 1 0,1 0 1,-1-1-1,1 1 0,-1 0 1,1 0-1,-1 0 0,-1 1 1,-1-1-10,1 0-1,-1 1 1,1-1 0,-1 1 0,1 0 0,0 0 0,-1 0 0,1 0 0,0 0-1,0 1 1,0-1 0,0 1 0,0 0 0,0 0 0,0 0 0,1 1-1,-1-1 1,1 1 0,-1-1 0,1 1 0,0 0 0,0 0 0,0 0 0,1 0-1,-1 0 1,1 0 0,-2 4 0,1-1 36,-1 0 0,1 0 0,1 0 1,-1 0-1,1 0 0,0 0 0,0 0 0,1 0 0,0 1 1,0-1-1,0 0 0,1 0 0,0 0 0,0 0 0,3 7 0,-2-9 9,0-1-1,1 0 1,-1 0-1,1 0 0,-1 0 1,1 0-1,0 0 0,1-1 1,-1 0-1,0 1 1,1-1-1,-1 0 0,1-1 1,-1 1-1,1 0 1,0-1-1,0 0 0,0 0 1,0 0-1,0-1 0,-1 1 1,6-1-1,1 1 33,1-1 0,-1 0 0,0 0 0,1-1 0,-1 0 0,0-1 0,18-5 0,-15 1 37,0-1-1,0 0 1,0 0 0,-1-1 0,-1-1 0,1 0 0,-1-1-1,-1 0 1,0 0 0,0-1 0,8-13 0,-18 27 18,-4 32 332,4-34-412,0 0 0,1 0 0,-1 1 0,0-1 0,1 0 0,-1 0 0,1 1 0,-1-1 0,1 0 1,-1 0-1,1 0 0,0 0 0,-1 0 0,1 0 0,0 0 0,0 0 0,0 0 0,0 0 0,0 0 0,0-1 0,0 1 0,0 0 0,0-1 0,1 1 0,-1-1 0,0 1 1,0-1-1,0 0 0,1 1 0,-1-1 0,0 0 0,3 0 0,12 1-531,0-1 0,0-1 0,0-1 0,0 0 0,29-8 0,-19 3-71,-2 6-2005,-17 13-944,-4-4 2356,2-2-3639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14061,'0'0'3267,"3"-9"11,-1 6-3138,-1 0 0,0 0 0,1 0 0,-1 0 0,1 0 0,0 0 0,0 0 0,0 1 1,0-1-1,0 1 0,1-1 0,-1 1 0,1 0 0,0 0 0,0 0 0,-1 0 0,1 1 0,0-1 0,0 1 0,1-1 0,-1 1 0,0 0 0,0 1 0,1-1 0,-1 0 0,0 1 0,1 0 0,-1 0 0,0 0 0,1 0 0,-1 0 0,0 1 0,1-1 0,-1 1 1,0 0-1,1 0 0,-1 0 0,0 1 0,0-1 0,0 1 0,0 0 0,3 2 0,0 0-127,-2 0 0,1 0 0,0 1 0,-1-1 0,0 1 0,0 0 0,0 0 0,-1 0 0,0 0 0,0 1 0,0-1 0,0 1 0,-1 0 0,0 0 0,0 0 0,-1 0 1,0 0-1,0 0 0,0 1 0,-1-1 0,1 0 0,-2 0 0,1 1 0,-1-1 0,0 0 0,0 0 0,-2 6 0,-6 20 53,-1-2-1,-1 1 1,-2-1 0,-17 28 0,10-18 14,13-26-76,3-8-11,1 1 1,0-1-1,0 0 1,0 1 0,1 0-1,0-1 1,0 1-1,0 0 1,1 0-1,0 0 1,1 0-1,0 14 1,1-19 5,-1-1 1,1 0-1,0 1 1,0-1-1,0 0 1,0 0-1,0 0 1,0 1-1,0-1 0,1 0 1,-1-1-1,0 1 1,1 0-1,-1 0 1,0 0-1,1-1 1,-1 1-1,1-1 1,-1 1-1,1-1 1,-1 0-1,1 1 1,-1-1-1,4 0 0,46 1 372,-38-2-210,13 1-34,0-2-1,0-1 1,48-12 0,-62 12-700,1-1 0,-1-1 0,0 0 0,0 0 0,17-13 0,-13 2-2773,-12 2-2367,-3-3-4436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15567,'0'0'5189,"63"0"-4293,-16-6-127,7-1-673,4 0-32,2 0-1121,-10-1-3107,3-2-3459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7015,'0'0'13308,"-8"2"-12486,2-1-502,-1 1 0,1 0 0,-1 0 0,1 1 0,0 0 0,0 0 0,0 1 0,0-1 0,0 1 0,1 0 0,0 1 0,0-1 0,0 1 0,0 0 0,1 1 0,0-1 0,-5 9 0,4-5-302,3-5-32,0-1 1,0 1-1,0-1 0,0 1 0,1 0 0,0 0 0,0 0 0,0-1 0,0 1 0,1 0 0,-1 7 0,2-10 16,-1-1 0,1 1-1,0 0 1,-1 0 0,1 0 0,0-1 0,0 1-1,0 0 1,-1-1 0,1 1 0,0-1-1,0 1 1,0-1 0,0 0 0,0 1 0,0-1-1,0 0 1,0 1 0,0-1 0,0 0 0,0 0-1,0 0 1,0 0 0,0 0 0,0 0 0,0 0-1,0-1 1,0 1 0,0 0 0,0 0 0,1-1-1,35-7 91,-28 3-46,-1-1-1,0 0 1,0 0-1,0-1 0,-1 0 1,1 0-1,-2 0 0,1-1 1,-1 0-1,0-1 1,-1 1-1,0-1 0,0 0 1,-1 0-1,4-15 0,-34 68-338,11 19 407,14-59-379,1 1 0,-1-1-1,1 1 1,0-1 0,0 1-1,0-1 1,1 1 0,-1-1-1,1 1 1,0-1 0,3 9-1,-3-13-96,0 1-1,-1 0 1,1 0-1,0 0 1,0-1-1,0 1 1,-1 0-1,1-1 1,0 1-1,0-1 1,0 1-1,0-1 1,0 1-1,0-1 1,0 0-1,0 1 1,0-1-1,0 0 1,0 0-1,0 0 1,1 0-1,-1 0 1,0 0-1,0 0 1,0 0-1,0 0 1,0 0-1,0-1 1,0 1-1,1-1 1,11-8-8185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78 12748,'0'0'1708,"-10"4"321,0 0-1466,0 1 0,0 1 0,0-1 0,1 2 0,-10 7 0,16-12-468,0 1 0,1-1-1,-1 1 1,1 0-1,-1-1 1,1 1-1,0 0 1,0 0 0,0 1-1,0-1 1,1 0-1,-1 1 1,1-1-1,0 1 1,0-1-1,0 1 1,1-1 0,-1 1-1,1 0 1,0-1-1,0 1 1,0 0-1,1 4 1,0-7-90,-1 1 0,1-1 1,0 0-1,0 0 0,0 0 1,0 0-1,0 0 0,0 0 0,0 0 1,1 0-1,-1 0 0,0 0 0,0 0 1,1-1-1,-1 1 0,1-1 0,-1 1 1,0-1-1,1 1 0,-1-1 0,1 0 1,-1 0-1,1 0 0,-1 0 1,1 0-1,-1 0 0,1 0 0,2-1 1,1 1 22,1 0 0,-1-1 0,0 0 1,1 0-1,-1 0 0,0-1 1,7-2-1,-2-3-5,-1 0 0,0 0 0,0-1 0,-1 0 0,0 0 0,0-1 0,-1 0 0,0 0 0,6-12 0,0 0-8,-1 0-1,-2-1 1,12-32-1,-23 64-70,-3 18 7,1 0 1,1 0-1,4 51 0,-1-76-197,-1-1-1,1 0 0,0 1 0,0-1 0,1 0 0,-1 0 1,0 0-1,1 0 0,-1 0 0,1 0 0,0 0 0,0-1 1,-1 1-1,1 0 0,0-1 0,0 0 0,1 1 1,-1-1-1,0 0 0,0 0 0,1 0 0,-1 0 0,0-1 1,1 1-1,-1-1 0,1 1 0,-1-1 0,1 0 1,-1 0-1,1 0 0,-1 0 0,0-1 0,5 0 0,13-7-2731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9225,'0'0'11451,"-3"9"-10549,-9 30-166,2 0 1,2 1 0,1 0 0,3 1-1,1 0 1,2 48 0,1-83-733,1-1 0,0 0 1,0 1-1,0-1 0,0 0 1,1 0-1,0 0 0,0 0 1,0 0-1,1 0 0,-1-1 1,1 1-1,0-1 0,1 0 1,6 7-1,-9-10-30,1 1-1,0-1 1,1 1-1,-1-1 1,0 0 0,0 0-1,0 0 1,1 0-1,-1 0 1,0-1 0,1 1-1,-1-1 1,1 1-1,-1-1 1,1 0 0,-1 0-1,0 0 1,1 0-1,-1-1 1,1 1 0,-1-1-1,1 1 1,-1-1 0,0 0-1,0 0 1,1 0-1,-1 0 1,0 0 0,0 0-1,0-1 1,0 1-1,0-1 1,0 0 0,0 1-1,1-3 1,31-38-516,-30 35 536,1 0-1,0 0 1,0 1-1,1-1 1,0 1-1,11-8 1,-17 14 6,0 0 0,1 0 0,-1 0 0,0 0 0,1 0 0,-1 1 0,0-1 0,1 0 0,-1 0 1,0 0-1,1 1 0,-1-1 0,0 0 0,1 0 0,-1 1 0,0-1 0,0 0 0,0 1 0,1-1 1,-1 0-1,0 1 0,0-1 0,0 0 0,1 1 0,-1-1 0,0 0 0,0 1 0,0-1 0,0 0 0,0 1 1,0-1-1,0 1 0,0-1 0,0 0 0,0 1 0,0-1 0,0 0 0,0 1 0,0-1 0,-1 1 1,1-1-1,0 1 0,-1 21 185,1-22-177,-3 35 297,1-19-274,0 1 0,1-1 0,1 0 0,0 1 0,4 21 0,-3-37-161,-1 0 1,0 0-1,1-1 0,-1 1 1,0 0-1,1 0 0,-1-1 0,1 1 1,-1 0-1,1-1 0,-1 1 0,1-1 1,-1 1-1,1 0 0,0-1 1,-1 1-1,1-1 0,0 0 0,0 1 1,0 0-213,0-1 0,0 0 1,-1 0-1,1 0 0,0 1 1,0-1-1,0 0 0,-1 0 1,1 0-1,0 0 0,0 0 1,-1-1-1,1 1 1,0 0-1,0 0 0,0 0 1,-1-1-1,1 1 0,0 0 1,-1-1-1,2 0 0,11-13-8071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14125,'0'0'9609,"-3"14"-8984,-8 54 354,3 0-1,0 72 1,8-116-1088,5 104 584,-4-115-844,2 1 0,0 0-1,0-1 1,1 1-1,1-1 1,0 0-1,7 12 1,-12-24 127,0 0 1,1 0-1,-1 0 1,1 0-1,-1 0 0,1-1 1,-1 1-1,1 0 1,0 0-1,-1-1 0,1 1 1,0 0-1,0-1 0,-1 1 1,1 0-1,0-1 1,0 0-1,0 1 0,0-1 1,0 1-1,0-1 1,0 0-1,0 0 0,0 1 1,0-1-1,1 0 1,13 0-5226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2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14606,'0'0'1286,"0"10"177,0-6-1246,0 0-1,0 0 1,1 1 0,-1-1-1,1 0 1,0 0-1,0 0 1,0 0 0,0 0-1,1 0 1,0-1-1,0 1 1,0 0 0,0-1-1,0 0 1,1 1-1,0-1 1,-1 0 0,1 0-1,0 0 1,1-1-1,-1 1 1,0-1 0,1 0-1,-1 1 1,1-2 0,0 1-1,0 0 1,-1-1-1,1 0 1,0 1 0,7-1-1,-7 0-111,1 0 1,0 0-1,0-1 0,0 0 0,0 0 0,0-1 0,0 1 1,-1-1-1,1 0 0,0 0 0,0-1 0,-1 1 0,1-1 1,-1 0-1,1 0 0,-1-1 0,0 1 0,0-1 1,0 0-1,0 0 0,0 0 0,-1-1 0,1 1 0,-1-1 1,0 0-1,0 0 0,-1 0 0,4-6 0,-1-1-117,-1 1-1,1-1 0,-2 0 0,0-1 0,0 1 1,-1 0-1,0-1 0,-1 1 0,0-1 0,-2-22 1,1 31-15,-1 1 0,1 0 0,0 0 0,0-1 0,-1 1 0,1 0 0,-1 0 0,0 0 0,0 0 0,1 0 0,-1 0 0,-1 0 0,1 0 0,0 0 0,0 0 0,-1 0 0,1 1 0,-1-1 0,0 0 0,1 1 0,-1-1 0,0 1 0,0 0 0,0 0 0,0 0 0,0 0 0,0 0 0,0 0 1,0 0-1,0 1 0,0-1 0,-1 1 0,1-1 0,0 1 0,0 0 0,-1 0 0,1 0 0,0 0 0,0 0 0,-1 1 0,1-1 0,0 1 0,0-1 0,0 1 0,0 0 0,0 0 0,0 0 0,0 0 0,0 0 0,0 1 0,0-1 0,0 0 0,0 1 0,1-1 0,-1 1 0,1 0 0,-3 3 0,-4 6 142,1 1-1,0 0 0,0 0 0,1 0 0,1 1 0,-7 24 0,9-27-45,0 0 1,1 0-1,1 0 0,0 0 0,0 0 0,1 0 0,0 0 0,1 0 0,0 0 0,3 12 0,-3-18-60,1 1-1,1-1 0,-1 0 1,0 0-1,1 0 0,0-1 1,0 1-1,0-1 0,0 1 1,0-1-1,1 0 0,0 0 1,-1-1-1,1 1 0,0-1 1,1 0-1,-1 0 0,0 0 1,0 0-1,1-1 0,-1 0 1,1 0-1,-1 0 0,1 0 1,0-1-1,-1 1 0,1-1 1,5-1-1,3 1 20,1-1 1,-1 0-1,1-1 0,-1-1 1,0 0-1,0 0 0,0-1 0,19-10 1,-4-3-11,-1-1 0,0-2 0,-1-1 0,42-45 0,-67 66 185,-1 32 0,0-31-201,0 0 0,0 0-1,0 0 1,0 0 0,1 0-1,-1 0 1,0 0 0,1 0 0,-1 0-1,0 0 1,1 0 0,-1 0-1,1 0 1,-1 0 0,1 0 0,0-1-1,-1 1 1,1 0 0,0 0-1,0-1 1,-1 1 0,1 0-1,0-1 1,0 1 0,1 0 0,32 4 50,-26-5-191,-1-1 0,1 0 0,0-1 0,0 0 0,0 0 1,11-5-1,6-8-659,-19 11 729,0 0 1,0 0 0,0 1 0,1 0-1,-1 0 1,11-3 0,-16 34 228,-7 11 138,-1 28 35,15-26-4258,-1-27-3495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3107,'0'9'705,"0"-2"-801,0-5-1250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1 488 4228,'4'-232'3918,"2"79"2713,-5 98-938,-1 43-2230,0 37-3080,3 394-324,-3-413-6,1 1-1,0 0 1,0-1 0,0 1-1,0-1 1,4 9 0,-5-15-29,0 1 1,1 0 0,-1-1 0,0 1 0,1 0 0,-1-1 0,0 1 0,1-1 0,-1 1 0,1-1 0,-1 1 0,1-1-1,-1 1 1,1-1 0,-1 1 0,1-1 0,0 0 0,-1 1 0,1-1 0,-1 0 0,1 0 0,0 1 0,-1-1 0,1 0 0,1 0-1,-1 0 35,1-1 0,-1 1-1,1-1 1,-1 0-1,1 1 1,-1-1 0,0 0-1,1 0 1,-1 0-1,0 0 1,0 0 0,0 0-1,0 0 1,0-1-1,0 1 1,1-3 0,25-35 914,-3-1 0,-1-1 0,25-65 0,33-140-1102,-79 237-255,5-19-489,-5 10-3822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13100,'0'0'9940,"10"5"-9683,-9-5-257,2 2 27,1 0 0,0 0-1,0-1 1,0 1 0,0-1-1,0 0 1,0 0 0,0-1-1,0 1 1,0-1 0,0 0-1,1 0 1,-1 0 0,0 0-1,0-1 1,0 0 0,0 0-1,0 0 1,0 0 0,0-1-1,0 1 1,0-1 0,5-3-1,0-1 12,1 0-1,1 0 1,-1 1 0,1 1-1,14-5 1,-23 9-29,-1-1 0,1 1 1,0-1-1,0 1 1,0 0-1,0 0 0,-1 0 1,1 0-1,0 0 0,0 0 1,0 0-1,0 1 1,-1-1-1,1 1 0,0-1 1,0 1-1,-1 0 1,1 0-1,0-1 0,-1 1 1,1 0-1,-1 0 0,1 1 1,-1-1-1,1 0 1,-1 0-1,0 1 0,0-1 1,0 1-1,0-1 0,0 1 1,0 0-1,0-1 1,0 1-1,-1 0 0,1-1 1,0 1-1,-1 0 0,0 0 1,1 0-1,-1 1 1,0-2-3,0 0 0,0-1 1,0 1-1,0-1 1,0 1-1,0-1 1,0 1-1,0-1 0,0 1 1,0-1-1,0 1 1,0-1-1,0 1 1,0-1-1,1 1 0,-1-1 1,0 1-1,0-1 1,1 1-1,-1-1 1,0 1-1,1-1 0,-1 1 1,0-1-1,1 0 1,-1 1-1,1-1 1,-1 0-1,0 1 0,1-1 1,-1 0-1,1 0 1,-1 1-1,1-1 1,1 0-1,9-17 897,3-33 268,-8 8-502,1-69 0,-7 113-677,0 0-1,1 0 1,-1 1-1,1-1 1,-1 0-1,1 0 1,0 0-1,-1 0 1,1 0-1,0 0 1,1 0-1,-1 0 1,0 0-1,0-1 1,1 1-1,-1 0 1,1-1-1,0 1 1,-1-1-1,1 0 1,0 1-1,0-1 1,0 0-1,0 0 1,0 0-1,0-1 1,0 1-1,0 0 1,0-1-1,4 1 1,-3 0-4,0 0 0,1-1 0,-1 0 1,1 1-1,-1-1 0,0 0 0,1-1 0,-1 1 1,0-1-1,1 1 0,-1-1 0,0 0 0,0-1 0,1 1 1,-1 0-1,0-1 0,0 1 0,-1-1 0,6-4 1,1-4-10,-1-2 0,1 1 0,-2-1 1,1 0-1,-2-1 0,0 0 0,0 0 1,-1 0-1,5-23 0,-11 47-83,0 1 1,0-1-1,1 1 1,1-1-1,0 0 0,0 1 1,5 15-1,-5-22 131,0-1 0,1-1 0,-1 1 0,1 0 0,0 0 1,0-1-1,0 1 0,0-1 0,1 1 0,-1-1 0,6 5 0,-6-6-23,0-1 0,0 0-1,0 0 1,0 0 0,0 0 0,0 0 0,0-1 0,0 1-1,1 0 1,-1-1 0,0 0 0,0 1 0,0-1-1,1 0 1,-1 0 0,0-1 0,0 1 0,1 0 0,-1-1-1,0 1 1,0-1 0,0 0 0,3-1 0,2-1 13,-1 0 1,0-1 0,-1 0-1,1-1 1,-1 1-1,0-1 1,0 0-1,0 0 1,0 0 0,-1-1-1,0 0 1,4-7-1,2-5 39,-1 0-1,14-38 1,-18 43-43,-2 5 3,0 0 0,-1 0 1,0-1-1,0 1 0,1-13 0,-3 20-17,-2 34-491,1-16 332,0-6 283,1 1 0,0-1 0,0 1 1,1-1-1,3 19 0,-3-28-230,0 1-1,0-1 1,0 1 0,0-1-1,0 0 1,0 1-1,0-1 1,1 0 0,0 0-1,-1 0 1,1 0-1,0 0 1,0-1 0,0 1-1,0 0 1,0-1 0,0 1-1,0-1 1,0 0-1,1 0 1,-1 0 0,1 0-1,-1 0 1,1 0 0,-1-1-1,1 1 1,-1-1-1,1 0 1,-1 1 0,6-2-1,-8 1-82,1 1 0,-1-1 0,0 0 0,1 0 0,-1 0 0,1 0 1,-1 0-1,0 0 0,1 0 0,-1 0 0,1 0 0,-1-1 0,0 1 0,1 0 0,-1 0 0,0 0 0,1 0 0,-1 0 0,0-1 0,1 1 0,-1 0 0,0 0 0,1-1 0,-1 1 0,0 0 0,0-1 0,1 1 0,-1 0 0,0 0 1,0-1-1,1 1 0,-1-1 0,0 1 0,0 0 0,0-1 0,0 1 0,0 0 0,0-1 0,0 1 0,0-1 0,0 1 0,0 0 0,0-1 0,0 1 0,0 0 0,0-1 0,0 0 0,0-16-7765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9545,'0'0'12107,"58"38"-18224,-34-27-706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15407,'0'0'5856,"-1"10"-4938,0 2-884,0 0 1,0 0-1,2 0 1,-1 0-1,1 0 0,1 0 1,0 0-1,6 16 1,7 4-33,2 0 1,21 31-1,23 43-107,-55-94 111,-1 1-1,0 0 1,-1 0-1,0 0 1,-1 1-1,2 22 1,-5-32 166,0 1 0,0 0 0,-1 0 0,0-1 0,0 1 0,0 0 0,0-1 0,-1 1 0,0-1 0,0 0 0,0 1 0,0-1 0,-1 0 0,0 0 0,1 0 0,-1-1 0,-1 1 0,-3 3 0,5-5-94,0-1 0,0 1 0,0 0 1,0-1-1,-1 1 0,1-1 0,0 0 0,-1 0 0,1 0 1,-1 0-1,0 0 0,1-1 0,-1 1 0,1-1 0,-1 1 1,0-1-1,1 0 0,-1 0 0,0 0 0,0-1 0,1 1 1,-1-1-1,1 1 0,-1-1 0,0 0 0,1 0 0,-1 0 1,1 0-1,0-1 0,-1 1 0,1 0 0,0-1 0,-2-2 0,-5-4-113,1 1-1,0-2 1,0 1-1,1-1 1,1-1-1,-1 1 1,2-1-1,-1 0 1,1 0-1,1-1 1,-6-17-1,8 22 5,1 1 1,0-1-1,0 0 0,0 1 0,1-1 1,0 0-1,0 1 0,0-1 0,1 0 0,0 1 1,0-1-1,0 1 0,1-1 0,-1 1 1,1-1-1,1 1 0,-1 0 0,1 0 0,0 0 1,0 0-1,0 1 0,1-1 0,0 1 0,7-7 1,43-30-2686,-8 6-4028,-7 3-2982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7495,'0'0'10666,"8"57"-8616,-4-25 352,1 6-960,-1-1-994,2 1-224,3-3-95,2-4-97,-3-4-961,-1-6-3972,2-11-3939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6598,'0'0'15412,"-5"9"-14771,-12 26-486,1 1-1,2 0 1,1 1 0,2 0 0,-9 61 0,19-97-152,1 1 0,0-1 0,-1 0 0,1 0 0,0 0 0,0 0 0,0 1 0,0-1 0,0 0 0,0 0 0,1 0 0,-1 0 0,0 0 0,0 1 0,1-1 0,-1 0 0,1 0 1,-1 0-1,1 0 0,-1 0 0,1 0 0,0 0 0,0 0 0,-1-1 0,1 1 0,0 0 0,1 1 0,0-2 11,0 0 0,-1 0 0,1 0 0,0 0-1,-1 0 1,1 0 0,0 0 0,-1-1 0,1 1 0,0-1 0,-1 1 0,1-1-1,-1 1 1,1-1 0,-1 0 0,3-2 0,12-7 109,-1-2 0,22-21-1,-29 26-139,55-55 103,-63 62-93,0 0 0,0 0 1,1 0-1,-1 0 1,0 0-1,0 0 0,1 0 1,-1 1-1,0-1 1,0 0-1,0 0 0,1 0 1,-1 1-1,0-1 1,0 0-1,0 0 0,0 0 1,1 1-1,-1-1 1,0 0-1,0 0 0,0 1 1,0-1-1,0 0 1,0 0-1,0 1 0,0-1 1,0 0-1,0 0 1,0 1-1,0-1 0,0 0 1,0 0-1,0 1 1,0-1-1,0 0 0,0 1 1,0-1-1,0 0 1,0 0-1,0 0 0,-1 1 1,1-1-1,0 0 1,0 0-1,0 1 0,-1-1 1,-1 17-94,-16 34 139,13-40-150,1 0 1,0 0-1,1 0 0,0 0 0,1 1 0,-2 21 1,11-34-6942,1-5 176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16015,'0'0'705,"4"59"-33,1-19 610,1 9-450,1 7-223,3-1-257,-1-1-127,0-2-161,3-6-32,-7-3-961,-3-10-1473,0-6-802,-2-9 386,-4-11-2019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10154,'5'-13'2103,"-2"4"-1597,1 1-1,0 0 1,0-1 0,0 1 0,1 1-1,1-1 1,-1 1 0,1 0-1,0 0 1,1 1 0,-1-1 0,1 1-1,1 1 1,13-9 0,-8 8 52,0 1 1,1 0-1,0 1 0,0 0 1,0 1-1,27-2 1,-36 5-512,0 0 0,1 0 0,-1 0 0,0 1 0,0 0 0,1 0 1,-1 0-1,0 1 0,8 3 0,-11-4-42,1 1-1,-1-1 1,0 1 0,1 0-1,-1 0 1,0 0 0,0 0-1,0 0 1,-1 0 0,1 0-1,0 0 1,-1 1 0,0-1-1,1 1 1,-1-1 0,0 1-1,0 0 1,0-1 0,0 4-1,2 17 60,-2 1 0,0-1 0,-1 1 0,-2-1 0,0 0 0,-10 43 0,5-32-26,2 0-1,0 36 1,4-69-38,1 1 0,0 0 0,0-1 0,0 1 1,0 0-1,1-1 0,-1 1 0,0-1 0,1 1 0,-1 0 1,1-1-1,-1 1 0,1-1 0,0 1 0,-1-1 0,1 0 0,0 1 1,0-1-1,0 0 0,0 0 0,1 1 0,-1-1 0,0 0 0,0 0 1,1 0-1,-1 0 0,0-1 0,1 1 0,-1 0 0,1 0 0,-1-1 1,1 1-1,0-1 0,-1 0 0,1 1 0,-1-1 0,1 0 1,0 0-1,-1 0 0,1 0 0,0 0 0,-1 0 0,3-1 0,2 0 15,0 0-1,1-1 1,-1 0-1,0 0 1,0 0-1,0-1 1,-1 0-1,1 0 0,-1-1 1,7-4-1,7-9 40,-2-1 0,0 0 0,29-40 0,-37 45-15,-1-1 1,0 0-1,0 0 0,-2 0 0,0-1 0,0 0 0,4-22 0,-11 32 89,-5 16-185,-6 22 71,10-21 50,-1 0 1,2 0-1,0 0 0,0 0 0,1 0 0,2 18 0,-2-28-49,0 0-1,1 0 0,-1 0 0,1 1 0,-1-1 0,1 0 0,0 0 0,0 0 0,0 0 0,0 0 1,0-1-1,0 1 0,0 0 0,1 0 0,-1-1 0,1 1 0,-1-1 0,1 1 0,-1-1 0,1 0 1,0 1-1,0-1 0,0 0 0,0 0 0,0 0 0,0-1 0,0 1 0,0 0 0,0-1 0,0 1 1,0-1-1,0 0 0,1 0 0,-1 0 0,0 0 0,0 0 0,0 0 0,0 0 0,1-1 0,-1 1 1,0-1-1,0 0 0,0 0 0,2 0 0,0-1 52,1 0 0,-1 0 0,1-1 0,-1 1 0,0-1 0,0 0 0,0 0 0,-1 0 0,1 0 0,-1-1 0,1 0 0,-1 1 0,0-1 0,-1-1 0,5-7 0,3-8-50,-1 0 1,8-29-1,-3 8-470,-15 44 187,0 1-1,0 0 1,1 0-1,-1 0 1,1 0-1,0 0 1,0 0-1,0 0 1,1 0-1,0-1 1,-1 1 0,1 0-1,2 5 1,12 18-3734,-14-25 3435,1-1 1,-1 1-1,1-1 1,-1 0-1,1 0 1,-1 1-1,1-1 1,0 0-1,-1 0 1,1-1-1,0 1 1,2 0-1,14 2-6347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90 332 15054,'0'0'2488,"-8"5"-550,1-1-1744,1 1 0,0-1 0,0 2 0,1-1 0,-1 1 0,1 0 0,1 0 0,-1 0 0,1 0 0,0 1 0,0 0 0,1 0 0,0 0 0,0 0 1,0 1-1,1-1 0,1 1 0,-1-1 0,0 13 0,2-16-187,-1-1 0,1 0 0,1 1 1,-1-1-1,0 1 0,1-1 0,0 1 0,0-1 0,0 0 1,0 0-1,0 1 0,1-1 0,-1 0 0,1 0 1,0 0-1,0-1 0,0 1 0,0 0 0,0-1 1,1 1-1,2 2 0,-2-4-15,-1 0 0,0 0 1,1 0-1,-1 0 0,1 0 0,-1 0 1,1 0-1,-1-1 0,1 1 0,-1-1 1,1 0-1,0 0 0,-1 0 0,1 0 0,-1 0 1,1-1-1,0 1 0,-1-1 0,1 0 1,-1 0-1,1 1 0,-1-2 0,0 1 1,1 0-1,-1 0 0,0-1 0,0 1 1,0-1-1,2-2 0,8-6 17,0-2 0,-1 0 1,-1 0-1,0-1 0,0 0 0,-1-1 1,-1 0-1,-1 0 0,10-25 0,-5 6 0,-1 1 0,-2-1 0,7-53 0,-14 74 0,6-74 39,-7 79-33,-1 0 0,0 0-1,-1 0 1,1 1-1,-1-1 1,-1 0-1,1 0 1,-1 0-1,-5-9 1,7 14-15,-1 1 0,0-1 0,0 1 0,0-1-1,0 1 1,-1-1 0,1 1 0,0 0 0,0 0 0,-1-1 0,1 1 0,-1 0 0,1 0-1,-1 0 1,1 1 0,-1-1 0,0 0 0,0 1 0,1-1 0,-1 1 0,0-1 0,0 1-1,1 0 1,-1 0 0,0 0 0,0 0 0,0 0 0,1 0 0,-1 0 0,0 0 0,0 1 0,1-1-1,-1 1 1,0 0 0,0-1 0,1 1 0,-1 0 0,-2 1 0,-2 2-15,1 0 0,-1 0 0,0 0 0,1 1 0,0 0 0,0 0 0,1 0 0,-8 11 0,-1 4-8,2 0-1,0 1 1,-8 24 0,16-39-228,1 0 0,0 1 0,0 0 1,0-1-1,1 1 0,0 0 1,1 0-1,0-1 0,0 1 0,0 0 1,1 0-1,0 0 0,0-1 0,0 1 1,4 9-1,0-8 135,0-1 1,0 0-1,0-1 0,0 1 0,1-1 1,1 0-1,-1-1 0,1 1 1,-1-1-1,9 4 0,8 5 571,46 21 0,-59-32-179,0 0 1,1 0-1,-1-1 1,1-1-1,0 1 1,-1-2-1,1 0 1,0 0-1,15-2 0,-4-1-1306,-1-1 0,1-1 0,31-12 0,-19 3-5088,-4-2-5418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14894,'0'0'11280,"8"-7"-10170,24-21-656,-31 27-455,-1 1 0,0-1-1,1 1 1,-1-1 0,0 1-1,1-1 1,-1 1 0,1 0-1,-1-1 1,1 1 0,-1 0-1,1-1 1,-1 1 0,1 0-1,-1 0 1,1-1 0,-1 1-1,1 0 1,0 0 0,-1 0-1,1 0 1,-1 0 0,1 0-1,-1 0 1,1 0 0,0 0-1,-1 0 1,1 0 0,-1 0-1,1 0 1,-1 1 0,1-1-1,-1 0 1,1 0 0,-1 0 0,1 1-1,-1-1 1,1 0 0,-1 1-1,1-1 1,-1 1 0,1-1-1,-1 0 1,0 1 0,1-1-1,-1 1 1,0-1 0,1 1-1,-1-1 1,0 1 0,0-1-1,1 1 1,-1-1 0,0 1-1,0 0 1,0-1 0,0 1-1,0-1 1,0 2 0,1 38-263,-1-34 260,-12 132 26,12-138-25,0 1 0,0 0 1,0 0-1,0 0 1,1-1-1,-1 1 0,0 0 1,0 0-1,0 0 1,1-1-1,-1 1 0,0 0 1,1 0-1,-1-1 1,0 1-1,1 0 0,-1-1 1,1 1-1,0 0 1,-1-1-1,1 1 0,-1-1 1,1 1-1,0-1 1,-1 1-1,1-1 0,0 0 1,-1 1-1,2-1 1,28 0 25,-21-2 7,0-1 1,0 0-1,0-1 0,12-6 0,-1-3 7,-1-1 0,0 0 0,-1-1 0,25-28 0,-34 32-195,0 1-1,0-2 1,-1 1 0,-1-1 0,0-1 0,0 1 0,-1-1-1,8-26 1,-29 74-338,11-27 640,0 0-1,1 1 1,0-1-1,0 1 0,1-1 1,0 1-1,-1 13 0,3-21-139,0 0-1,0 0 1,-1 0-1,1 0 1,0-1-1,0 1 1,0 0-1,0 0 1,0 0-1,0 0 1,1 0-1,-1 0 1,0 0-1,0-1 1,1 1-1,-1 0 1,0 0-1,1 0 1,-1-1-1,1 1 1,-1 0-1,1 0 1,-1-1-1,1 1 1,0 0-1,-1-1 1,1 1-1,0-1 1,0 1-1,-1-1 0,1 1 1,0-1-1,0 0 1,0 1-1,-1-1 1,1 0-1,0 1 1,0-1-1,1 0 1,0 0 21,0-1 1,1 0 0,-1 1-1,0-1 1,0 0 0,0 0-1,0 0 1,0-1 0,0 1-1,0 0 1,0-1 0,0 1-1,-1-1 1,1 0 0,1-1-1,5-9 22,0 0-1,-1 0 1,0-1-1,-1 0 1,-1 0-1,5-17 1,-11 45-210,0-1 0,0 1 0,4 27 0,-2-17 142,-1-22-51,0 0-1,1-1 0,-1 1 1,1-1-1,-1 1 1,1-1-1,0 0 0,0 1 1,0-1-1,0 0 0,0 1 1,0-1-1,1 0 1,-1 0-1,1 0 0,-1 0 1,1 0-1,0-1 0,0 1 1,0 0-1,0-1 1,0 1-1,3 1 0,-2-2-548,1 0 0,-1 0 0,0 0 0,0 0-1,1 0 1,-1-1 0,1 0 0,-1 1 0,0-1-1,1-1 1,-1 1 0,1 0 0,-1-1 0,0 1 0,1-1-1,-1 0 1,6-3 0,20-13-7525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10314,'0'0'12604,"-9"1"-12113,8-1-487,-2 0 6,1 0 0,0 1-1,0-1 1,0 0 0,0 1 0,0-1-1,0 1 1,0-1 0,0 1-1,0 0 1,0 0 0,0 0 0,0 0-1,1 0 1,-1 1 0,0-1 0,1 0-1,-1 1 1,1-1 0,-1 1 0,1 0-1,0-1 1,0 1 0,0 0 0,-1 0-1,2 0 1,-1 0 0,0 0 0,0 0-1,1 0 1,-1 0 0,1 0 0,0 0-1,-1 0 1,1 0 0,0 0 0,0 0-1,1 4 1,0 4-152,1-1-1,0 1 0,0-1 1,1 0-1,0 1 1,1-2-1,0 1 0,0 0 1,1-1-1,0 1 1,1-2-1,7 10 0,27 48-432,-32-48 541,-2 0 1,0 0-1,-1 0 0,-1 1 0,-1 0 1,0-1-1,-1 1 0,-1 22 0,-1-29 408,-1 0 0,0 0-1,0 0 1,-1 0 0,0 0-1,-1 0 1,-1-1 0,0 1-1,0-1 1,-1 0 0,0 0-1,0 0 1,-2-1 0,-8 12-1,13-19-305,1 1-1,-1-1 1,0 0-1,0-1 1,0 1-1,0 0 1,0 0-1,0-1 1,-1 1-1,1-1 1,0 0-1,-1 0 1,1 0-1,-1 0 1,1 0-1,-1 0 1,0 0-1,1-1 1,-1 0-1,0 1 1,-5-1 0,5-1-48,1 0 1,-1-1 0,0 1 0,1 0 0,-1-1 0,0 1-1,1-1 1,0 0 0,-1 0 0,1 0 0,0 0-1,0 0 1,0-1 0,1 1 0,-1 0 0,-2-5 0,-4-8-46,1 0 1,1-1-1,0 1 1,1-2-1,-4-27 0,4 17-139,2 0-1,1 0 0,2 0 1,0 0-1,2 0 0,5-28 0,-6 49 137,1 0 0,0 0 0,0 0-1,1 0 1,0 0 0,0 0 0,0 1 0,1-1-1,0 1 1,0 0 0,0 0 0,1 1-1,-1-1 1,10-6 0,31-17-2356,4 5-4101,-35 17 3627,18-9-6719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19506,'0'0'3086,"2"9"-2638,7 30 297,3-1 0,0 0 0,28 54 0,-24-60-636,-1 1-1,-3 1 0,0 0 0,-2 0 0,-2 1 0,5 38 0,-11-47-131,-2 1 1,-1-1-1,-1 0 0,-1 0 0,-1 0 0,-1 0 0,-15 43 1,12-50-955,0 0 0,-2-1 0,0 0 1,0-1-1,-2 0 0,-18 21 0,-10 0-6608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3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12556,'0'0'6155,"-9"12"-5514,-10 20-303,1 0 1,2 1-1,1 1 0,-20 70 1,22-51 253,3 0 0,-6 74 1,14-100-499,1 0 0,2 1-1,1-1 1,1 0 0,1 0 0,12 42 0,-12-56-96,1 0 0,1 0 0,0 0 0,0-1 0,1 0 0,1 0-1,0-1 1,1 0 0,11 11 0,-13-15-294,0-1-1,1-1 1,-1 1-1,1-1 0,17 8 1,-17-10-484,1 0 0,0 0 0,-1-1 0,1 0 0,0 0 0,15 0 0,36-2-7687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1 609,'0'0'23355,"-2"10"-23254,-1 13 66,0 1 0,2-1 0,0 1-1,4 31 1,-2-50-133,-1 0 1,1 0-1,1 0 0,-1 0 0,1-1 0,-1 1 1,1 0-1,1-1 0,-1 1 0,1-1 0,-1 0 1,8 7-1,-8-9-30,1 0-1,-1 0 1,1 0 0,0-1 0,0 1 0,0-1 0,0 0-1,0 0 1,0 0 0,0 0 0,0-1 0,0 1 0,0-1 0,0 0-1,1 0 1,-1 0 0,0 0 0,0-1 0,0 1 0,0-1-1,0 1 1,6-4 0,1 0 21,-1 0 0,-1-1 0,1 0 0,-1-1 0,1 0 0,-2 0 1,1-1-1,-1 0 0,0 0 0,0-1 0,9-13 0,6-6 53,-22 26-80,1 1 1,-1-1-1,0 1 1,0-1-1,1 1 0,-1-1 1,0 1-1,1-1 1,-1 1-1,1 0 0,-1-1 1,0 1-1,1 0 1,-1-1-1,1 1 0,-1 0 1,1-1-1,-1 1 0,1 0 1,-1 0-1,1 0 1,-1-1-1,1 1 0,-1 0 1,1 0-1,0 0 1,-1 0-1,1 0 0,-1 0 1,1 0-1,-1 0 1,1 0-1,-1 0 0,1 1 1,-1-1-1,1 0 0,0 0 1,-1 0-1,1 1 1,-1-1-1,0 0 0,1 1 1,-1-1-1,1 1 1,12 28-175,-12-25 163,0-1 0,0 0 0,0 1 0,1-1 0,-1 0 0,1 0-1,0 0 1,-1 0 0,5 4 0,-3-5-109,0 0 1,0-1-1,0 0 0,0 0 1,1 0-1,-1 0 0,1 0 0,-1 0 1,1-1-1,-1 0 0,0 0 1,1 0-1,-1 0 0,1 0 1,-1-1-1,1 1 0,-1-1 0,1 0 1,-1 0-1,5-3 0,6-1-1039,0-1-1,0-1 1,15-10 0,7-8-3996,4-2-2152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147 194 8616,'0'0'11595,"-9"1"-8915,2 0-2519,0 1 0,0-1 1,0 1-1,1 0 0,-1 1 0,1-1 1,-1 2-1,1-1 0,0 0 0,0 1 0,0 0 1,1 1-1,0-1 0,-1 1 0,1 0 1,1 0-1,-1 1 0,1-1 0,0 1 0,0 0 1,1 0-1,0 0 0,0 1 0,-3 8 0,5-13-159,1-1 0,-1 1 0,1 0-1,0-1 1,0 1 0,-1 0-1,1-1 1,0 1 0,0 0-1,1-1 1,-1 1 0,0 0-1,0-1 1,1 1 0,-1-1-1,1 1 1,-1-1 0,1 1-1,0-1 1,0 1 0,0-1-1,0 1 1,0-1 0,0 0 0,0 0-1,0 1 1,0-1 0,0 0-1,1 0 1,-1 0 0,0 0-1,1-1 1,-1 1 0,1 0-1,-1 0 1,1-1 0,0 1-1,-1-1 1,1 0 0,-1 1-1,1-1 1,0 0 0,-1 0-1,1 0 1,0 0 0,-1 0 0,1 0-1,2-1 1,5 0 18,0 0 1,0-1-1,0 0 1,-1 0-1,1 0 1,-1-2-1,1 1 1,8-5-1,12-12 24,-2-1-1,0-2 0,-1 0 1,-1-1-1,-1-2 0,-2 0 0,0-2 1,28-48-1,-47 72-27,0-1 0,0 1 0,-1-1 0,1 1 0,-1-1 0,0 0 0,-1 0 0,1 0 0,-1 0 0,0 0 0,1-9 0,-10 19-112,0 5 69,0 1 1,0 1-1,1 0 0,0 0 1,1 0-1,1 0 0,0 1 1,0 0-1,1 0 0,1 1 1,1-1-1,-1 1 0,2-1 0,0 1 1,1 0-1,0 0 0,4 22 1,-3-31-56,1 0 0,1 0 0,-1 0 0,0 0 0,1-1 0,0 1 0,0-1 0,1 0 0,-1 0 0,1 0 0,0 0 0,0-1 0,0 1 0,0-1 0,7 3 1,-6-3-946,0 0 0,0 0 0,1-1 0,-1 0 0,1 0 0,-1-1 0,1 1 0,8 0 0,9-1-9463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15535,'0'0'7537,"1"13"-7462,1 53 521,0-4-43,2 0 0,2 0 0,17 69 0,-29-134-7604,-8-16 3238,13 18 3013,-18-26-6701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12684,'0'0'2530,"-5"11"-197,-12 28-895,1 1-1,2 0 0,-10 47 1,20-66-1415,1 1 0,0 25 0,3-46-29,0-1 1,0 0-1,0 1 0,0-1 0,0 1 1,0-1-1,0 0 0,0 1 0,0-1 1,1 0-1,-1 1 0,0-1 0,0 1 1,0-1-1,0 0 0,0 1 1,1-1-1,-1 0 0,0 1 0,0-1 1,1 0-1,-1 1 0,0-1 0,0 0 1,1 0-1,-1 1 0,0-1 0,1 0 1,-1 0-1,0 0 0,1 0 0,-1 1 1,1-1-1,-1 0 0,0 0 0,1 0 1,0 0-1,17-5-40,16-19 22,75-102-1402,-110 131 1440,0 1-1,1-1 1,0 1-1,0-1 1,0 1-1,2 6 1,-2 0 110,0-10-101,0 0 0,0 1 0,0-1 0,0 0 0,0 1 0,0-1 0,1 0 0,-1 1 0,1-1 0,0 0 0,-1 0 0,1 0 0,0 0 0,0 0 0,0 0 0,1 0 0,-1 0 0,0 0 0,1 0 0,2 3 0,0-4 10,-1 1 1,1-1-1,0 0 1,-1 0 0,1 0-1,0 0 1,0-1-1,-1 1 1,1-1-1,0 0 1,0 0-1,6-2 1,-2 1-59,-1-1 1,1 0 0,0 0 0,-1-1 0,0 0 0,1 0 0,-1-1 0,11-7 0,12-5-3064,-34 58 3611,-1-11-51,1 1 0,2 0 0,2-1 0,3 40 0,0-24-424,-1-9-34,0-21 42,-1 0 0,-1 0 0,-1-1 0,-3 25-1,4-39 8,0-1-1,-1 0 1,1 1-1,0-1 1,-1 0-1,1 1 1,-1-1-1,0 0 1,1 1-1,-1-1 1,0 0-1,0 0 1,0 0-1,0 0 1,0 0-1,0 0 1,0 0-1,0 0 1,0 0-1,0 0 0,-1-1 1,1 1-1,0 0 1,0-1-1,-1 1 1,1-1-1,0 1 1,-1-1-1,1 0 1,-1 0-1,1 0 1,-1 1-1,1-1 1,0-1-1,-1 1 1,1 0-1,-1 0 1,-1-1-1,0 1 33,0-1 0,0 0 0,0-1 0,1 1 0,-1 0 0,0-1 0,0 1 0,1-1 0,-1 0 0,1 0-1,-1 0 1,1 0 0,0 0 0,0-1 0,-3-3 0,2 0-106,0 0 0,0 0 0,0 0 0,1-1 0,0 1 0,0 0 1,1-1-1,-1 0 0,1 1 0,1-1 0,0 1 0,-1-1 0,2 0 0,-1 1 0,1-1 0,0 0 0,1 1 0,-1-1 0,1 1 0,1 0 0,-1 0 0,1-1 0,0 2 0,0-1 0,1 0 0,0 1 0,0-1 0,0 1 0,1 0 0,-1 0 1,1 1-1,0 0 0,1 0 0,-1 0 0,1 0 0,-1 1 0,13-5 0,28-6-2667,-8 4-2940,-8-1-3014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12620,'0'0'10506,"60"-46"-9609,-25 30-449,12-1-288,-1-1-128,-6 2 0,1 1-32,-6 6-192,-9 6-929,-16 2-1473,-5 1-3044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12716,'0'0'8904,"77"0"-6886,-31-13-288,9-3-737,1 2-577,0-1-352,-6 4-32,-3 2-832,-10 4-2147,-9 1-1409,-9 2-2531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95 15599,'0'0'4847,"-2"9"-3576,-4 22-315,1 0 1,2 0-1,1 0 1,4 61 0,-2-91-939,0 0 1,0 0-1,0 0 0,0 0 1,0 0-1,0 0 0,1 0 1,-1 0-1,0 1 1,1-1-1,-1 0 0,1 0 1,-1 0-1,1 0 1,-1-1-1,1 1 0,0 0 1,1 1-1,-2-2 23,1 0 1,-1 0-1,1 0 0,-1 0 0,1 0 1,-1 0-1,1 0 0,-1 0 1,1 0-1,-1-1 0,1 1 0,-1 0 1,1 0-1,-1 0 0,0-1 0,1 1 1,-1 0-1,1-1 0,-1 1 0,0 0 1,1-1-1,-1 1 0,0-1 1,1 1-1,-1 0 0,1-2 0,16-37 1080,-10-6-912,-3 0 1,-1-63 0,-3 108-322,1 29-560,0-25 679,1 0 0,-1 0 1,1 0-1,0 0 0,0-1 1,0 1-1,1-1 0,-1 1 0,1-1 1,0 0-1,0 0 0,0 0 1,0 0-1,1-1 0,-1 1 1,1-1-1,-1 0 0,1 0 1,0 0-1,0 0 0,0-1 1,0 1-1,0-1 0,0 0 0,0-1 1,0 1-1,0-1 0,1 1 1,-1-1-1,0-1 0,0 1 1,1 0-1,-1-1 0,0 0 1,0 0-1,0 0 0,0-1 0,0 1 1,0-1-1,-1 0 0,1 0 1,0 0-1,-1-1 0,1 1 1,3-5-1,2-4-26,-2 0 0,1-1 0,-2 0 0,1 0 0,-2-1 0,1 1 0,-2-1 0,4-17 0,-8 54-115,-1-9 106,1-1 1,0 1-1,1 0 0,1-1 0,5 26 0,-6-38 35,0 1-1,0-1 0,0 1 0,0-1 0,1 1 0,-1-1 0,1 0 0,-1 1 0,1-1 0,0 0 0,0 0 0,0 0 1,0-1-1,0 1 0,0 0 0,0-1 0,1 1 0,-1-1 0,1 0 0,-1 0 0,1 0 0,-1 0 0,1 0 1,0-1-1,-1 1 0,1-1 0,0 1 0,0-1 0,-1 0 0,1 0 0,0 0 0,0-1 0,-1 1 0,1-1 1,0 1-1,-1-1 0,5-2 0,-1 1 17,-1 0 1,1 0-1,-1-1 1,1 0-1,-1 0 1,0-1-1,0 1 1,0-1-1,-1 0 1,0 0-1,1-1 1,-1 1-1,-1-1 1,1 0-1,-1 0 1,0 0-1,0 0 1,3-9-1,0 2-23,-2 0-1,0-1 1,0 1-1,-2-1 1,1 0 0,-1 1-1,0-22 1,-2 34-11,0-1 0,0 1 1,0 0-1,0-1 0,0 1 1,0-1-1,1 1 0,-1-1 1,0 1-1,0-1 0,0 1 0,-1-1 1,1 1-1,0-1 0,0 1 1,0-1-1,0 1 0,0 0 1,-1-1-1,1 1 0,0-1 0,0 1 1,-1-1-1,1 1 0,0 0 1,0-1-1,-1 1 0,1 0 1,0-1-1,-1 1 0,1 0 0,-1 0 1,1-1-1,0 1 0,-1 0 1,1 0-1,-1 0 0,1-1 0,-1 1 1,1 0-1,-1 0 0,1 0 1,-1 0-1,1 0 0,-1 0 1,1 0-1,-1 0 0,1 0 0,0 0 1,-1 0-1,1 0 0,-1 0 1,1 1-1,-1-1 0,1 0 1,-1 0-1,1 0 0,0 1 0,-1-1 1,1 0-1,-1 1 0,1-1 1,-3 2-20,1 0 0,0-1 0,0 1 0,0 0 0,0 0 0,1 0 0,-1 0 0,0 0 0,1 0 0,-3 4 0,2 1 56,0 0 1,0 0-1,1 1 0,-1-1 0,2 1 0,-1-1 0,1 0 1,0 1-1,0-1 0,1 1 0,0-1 0,1 0 0,0 1 0,3 8 1,-4-13-137,0 0 1,1 0-1,0 1 1,0-1-1,0-1 1,0 1 0,0 0-1,1 0 1,-1-1-1,1 1 1,-1-1-1,1 0 1,5 3-1,-5-4-378,1 1 0,-1-1 0,1 0 0,-1 0 0,1 0 0,0 0 0,0 0 0,-1-1 0,1 0-1,0 0 1,0 0 0,0 0 0,0-1 0,6-1 0,3-6-6591,-3-10-5717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17457,'0'0'5156,"24"51"-6181,-2-25-1729,3-3-2339,3 3-2274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99 294 8232,'0'0'4943,"-9"5"-3042,-2 4-1174,1-1-1,0 1 1,0 1 0,-13 16 0,21-23-529,-1 0 0,1 0 0,-1 0 0,1 1 0,0-1 0,0 1 0,0-1 0,1 1 0,-1 0 0,1 0 0,0 0 0,0 0 0,0 0 0,1 0 0,-1 0 0,1 0 0,0 0 0,0 0 0,1 0 0,-1 0 0,1 0 0,0 0 0,1 5 0,-1-8-160,0 0 0,0 0 0,0 0 0,0 0 0,0 0 0,0 0 0,0 0 0,1 0 0,-1 0 0,0-1 0,0 1 0,1-1 0,-1 1 0,1-1 0,-1 1 0,0-1 0,1 0 0,-1 1 0,1-1 0,-1 0 0,1 0 0,-1 0 0,0 0 0,1-1 0,-1 1 0,1 0 0,-1 0 0,1-1 0,-1 1 0,0-1 0,1 1 0,-1-1 0,0 0 0,2-1 0,3-1 248,1 0-1,-1 0 1,1-1-1,-1 0 1,9-8-1,1-5-166,-1-1-1,0-1 1,-1 0 0,-1-1 0,-1 0-1,-1-1 1,13-34 0,-11 22-9,-2-1 0,-2 0 0,-1-1 0,5-47 0,-12 81-104,-1-1 0,0 1 0,0 0 0,1-1 0,-1 1 0,0-1 0,0 1 0,0-1 1,0 1-1,-1-1 0,1 1 0,0-1 0,-1 1 0,1 0 0,-1-1 0,0-2 0,0 5-5,0-1-1,1 0 1,-1 0 0,0 0 0,1 0 0,-1 1 0,0-1-1,1 0 1,-1 1 0,1-1 0,-1 1 0,1-1 0,-1 0-1,1 1 1,-1-1 0,1 1 0,-1-1 0,1 1 0,-1-1-1,1 1 1,0 0 0,-1-1 0,1 2 0,-27 48-33,19-30 95,1 0 0,1 0 0,1 0 0,1 1 0,0 0 0,2 0 1,0 0-1,2 0 0,0 0 0,5 32 0,-4-47-204,1 0 1,0 1-1,1-1 0,0 0 1,-1-1-1,2 1 1,-1 0-1,1-1 0,0 0 1,0 0-1,0 0 1,9 8-1,-8-9-931,1 0 0,-1 0 0,0 0 0,1-1 0,0 0 0,0 0-1,9 3 1,5-2-5334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14029,'0'0'8542,"8"1"-7923,-7-1-605,10 2 191,0 0 0,0-1 0,0 0 1,0-1-1,1-1 0,11-1 0,-20 1-149,0 1 1,0-1-1,-1 0 1,1 0-1,0 0 1,-1-1-1,1 1 1,-1-1-1,1 1 0,-1-1 1,1 0-1,-1 0 1,0 0-1,0 0 1,0 0-1,0 0 1,0-1-1,-1 1 1,1-1-1,-1 1 0,1-1 1,-1 1-1,0-1 1,0 0-1,0 0 1,-1 0-1,1 1 1,-1-1-1,1 0 0,-1 0 1,0-5-1,0 5-46,1-1-1,-1 1 1,0-1-1,-1 1 1,1-1-1,-1 1 1,1-1-1,-1 1 1,0-1-1,0 1 1,-1 0-1,1 0 1,0-1-1,-1 1 1,-3-4-1,3 5-45,-1 0 0,1 0 1,0 0-1,-1 1 0,0-1 0,1 1 0,-1 0 1,0-1-1,1 1 0,-1 1 0,0-1 0,0 0 1,0 1-1,0-1 0,0 1 0,0 0 0,0 0 1,-6 1-1,6-1 23,0 1 0,0 0 0,-1 0 0,1 0 1,0 0-1,0 0 0,0 1 0,0-1 0,0 1 0,0 0 1,1 0-1,-1 0 0,1 0 0,-1 1 0,1-1 0,0 1 0,0-1 1,0 1-1,0 0 0,0 0 0,1 0 0,-1 0 0,1 0 0,-2 6 1,1-3 7,-1 0 1,2 0-1,-1 0 1,1 1-1,0-1 1,0 1 0,1-1-1,0 1 1,0-1-1,0 1 1,1-1-1,2 9 1,-2-13 4,1 1 1,-1-1 0,1 1-1,0-1 1,0 1 0,0-1-1,0 0 1,1 0-1,-1 0 1,0 0 0,1-1-1,-1 1 1,1-1 0,0 1-1,-1-1 1,1 0 0,0 0-1,0 0 1,0 0-1,0-1 1,0 1 0,0-1-1,0 0 1,5 0 0,9 1 63,1 0 0,31-5 0,-35 2-106,1-2-1,-1 0 1,1 0-1,-1-2 1,-1 1 0,23-14-1,44-17-119,-79 36 168,-1 0 0,0 0 0,1 0 0,-1 0 0,0 0 0,1 0 0,-1 0 0,0 0 0,1 0 0,-1 0 0,0 0-1,1 0 1,-1 0 0,0 0 0,1 0 0,-1 0 0,0 1 0,0-1 0,1 0 0,-1 0 0,0 0 0,1 1 0,-1-1 0,0 0 0,0 0 0,0 1 0,1-1 0,-1 0 0,0 0 0,0 1 0,0-1 0,1 0 0,-1 1 0,0-1 0,4 20 368,-3 34 712,-1-30-305,0-23-768,1 0 0,0 0 0,-1 0 0,1 0 0,0 0 0,0 0 0,-1 0 0,1 0 0,0 0 0,0-1 0,0 1 0,0 0 0,0 0 0,0-1 0,0 1 0,1-1 0,-1 1 0,0-1 0,0 1 0,0-1 0,1 0 0,-1 0 0,0 1 0,0-1 0,1 0 0,-1 0 0,0 0 0,0 0 0,1-1 0,-1 1 0,2-1 0,44-8 260,-30 0-358,0 0 0,0-1 0,15-13 0,16-20-5357,-42 34 1577,-5 4-1686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18321,'0'0'9193,"0"73"-9097,0-37 96,0 0-160,0 2-32,9-5-832,2-6-2051,-3-8-3523,-3-11-8040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37 278 13773,'0'0'2899,"-1"9"-1095,-33 458 3668,33-465-5497,1 0 0,0-1 0,0 1 0,0-1 0,0 1 0,0 0 0,0-1 1,0 1-1,0 0 0,1-1 0,-1 1 0,1 0 0,-1-1 0,1 1 0,0-1 0,-1 1 0,1-1 0,0 1 0,0-1 0,0 0 0,0 0 1,0 1-1,1-1 0,-1 0 0,0 0 0,0 0 0,3 1 0,-3-2-72,1 0-1,0-1 1,0 1-1,0 0 1,0-1-1,0 0 1,0 1-1,-1-1 1,1 0-1,0 0 1,-1 0-1,1 0 1,0 0-1,-1-1 1,1 1-1,-1 0 1,0-1-1,1 1 1,-1-1-1,0 1 1,0-1-1,0 0 1,1-3-1,12-18-396,-1-1-1,-1-1 0,-1 0 1,-2-1-1,0 0 0,7-38 1,16-165 788,-28 197-387,-3-12 473,-1 44-244,0 16 79,-12 148 882,0 5 1303,11-122-1741,0-22-535,1-1 1,0 1-1,2-1 0,7 36 1,-3-47-67,-2-12 0,-4-23-217,-11-11-482,-26-61 0,22 62 543,-17-62-1,31 93 783,8 18-524,-4-11-79,0 0 0,1 0 0,0 0 0,0-1-1,1 0 1,0 1 0,0-2 0,0 1 0,0 0 0,1-1 0,0 0 0,-1-1 0,2 1 0,-1-1 0,0 0-1,1 0 1,-1-1 0,1 0 0,0 0 0,-1-1 0,1 0 0,0 0 0,0 0 0,0-1 0,0 0-1,0 0 1,0-1 0,0 0 0,0 0 0,0-1 0,-1 1 0,1-2 0,0 1 0,-1-1 0,0 0 0,1 0-1,-1-1 1,-1 1 0,1-1 0,0-1 0,-1 1 0,0-1 0,0 0 0,7-9 0,-4 3 8,-1 0 0,0-1 1,0 0-1,-1-1 0,-1 1 0,0-1 1,0 0-1,-2-1 0,1 1 1,1-23-1,-24 66-1146,10-12 1061,0 0 1,1 1-1,2 0 0,-1 0 1,2 1-1,1 0 1,0 0-1,2 0 0,0 0 1,1 29-1,1-48-1,1 1-1,-1-1 1,0 1-1,1-1 1,-1 0 0,1 1-1,0-1 1,-1 0-1,1 1 1,0-1-1,0 0 1,-1 0 0,1 0-1,0 0 1,0 0-1,1 0 1,-1 0 0,0 0-1,0 0 1,0 0-1,1 0 1,-1-1-1,0 1 1,1-1 0,-1 1-1,0-1 1,1 1-1,-1-1 1,1 0 0,-1 0-1,0 0 1,1 0-1,-1 0 1,1 0 0,-1 0-1,1 0 1,-1 0-1,1-1 1,-1 1-1,0 0 1,1-1 0,1-1-1,4 1 34,0-2 1,0 1-1,0-1 0,0 0 0,-1 0 0,1-1 0,7-6 0,8-10 72,-1-2-1,-1-1 0,0-1 1,-2 0-1,-1-1 0,-1-1 1,20-45-1,2-16 37,28-99 1,-63 175-172,1-1 1,-1 1-1,-1-1 0,0 1 1,0-20-1,-2 31 18,0 0 0,0 0 0,0 0 0,0 0 0,0-1 0,0 1 0,0 0 0,0 0 0,0 0 0,0 0 0,0-1 0,0 1 0,0 0 0,0 0 0,0 0 0,0 0 0,0-1 0,0 1 0,-1 0 0,1 0 0,0 0 0,0 0 0,0 0 0,0 0 0,0-1 0,0 1 0,0 0 0,-1 0 0,1 0 0,0 0 0,0 0 0,0 0 0,0 0 0,-1 0 0,1 0 0,0 0 0,0 0 0,0 0 0,0-1 0,-1 1 0,1 0 0,0 0 0,0 0 0,0 1 0,0-1 0,-1 0 0,1 0 0,0 0 0,0 0 0,0 0 0,-1 0 0,-11 8-268,-10 12 24,2 4 233,2 1 1,1 1 0,0 1 0,2 0 0,2 1-1,0 1 1,2 0 0,1 0 0,1 1 0,2 0-1,1 1 1,1-1 0,2 1 0,0 43-1,3-71 19,0-1 0,0 1 0,0-1 0,0 1 0,0-1 0,1 1 0,-1-1 0,1 1 0,0-1 0,-1 0 0,1 1 0,0-1 0,0 0 0,1 0 0,-1 1 0,0-1 0,1 0 0,-1 0 0,1-1 0,0 1 0,-1 0 0,1 0 0,0-1 0,0 1 0,0-1 0,0 0 0,1 1 0,-1-1 0,0 0 0,0 0 0,1-1 0,-1 1 0,1 0 0,-1-1 0,1 1 0,-1-1 0,1 0 0,-1 0 0,0 0 0,1 0 0,-1 0 0,3-1 0,4-1 77,-1 0 1,0 0-1,0-1 1,0 0 0,0-1-1,0 1 1,-1-2-1,1 1 1,-1-1 0,0 0-1,8-8 1,13-16 120,-2-2 0,0 0 0,-3-1 0,-1-2 0,26-50 1,-20 26-158,-3-1 0,28-101 0,-50 149-116,0 0 0,-2 0 0,1 0 0,-1-15 0,-1 25 58,0 1-1,0 0 0,1-1 0,-1 1 1,0-1-1,0 1 0,0 0 0,0-1 1,0 1-1,0-1 0,0 1 0,-1-1 0,1 1 1,0 0-1,0-1 0,0 1 0,0-1 1,0 1-1,-1 0 0,1-1 0,0 1 1,0 0-1,-1-1 0,1 1 0,0 0 0,0-1 1,-1 1-1,1 0 0,0 0 0,-1-1 1,1 1-1,0 0 0,-1 0 0,1 0 1,-1-1-1,1 1 0,0 0 0,-1 0 0,-17 9-369,-12 24 201,12-2 185,1 1 1,2 1-1,1 0 0,2 1 1,1 0-1,-7 40 1,-20 215 408,15-88-200,14-160-1116,9-41 859,0 0-1,0 0 1,0 0-1,0 0 1,0-1 0,0 1-1,0 0 1,0 0 0,0 0-1,0 0 1,0 0-1,-1 0 1,1 0 0,0 0-1,0 0 1,0 0-1,0 0 1,0 0 0,0 0-1,0 0 1,0 0-1,-1 0 1,1 0 0,0 0-1,0 0 1,0 0-1,0 0 1,0 0 0,0 0-1,0 0 1,0 0-1,-1 0 1,1 0 0,0 0-1,0 1 1,0-1 0,0 0-1,0 0 1,0 0-1,0 0 1,0 0 0,0 0-1,0 0 1,0 0-1,0 0 1,0 0 0,-1 0-1,1 1 1,0-1-1,0 0 1,0 0 0,0 0-1,0 0 1,0 0-1,0 0 1,0 0 0,0 0-1,0 1 1,0-1-1,0 0 1,0 0 0,0 0-1,0 0 1,0 0 0,-1-22-4585,1-13-2188,0-9-4216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11915,'6'0'454,"0"1"-1,-1 0 1,1 1-1,-1-1 1,0 1-1,1 0 1,-1 0-1,9 6 1,-11-6-259,0 0 0,0 0 0,1 0 0,-1 0 1,0-1-1,1 1 0,-1-1 0,1 0 0,0 0 0,-1 0 1,1-1-1,0 1 0,-1-1 0,1 0 0,0 0 1,0 0-1,-1 0 0,1-1 0,0 0 0,-1 0 0,1 0 1,-1 0-1,7-3 0,2-4 98,0 0 0,-1-1 0,0-1 0,-1 0 0,0 0 0,17-23 0,-22 26-83,1-1 0,-1 0 1,-1 0-1,1 0 0,-1-1 1,-1 0-1,0 1 0,0-1 1,0 0-1,-1 0 1,1-16-1,-3 23-180,0 1 0,0 0 0,0 0 1,0 0-1,0 0 0,0-1 0,0 1 0,-1 0 0,1 0 0,0 0 1,-1 0-1,1 0 0,-1 0 0,1 0 0,-1 0 0,1 0 1,-1 0-1,0 0 0,1 0 0,-1 0 0,0 0 0,0 0 1,0 1-1,0-1 0,0 0 0,-1 0 0,0 0-14,0 1-1,0-1 1,0 1-1,0 0 1,0 0-1,0 0 1,0 0-1,0 0 0,0 0 1,0 0-1,-1 1 1,1-1-1,-3 2 1,-2 0-14,0 1 0,0 0 0,0 1 0,1-1-1,-1 1 1,1 1 0,-8 6 0,4-2 173,1 1 0,0 0 0,0 0 0,1 1-1,1 0 1,0 1 0,0-1 0,1 1 0,1 1 0,0-1-1,0 1 1,2-1 0,-1 1 0,2 1 0,-2 15 0,4-28-171,0 1 1,0-1-1,0 1 1,0-1-1,1 1 1,-1-1-1,0 1 1,1-1-1,-1 0 1,1 1-1,0-1 1,-1 0-1,1 1 1,0-1-1,0 0 0,0 0 1,0 0-1,0 0 1,0 0-1,0 0 1,0 0-1,3 2 1,-1-2 14,1 1 1,-1-1-1,1 1 1,0-1-1,0 0 1,-1 0-1,1-1 1,8 1-1,-2-1 16,1 0-1,0-1 0,0 0 0,0-1 0,0 0 0,10-4 0,-13 3-454,0 0 0,0-1 1,0 0-1,0 0 0,8-7 0,-12 8-60,-1 1 0,0-1 1,0 0-1,0 0 0,-1-1 0,1 1 1,-1 0-1,1-1 0,-1 0 1,0 1-1,0-1 0,-1 0 1,2-5-1,3-21-10389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0 15855,'0'0'8077,"8"9"-8168,-5-6 91,1 2 11,0-1 0,-1 1 0,1 0 0,-1 0 1,0 0-1,0 1 0,0-1 0,-1 0 0,0 1 0,0 0 0,-1 0 0,1 0 0,0 11 0,1 16 407,-2 1-1,-1 0 1,-2 0-1,-1-1 1,-1 1 0,-2-1-1,-2 0 1,-18 52-1,9-46 10,-2 0 0,-46 71 0,49-87-1039,-1 0 0,-1-2 0,-1 0 0,0-1 0,-38 29 0,13-23-5159,1-10-5365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1:34:3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8776,'0'0'10095,"-1"11"-9823,-47 254 3319,-1-6-1469,47-241-1906,4-43 151,6-46 240,-6 11-376,-1 23-240,10-70 1,-11 106-13,0 1 1,0-1 0,0 0 0,0 0 0,0 0 0,0 1 0,0-1 0,0 0 0,0 0 0,0 0 0,1 1 0,-1-1 0,0 0 0,0 0 0,1 1 0,-1-1-1,1 0 1,-1 1 0,1-1 0,-1 0 0,1 1 0,-1-1 0,1 1 0,-1-1 0,1 1 0,0-1 0,-1 1 0,1-1 0,0 1 0,0 0 0,-1-1 0,1 1 0,0 0-1,0 0 1,-1-1 0,1 1 0,0 0 0,0 0 0,0 0 0,-1 0 0,1 0 0,0 0 0,0 0 0,1 1 0,32 25-367,-4-2 395,-25-22 11,1-1 0,-1 1 0,1-2 0,-1 1-1,1 0 1,0-1 0,-1 0 0,1-1 0,-1 1-1,1-1 1,-1 0 0,1 0 0,-1-1 0,0 0-1,1 0 1,-1 0 0,0 0 0,0-1 0,-1 0-1,1 0 1,0 0 0,6-7 0,-4 4 33,-1 0 0,0-1 1,0 0-1,0 0 0,-1 0 0,0-1 0,0 1 1,-1-1-1,0 0 0,-1-1 0,0 1 1,0-1-1,2-11 0,-9 41-740,1-11 636,1 1 1,0 0 0,1 0-1,0 0 1,1 1-1,0-1 1,1 12-1,0-22 56,0 0 0,0 1 0,-1-1 0,1 0 0,0 0 1,0 0-1,0 0 0,1 0 0,-1 0 0,0 0 0,0 0 0,0 0 0,1 0 0,-1 0 0,0-1 0,1 1 0,-1-1 0,1 1 0,-1-1 0,1 1 0,-1-1 0,1 0 0,-1 0 0,1 0 0,-1 0 0,1 0 0,-1 0 0,1 0 0,-1 0 0,1-1 0,-1 1 0,1-1 0,2 0 0,2 0 51,0-1-1,0 0 0,0 0 0,0 0 1,0-1-1,-1 0 0,8-4 1,7-10-394,0-1 1,21-25 0,-41 42-158,0 8 204,0-2 143,0 0 1,0 1 0,0-1 0,1 0 0,-1 0-1,1 0 1,0 0 0,3 8 0,-2-11 152,0 0 0,-1 0-1,1 0 1,0 0 0,0 0 0,1 0 0,-1-1-1,0 1 1,0-1 0,1 1 0,-1-1 0,1 0-1,0 0 1,-1 0 0,1 0 0,0-1 0,-1 1 0,5 0-1,-1 0 8,0 1 0,0-1 0,0 0 0,0-1 0,0 1 0,0-1 0,6-1 0,-9 0 61,0 0-1,-1 0 1,1 0 0,0 0 0,-1 0 0,1-1-1,-1 0 1,0 1 0,1-1 0,-1 0-1,0 0 1,0 0 0,0 0 0,0 0 0,-1-1-1,3-2 1,19-12 364,-11 10-2407,-4-1-6391,-3 0-1114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10154,'0'0'9310,"-8"8"-7954,0 3-1310,0 0-1,1 1 1,1 0 0,0 0 0,0 0 0,1 1-1,1-1 1,0 1 0,1 1 0,0-1 0,0 14 0,-4 23 352,3 1 0,1-1 0,3 0 0,8 61 0,-6-89-358,2 0 0,0-1 0,1 1 0,2-1-1,0 0 1,1-1 0,1 1 0,1-2 0,0 1 0,2-1 0,0-1 0,17 18 0,-21-27-260,1-1 0,0 0 0,0-1 0,1 1 0,0-2 0,0 0 0,17 8 0,-13-9-1397,-1 0 1,1-1-1,19 4 0,35 0-9198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4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12460,'0'0'1265,"4"-12"-144,2 0-516,0 0-1,1 0 1,0 0-1,0 1 1,16-18-1,-19 25-497,-1 0 1,0 1-1,1 0 1,0-1-1,0 1 0,0 0 1,0 1-1,0-1 0,1 1 1,-1 0-1,1 0 0,-1 0 1,1 0-1,0 1 1,0 0-1,-1 0 0,1 0 1,0 1-1,0 0 0,0-1 1,0 2-1,7 0 0,-10 0-105,-1-1 0,1 1-1,-1 0 1,1 0-1,-1 0 1,0 0-1,1 0 1,-1 0-1,0 1 1,0-1-1,0 0 1,1 1-1,-2-1 1,1 1-1,0-1 1,0 1-1,0-1 1,-1 1-1,1-1 1,-1 1-1,1 0 1,-1-1-1,0 1 1,1 3-1,2 47 104,-3-44-66,-6 201 239,6-207-275,-1-1 1,1 0 0,0 1-1,0-1 1,0 1 0,0-1-1,0 1 1,0-1 0,0 1-1,1-1 1,-1 0-1,0 1 1,1-1 0,-1 1-1,1-1 1,0 0 0,-1 0-1,1 1 1,0-1 0,0 0-1,0 0 1,0 0 0,0 0-1,0 0 1,0 0 0,0 0-1,0 0 1,0 0 0,1 0-1,-1-1 1,0 1 0,0 0-1,1-1 1,-1 1 0,1-1-1,-1 0 1,3 1 0,0-1 25,-1-1 1,1 0 0,0 0-1,-1 0 1,1 0 0,-1 0 0,1 0-1,-1-1 1,0 0 0,0 0 0,1 0-1,-1 0 1,5-5 0,12-13 124,-1-2 1,-1 0-1,-1-1 1,0 0-1,-2-1 0,-1-1 1,-1-1-1,-1 0 1,-2 0-1,0-1 1,-2-1-1,-1 1 0,5-34 1,-16 81-291,-14 86 183,16-95 13,1 0 0,1 0 1,0 0-1,0 0 0,1 0 1,1-1-1,0 1 0,5 17 1,-7-26-56,1 0 0,0 0 0,0-1 0,0 1 0,0 0 0,0-1 0,0 1 0,0 0 0,1-1 1,-1 1-1,0-1 0,1 0 0,-1 0 0,1 1 0,0-1 0,-1 0 0,1 0 0,0 0 0,0-1 0,0 1 1,-1 0-1,3 0 0,0-1 33,-1 0 0,0 0 0,0 0 1,0 0-1,0-1 0,0 1 0,1-1 0,-1 0 0,0 0 1,0 0-1,-1 0 0,6-3 0,1-2 141,1 0 1,-1-1-1,0 1 0,-1-2 1,1 0-1,10-13 0,-3-1-70,-1-1-1,-1 0 1,-1 0-1,-1-2 1,-1 1-1,-1-2 1,-1 1-1,9-49 1,-22 101-253,2 0 1,1 52-1,1-48 105,0-22-25,-1 2-633,2 0 1,-1 0 0,1 0 0,4 17-1,-4-25 470,0-1 1,-1 0-1,1 0 0,0 0 1,0 0-1,0 0 0,0 0 0,0 0 1,1 0-1,-1 0 0,1 0 0,-1-1 1,1 1-1,-1 0 0,1-1 0,0 0 1,0 1-1,0-1 0,0 0 0,0 0 1,0 0-1,0 0 0,0 0 0,0-1 1,1 1-1,-1-1 0,0 1 0,4-1 1,9 1-8625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11115,'0'0'12246,"11"-2"-11184,-7 1-974,0 1-2,0 0 0,0-1 0,0 0 0,0 1 0,0-2 0,0 1 0,-1 0 1,1-1-1,-1 1 0,1-1 0,-1 0 0,1-1 0,-1 1 0,0 0 0,0-1 0,0 0 0,0 1 0,-1-1 0,1 0 0,3-7 0,18-29 715,32-79-1,-48 99-703,-2-1 0,0 0 0,-1 0 0,0 0 0,-2-1 0,1-30 0,-4 51-99,0 0 0,0-1 0,1 1 0,-1 0-1,0 0 1,0-1 0,0 1 0,0 0 0,0 0 0,0-1 0,0 1 0,0 0 0,0 0 0,0-1 0,0 1 0,0 0 0,0 0 0,0-1 0,0 1 0,0 0 0,0 0 0,0-1-1,-1 1 1,1 0 0,0 0 0,0-1 0,0 1 0,0 0 0,0 0 0,-1 0 0,1-1 0,0 1 0,0 0 0,0 0 0,-1 0 0,1 0 0,0-1 0,0 1 0,-1 0 0,1 0-1,0 0 1,0 0 0,-1 0 0,1 0 0,-10 11-232,-6 21-117,10-10 351,1 1 0,1 0 0,1 0 0,-1 45 0,4-67 1,0 0-1,-1-1 1,1 1 0,0-1 0,0 1-1,0 0 1,0-1 0,0 1 0,1-1 0,-1 1-1,0 0 1,0-1 0,0 1 0,0-1 0,1 1-1,-1-1 1,0 1 0,1-1 0,-1 1-1,0-1 1,1 1 0,-1-1 0,0 1 0,1-1-1,-1 0 1,1 1 0,-1-1 0,1 0 0,-1 1-1,1-1 1,-1 0 0,1 0 0,-1 1-1,1-1 1,0 0 0,-1 0 0,1 0 0,-1 0-1,1 0 1,0 0 0,-1 0 0,1 0 0,-1 0-1,1 0 1,-1 0 0,1 0 0,0 0-1,-1 0 1,1 0 0,0-1 0,1 0 15,0 1-1,0-1 1,0 0 0,-1 0 0,1 0 0,0 0 0,-1-1-1,1 1 1,-1 0 0,1-1 0,-1 1 0,1-1 0,1-2-1,0-3 19,-1-1 0,0 1-1,0-1 1,-1 1-1,1-1 1,-2 1 0,1-1-1,-1 0 1,-1-9 0,1-1-24,0 18-63,-6 7-2002,12-7 1684,0 0 1,0-1-1,0 1 1,0-1-1,0 0 1,0 0-1,-1-1 1,1 0-1,0 0 1,10-5-1,-9 2 540,0-1 0,-1 0 0,1 0 0,-1 0 0,-1 0-1,11-15 1,-1 2 153,-10 13-157,1 0 1,-1 0-1,0-1 0,-1 0 1,0 1-1,0-1 0,0-1 1,-1 1-1,0 0 1,-1-1-1,3-12 0,-22 26 407,8 5-558,1 1 1,0 0-1,0 0 0,2 0 1,-1 1-1,2 0 1,-1 1-1,2-1 1,0 1-1,0 0 1,2 0-1,-1 0 0,2 0 1,0 0-1,1 1 1,1 15-1,-1-29-12,1 0-1,-1 0 1,1 1-1,-1-1 1,1 0-1,-1 0 1,1 0-1,0 0 1,0 0-1,0 0 1,-1 0-1,1 0 1,0 0-1,0 0 1,0 0-1,0-1 1,1 1-1,-1 0 1,0-1-1,0 1 1,0-1-1,0 1 1,1-1-1,-1 1 1,0-1-1,1 0 1,-1 0-1,0 0 1,0 1-1,1-1 1,-1-1-1,0 1 1,1 0-1,-1 0 1,0 0-1,0-1 1,1 1-1,-1-1 1,0 1-1,0-1 1,2 0-1,4-1 26,0-1 0,0 0 0,0 0 0,0 0 0,11-9-1,2-7 55,0-1 0,-2 0-1,0-2 1,-1 0-1,-2-1 1,0-1 0,-1 0-1,-2-1 1,15-42 0,-29 87-163,-9 74 117,10-82-38,0 0 1,1-1-1,0 1 1,1 0-1,0-1 1,4 14-1,-4-22-66,0-1 0,1 1 0,-1-1-1,1 1 1,0-1 0,-1 1-1,1-1 1,0 0 0,0 0-1,1 0 1,-1 0 0,0 0-1,1-1 1,-1 1 0,1-1 0,0 0-1,-1 1 1,1-1 0,5 1-1,-6-1-343,1-1 0,-1 0 0,0 1 0,0-1 0,0 0 0,1 0-1,-1 0 1,0-1 0,0 1 0,0 0 0,0-1 0,0 0 0,1 1 0,-1-1 0,0 0-1,0 0 1,0 0 0,1-2 0,14-15-7237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 22485,'-8'-6'2595,"3"1"-513,1 4-705,4-1-1313,4 2-5861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0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11179,'0'0'14285,"0"9"-14290,0 304 499,0-253-3798,0-12-3618,4-121-1027,-3 20 4015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8392,'0'0'4249,"-1"11"-3149,2 7-751,0 1 0,1-1-1,1 0 1,1 1 0,0-1 0,1 0-1,2-1 1,-1 0 0,2 0 0,0 0 0,1-1-1,1 0 1,0-1 0,1 0 0,1 0-1,0-1 1,28 23 0,-37-34-274,1 0-1,-1 0 1,1-1-1,0 0 1,-1 0 0,1 0-1,0 0 1,0-1-1,0 1 1,1-1 0,-1 0-1,0 0 1,0-1-1,1 1 1,-1-1 0,0 0-1,6-1 1,-6 1 101,-1-1 0,0-1 0,0 1 0,0 0 0,0-1 0,0 1 0,0-1 0,-1 0 0,1 0 0,-1 0 0,1 0 0,-1-1 0,0 1 0,1-1 0,-1 1 1,-1-1-1,1 0 0,0 0 0,-1 0 0,1 0 0,-1 0 0,0 0 0,1-4 0,5-14-20,-1-1 1,-1-1 0,0 1-1,-2-1 1,-1 0-1,-1 0 1,-1 0 0,-1 1-1,0-1 1,-2 0-1,-10-37 1,13 59-201,-16-36-1058,15 36 886,1 0-1,-1 0 1,0 0-1,1 0 1,-1 0-1,0 0 1,0 0-1,0 0 1,0 0 0,1 0-1,-1 0 1,0 0-1,-1 1 1,1-1-1,0 0 1,0 1-1,0-1 1,0 1-1,0-1 1,-1 1-1,1 0 1,0-1-1,0 1 1,-1 0 0,1 0-1,0 0 1,-2 0-1,-3 6-4694,5 10-1308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43 11723,'0'0'8525,"-8"-7"-6480,-29-23-1111,36 29-928,0 1-1,0-1 1,-1 0 0,1 1-1,0-1 1,0 1-1,-1 0 1,1-1 0,-1 1-1,1 0 1,0 0-1,-1 0 1,1 0-1,0 0 1,-1 0 0,1 0-1,-1 0 1,1 1-1,0-1 1,-1 0 0,1 1-1,0-1 1,-1 1-1,1 0 1,0-1-1,0 1 1,0 0 0,0 0-1,0 0 1,-1 0-1,1 0 1,1 0 0,-1 0-1,0 0 1,0 0-1,0 0 1,1 0-1,-1 0 1,0 1 0,1-1-1,-1 0 1,1 1-1,-1-1 1,1 3 0,-4 6-5,1-1 0,1 1 0,-1 0 0,0 12 0,3-19-3,-1 1 1,1-1 0,0 0 0,0 1 0,0-1-1,1 0 1,-1 1 0,1-1 0,0 0 0,0 1 0,0-1-1,0 0 1,0 0 0,1 0 0,0 0 0,-1 0 0,1 0-1,3 3 1,-4-5 9,1 0 0,0 1 0,0-1 0,0 0 0,0 0 0,0 0 1,0-1-1,0 1 0,0 0 0,0-1 0,0 0 0,1 1 0,-1-1 0,0 0 0,0 0 0,0 0 0,1 0 0,-1 0 0,0-1 0,0 1 0,0-1 0,0 1 0,0-1 0,0 0 0,0 0 0,0 0 0,0 0 0,0 0 0,2-2 0,3-3 20,0 1 0,-1-1-1,0 0 1,0 0 0,0-1-1,-1 0 1,0 0 0,0 0 0,-1-1-1,0 1 1,0-1 0,5-16-1,7-13-734,-17 47-3883,5 20 2377,6 3 297,0-18-2145,6-8-909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11691,'0'0'2242,"-10"0"16,6 0-2146,-1 0-1,1 0 1,0 0 0,-1 1-1,1-1 1,0 1-1,-1 0 1,1 0-1,0 1 1,0-1 0,0 1-1,0 0 1,0 0-1,0 0 1,0 1-1,1 0 1,-1-1 0,1 1-1,-5 5 1,4-4-1,0 0 0,0 0 1,1 1-1,-1-1 0,1 1 1,0 0-1,0 0 1,1 0-1,0 0 0,-1 0 1,2 0-1,-1 1 0,-1 10 1,3-15-117,1 0 0,-1 0 0,1 0 0,-1 0 0,1 0 0,0 0 0,-1 0 0,1 0 0,0 0 0,0-1 0,0 1 0,0 0 0,0-1 0,0 1 0,0 0 0,0-1 0,0 1 0,0-1 0,0 1 0,0-1 0,0 0 0,0 0 0,0 1 0,0-1 0,1 0 0,0 0 0,39 4-383,-35-3 286,24 1-316,-19-3 371,0 2 0,-1-1 1,1 2-1,0-1 0,0 1 0,-1 1 0,1 0 0,-1 0 1,19 10-1,-28-13 96,0 1 1,0 0-1,-1-1 1,1 1-1,0 0 1,0-1-1,0 1 1,-1 0-1,1 0 1,0 0-1,-1 0 1,1 0-1,-1 0 1,1 0-1,-1 0 1,1 0-1,-1 0 1,0 0-1,0 0 1,1 0-1,-1 0 1,0 0-1,0 0 1,0 0-1,0 2 1,-1-1 130,0 1 1,0-1-1,1 0 0,-1 0 1,-1 0-1,1 0 0,0 0 1,0 0-1,-1 0 0,1 0 1,-4 2-1,-4 5 583,-1-1 1,-1 0-1,-15 8 0,22-13-792,-51 20 1149,25-20-2634,29-3 1177,0 0 0,0 0 0,0-1 0,0 1 1,0 0-1,0-1 0,1 1 0,-1 0 0,0-1 1,0 1-1,0-1 0,0 0 0,1 1 0,-1-1 1,0 1-1,1-1 0,-1 0 0,0 0 0,1 1 1,-1-1-1,1 0 0,-2-2 0,-3-12-5386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16688,'0'0'1484,"-6"9"-230,-4 10-814,1-1 1,1 1-1,1 1 0,0-1 0,2 1 0,0 1 0,1-1 0,-2 35 0,4-22 180,-2 87 1491,5-110-1997,0 1-1,0 0 1,1 0-1,0-1 1,1 1 0,0-1-1,1 0 1,8 16-1,-11-23-105,1 0 0,-1 0 0,1-1-1,0 1 1,0 0 0,1-1 0,-1 1 0,0-1-1,1 0 1,-1 0 0,1 0 0,0 0 0,0 0-1,0 0 1,0-1 0,0 0 0,0 1 0,0-1-1,0 0 1,0-1 0,1 1 0,-1 0 0,0-1-1,1 0 1,-1 0 0,0 0 0,1 0-1,-1 0 1,0-1 0,1 1 0,-1-1 0,0 0-1,0 0 1,0 0 0,0-1 0,0 1 0,0-1-1,0 0 1,4-2 0,4-3-4,0-1 1,-1-1 0,0 1-1,0-2 1,0 1-1,-1-1 1,-1-1-1,11-17 1,-1-3-81,-14 21 4,1 0-1,1 0 0,0 1 0,0 0 0,10-11 0,-11 75-482,-4 87 1249,-1-141-798,0 0-1,0 0 1,0 0 0,0-1 0,0 1-1,1 0 1,-1 0 0,0 0-1,1 0 1,-1 0 0,1 0 0,-1-1-1,1 1 1,-1 0 0,1 0 0,0-1-1,-1 1 1,1 0 0,0-1-1,-1 1 1,1-1 0,0 1 0,0-1-1,0 1 1,0-1 0,-1 0-1,1 1 1,0-1 0,0 0 0,0 0-1,0 1 1,0-1 0,0 0 0,0 0-1,0 0 1,1 0 0,0 0-464,1-1 1,-1 1 0,1 0-1,-1-1 1,0 1-1,0-1 1,1 0 0,-1 0-1,0 0 1,0 0-1,0 0 1,0 0 0,0 0-1,2-2 1,13-18-10948</inkml:trace>
  <inkml:trace contextRef="#ctx0" brushRef="#br0" timeOffset="1">510 266 15919,'0'0'9545,"54"18"-8680,-31-15-417,1-3-352,0 0-64,8-6-1697,-6-11-3140,6-8-7558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2:18:5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72 11339,'0'0'3256,"-2"-9"364,2 6-3468,0 1-1,0-1 1,-1 0 0,1 0 0,-1 1 0,0-1 0,0 1 0,0-1 0,0 0 0,0 1 0,-1 0 0,1-1 0,-1 1 0,1 0 0,-1 0 0,0 0 0,0 0 0,0 0 0,0 0 0,0 0-1,0 1 1,-1-1 0,1 1 0,0-1 0,-1 1 0,0 0 0,1 0 0,-1 0 0,1 1 0,-1-1 0,0 0 0,0 1 0,1 0 0,-1 0 0,0 0 0,0 0 0,1 0 0,-1 0 0,0 1 0,-3 0-1,-1 1-142,0 1-1,0 0 0,0 0 0,0 0 1,1 1-1,0-1 0,-1 2 0,1-1 1,1 1-1,-1 0 0,1 0 1,0 0-1,0 1 0,0 0 0,-4 8 1,-12 16 58,-27 54 1,47-82-58,-14 26 222,1 1-1,2 1 1,0 0-1,2 0 1,2 1-1,0 1 1,-5 54-1,13-83-229,0 1-1,0-1 0,1 1 1,-1-1-1,1 1 0,-1-1 0,1 0 1,0 1-1,0-1 0,1 0 1,-1 0-1,1 0 0,-1 0 0,1 0 1,0 0-1,0 0 0,0 0 1,1-1-1,-1 1 0,1-1 0,-1 0 1,1 1-1,0-1 0,0 0 1,0-1-1,0 1 0,0-1 0,0 1 1,0-1-1,1 0 0,-1 0 0,0 0 1,1-1-1,-1 1 0,1-1 1,4 1-1,1-1 9,1 0 0,-1 0 0,0 0-1,1-1 1,-1-1 0,0 1 0,0-2 0,0 1 0,0-1 0,0-1 0,0 1 0,14-10 0,-12 5 18,-1 0 0,0 0 0,-1-1 0,0 0 0,0-1 0,12-18 0,-18 23 18,1 0-1,-1-1 1,0 1 0,-1-1 0,1 0 0,-1 1-1,0-1 1,-1-1 0,0 1 0,1 0 0,-2 0-1,1 0 1,-1-1 0,0 1 0,-2-11 0,2 14-30,-1 1 0,0-1 0,0 1 0,0 0 0,0-1 0,0 1 0,0 0 0,-1 0 0,1 0 0,-1 0 0,0 0 0,1 0 0,-1 0 0,0 0 0,0 1 0,0-1 0,0 1 0,0-1 0,-1 1 0,1 0 0,0 0 0,-1 0 0,1 0 0,-1 1 0,1-1 0,-1 0 0,1 1 0,-1 0 0,1 0 0,-1-1 0,1 1 0,-1 1 0,0-1 0,1 0 0,-1 1 0,-3 1 0,0-1-29,0 0 0,1 0 0,-1 1 0,1 0 0,-1 0 0,1 1 0,0-1 0,0 1 0,0 0 0,0 0 0,1 1 0,-1 0 0,1-1 0,0 2 0,-6 5 0,9-8 5,0-1 0,0 0 1,0 0-1,1 1 0,-1-1 0,0 1 0,0-1 1,1 0-1,-1 1 0,1-1 0,0 1 0,-1 0 1,1-1-1,0 1 0,0-1 0,0 1 1,0-1-1,0 1 0,0 0 0,0-1 0,0 1 1,1-1-1,-1 1 0,1 1 0,1-2 6,-1 0-1,0 0 0,0 0 0,1 0 0,-1 0 1,1 0-1,-1 0 0,1-1 0,-1 1 1,1-1-1,-1 1 0,1-1 0,-1 1 0,1-1 1,0 0-1,-1 0 0,1 0 0,2 0 1,6 0 2,0-1 0,0 0 0,-1-1 1,1 0-1,-1 0 0,14-6 0,79-48-811,-51 27 154,-51 28 636,1 1 0,-1 0 0,0-1 0,1 1 0,-1 0 0,1 0 1,-1-1-1,1 1 0,-1 0 0,1 0 0,-1 0 0,1 0 0,0 0 0,-1 0 0,1 0 0,-1 0 0,1 0 0,-1 0 0,1 0 0,-1 0 0,1 0 0,-1 0 0,1 0 0,-1 1 0,1-1 0,-1 0 0,1 0 0,-1 1 0,1-1 0,-1 0 0,1 1 0,-1-1 0,7 21-170,-8 39 420,0-46-215,-4 88-249,11-89-3258,-6-12 3177,1-1 0,-1 0 0,1 0 1,0 1-1,-1-1 0,1 0 0,-1 0 1,1 0-1,0 0 0,-1 0 0,1 0 1,-1 0-1,1 0 0,0 0 0,-1 0 1,1 0-1,0 0 0,-1 0 0,1-1 1,-1 1-1,1 0 0,-1 0 0,1-1 1,0 1-1,12-11-7718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1517-30AD-46BE-9EB4-2836EBD0142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7.png"/><Relationship Id="rId13" Type="http://schemas.openxmlformats.org/officeDocument/2006/relationships/customXml" Target="../ink/ink1055.xml"/><Relationship Id="rId3" Type="http://schemas.openxmlformats.org/officeDocument/2006/relationships/hyperlink" Target="https://commons.wikimedia.org/wiki/File:Gordon_tullock.jpg" TargetMode="External"/><Relationship Id="rId7" Type="http://schemas.openxmlformats.org/officeDocument/2006/relationships/customXml" Target="../ink/ink1052.xml"/><Relationship Id="rId12" Type="http://schemas.openxmlformats.org/officeDocument/2006/relationships/image" Target="../media/image1009.png"/><Relationship Id="rId2" Type="http://schemas.openxmlformats.org/officeDocument/2006/relationships/hyperlink" Target="https://en.wikipedia.org/wiki/User:Joshuapaqui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6.jpeg"/><Relationship Id="rId11" Type="http://schemas.openxmlformats.org/officeDocument/2006/relationships/customXml" Target="../ink/ink1054.xml"/><Relationship Id="rId5" Type="http://schemas.openxmlformats.org/officeDocument/2006/relationships/image" Target="../media/image1005.gif"/><Relationship Id="rId10" Type="http://schemas.openxmlformats.org/officeDocument/2006/relationships/image" Target="../media/image1008.png"/><Relationship Id="rId4" Type="http://schemas.openxmlformats.org/officeDocument/2006/relationships/hyperlink" Target="https://creativecommons.org/licenses/by-sa/3.0/legalcode" TargetMode="External"/><Relationship Id="rId9" Type="http://schemas.openxmlformats.org/officeDocument/2006/relationships/customXml" Target="../ink/ink1053.xml"/><Relationship Id="rId14" Type="http://schemas.openxmlformats.org/officeDocument/2006/relationships/image" Target="../media/image10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5.png"/><Relationship Id="rId3" Type="http://schemas.openxmlformats.org/officeDocument/2006/relationships/image" Target="../media/image1012.png"/><Relationship Id="rId7" Type="http://schemas.openxmlformats.org/officeDocument/2006/relationships/customXml" Target="../ink/ink1057.xml"/><Relationship Id="rId2" Type="http://schemas.openxmlformats.org/officeDocument/2006/relationships/image" Target="../media/image10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4.png"/><Relationship Id="rId5" Type="http://schemas.openxmlformats.org/officeDocument/2006/relationships/customXml" Target="../ink/ink1056.xml"/><Relationship Id="rId10" Type="http://schemas.openxmlformats.org/officeDocument/2006/relationships/image" Target="../media/image1016.png"/><Relationship Id="rId4" Type="http://schemas.openxmlformats.org/officeDocument/2006/relationships/image" Target="../media/image1013.png"/><Relationship Id="rId9" Type="http://schemas.openxmlformats.org/officeDocument/2006/relationships/customXml" Target="../ink/ink10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9.png"/><Relationship Id="rId13" Type="http://schemas.openxmlformats.org/officeDocument/2006/relationships/customXml" Target="../ink/ink1064.xml"/><Relationship Id="rId18" Type="http://schemas.openxmlformats.org/officeDocument/2006/relationships/image" Target="../media/image1024.png"/><Relationship Id="rId3" Type="http://schemas.openxmlformats.org/officeDocument/2006/relationships/customXml" Target="../ink/ink1059.xml"/><Relationship Id="rId7" Type="http://schemas.openxmlformats.org/officeDocument/2006/relationships/customXml" Target="../ink/ink1061.xml"/><Relationship Id="rId12" Type="http://schemas.openxmlformats.org/officeDocument/2006/relationships/image" Target="../media/image1021.png"/><Relationship Id="rId17" Type="http://schemas.openxmlformats.org/officeDocument/2006/relationships/customXml" Target="../ink/ink1066.xml"/><Relationship Id="rId2" Type="http://schemas.openxmlformats.org/officeDocument/2006/relationships/image" Target="../media/image9100.png"/><Relationship Id="rId16" Type="http://schemas.openxmlformats.org/officeDocument/2006/relationships/image" Target="../media/image1023.png"/><Relationship Id="rId20" Type="http://schemas.openxmlformats.org/officeDocument/2006/relationships/image" Target="../media/image10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8.png"/><Relationship Id="rId11" Type="http://schemas.openxmlformats.org/officeDocument/2006/relationships/customXml" Target="../ink/ink1063.xml"/><Relationship Id="rId5" Type="http://schemas.openxmlformats.org/officeDocument/2006/relationships/customXml" Target="../ink/ink1060.xml"/><Relationship Id="rId15" Type="http://schemas.openxmlformats.org/officeDocument/2006/relationships/customXml" Target="../ink/ink1065.xml"/><Relationship Id="rId10" Type="http://schemas.openxmlformats.org/officeDocument/2006/relationships/image" Target="../media/image1020.png"/><Relationship Id="rId19" Type="http://schemas.openxmlformats.org/officeDocument/2006/relationships/customXml" Target="../ink/ink1067.xml"/><Relationship Id="rId4" Type="http://schemas.openxmlformats.org/officeDocument/2006/relationships/image" Target="../media/image1017.png"/><Relationship Id="rId9" Type="http://schemas.openxmlformats.org/officeDocument/2006/relationships/customXml" Target="../ink/ink1062.xml"/><Relationship Id="rId14" Type="http://schemas.openxmlformats.org/officeDocument/2006/relationships/image" Target="../media/image1022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37.png"/><Relationship Id="rId21" Type="http://schemas.openxmlformats.org/officeDocument/2006/relationships/customXml" Target="../ink/ink1077.xml"/><Relationship Id="rId42" Type="http://schemas.openxmlformats.org/officeDocument/2006/relationships/image" Target="../media/image1044.png"/><Relationship Id="rId47" Type="http://schemas.openxmlformats.org/officeDocument/2006/relationships/customXml" Target="../ink/ink1090.xml"/><Relationship Id="rId63" Type="http://schemas.openxmlformats.org/officeDocument/2006/relationships/customXml" Target="../ink/ink1098.xml"/><Relationship Id="rId68" Type="http://schemas.openxmlformats.org/officeDocument/2006/relationships/image" Target="../media/image1057.png"/><Relationship Id="rId16" Type="http://schemas.openxmlformats.org/officeDocument/2006/relationships/image" Target="../media/image1032.png"/><Relationship Id="rId11" Type="http://schemas.openxmlformats.org/officeDocument/2006/relationships/customXml" Target="../ink/ink1072.xml"/><Relationship Id="rId32" Type="http://schemas.openxmlformats.org/officeDocument/2006/relationships/image" Target="../media/image97.png"/><Relationship Id="rId37" Type="http://schemas.openxmlformats.org/officeDocument/2006/relationships/customXml" Target="../ink/ink1085.xml"/><Relationship Id="rId53" Type="http://schemas.openxmlformats.org/officeDocument/2006/relationships/customXml" Target="../ink/ink1093.xml"/><Relationship Id="rId58" Type="http://schemas.openxmlformats.org/officeDocument/2006/relationships/image" Target="../media/image1052.png"/><Relationship Id="rId74" Type="http://schemas.openxmlformats.org/officeDocument/2006/relationships/customXml" Target="../ink/ink1104.xml"/><Relationship Id="rId79" Type="http://schemas.openxmlformats.org/officeDocument/2006/relationships/image" Target="../media/image1062.png"/><Relationship Id="rId5" Type="http://schemas.openxmlformats.org/officeDocument/2006/relationships/customXml" Target="../ink/ink1069.xml"/><Relationship Id="rId61" Type="http://schemas.openxmlformats.org/officeDocument/2006/relationships/customXml" Target="../ink/ink1097.xml"/><Relationship Id="rId19" Type="http://schemas.openxmlformats.org/officeDocument/2006/relationships/customXml" Target="../ink/ink1076.xml"/><Relationship Id="rId14" Type="http://schemas.openxmlformats.org/officeDocument/2006/relationships/image" Target="../media/image1031.png"/><Relationship Id="rId22" Type="http://schemas.openxmlformats.org/officeDocument/2006/relationships/image" Target="../media/image1035.png"/><Relationship Id="rId27" Type="http://schemas.openxmlformats.org/officeDocument/2006/relationships/customXml" Target="../ink/ink1080.xml"/><Relationship Id="rId30" Type="http://schemas.openxmlformats.org/officeDocument/2006/relationships/image" Target="../media/image1039.png"/><Relationship Id="rId35" Type="http://schemas.openxmlformats.org/officeDocument/2006/relationships/customXml" Target="../ink/ink1084.xml"/><Relationship Id="rId43" Type="http://schemas.openxmlformats.org/officeDocument/2006/relationships/customXml" Target="../ink/ink1088.xml"/><Relationship Id="rId48" Type="http://schemas.openxmlformats.org/officeDocument/2006/relationships/image" Target="../media/image1047.png"/><Relationship Id="rId56" Type="http://schemas.openxmlformats.org/officeDocument/2006/relationships/image" Target="../media/image1051.png"/><Relationship Id="rId64" Type="http://schemas.openxmlformats.org/officeDocument/2006/relationships/image" Target="../media/image1055.png"/><Relationship Id="rId69" Type="http://schemas.openxmlformats.org/officeDocument/2006/relationships/customXml" Target="../ink/ink1101.xml"/><Relationship Id="rId77" Type="http://schemas.openxmlformats.org/officeDocument/2006/relationships/image" Target="../media/image1061.png"/><Relationship Id="rId8" Type="http://schemas.openxmlformats.org/officeDocument/2006/relationships/image" Target="../media/image1028.png"/><Relationship Id="rId51" Type="http://schemas.openxmlformats.org/officeDocument/2006/relationships/customXml" Target="../ink/ink1092.xml"/><Relationship Id="rId72" Type="http://schemas.openxmlformats.org/officeDocument/2006/relationships/customXml" Target="../ink/ink1103.xml"/><Relationship Id="rId80" Type="http://schemas.openxmlformats.org/officeDocument/2006/relationships/customXml" Target="../ink/ink1107.xml"/><Relationship Id="rId3" Type="http://schemas.openxmlformats.org/officeDocument/2006/relationships/customXml" Target="../ink/ink1068.xml"/><Relationship Id="rId12" Type="http://schemas.openxmlformats.org/officeDocument/2006/relationships/image" Target="../media/image1030.png"/><Relationship Id="rId17" Type="http://schemas.openxmlformats.org/officeDocument/2006/relationships/customXml" Target="../ink/ink1075.xml"/><Relationship Id="rId25" Type="http://schemas.openxmlformats.org/officeDocument/2006/relationships/customXml" Target="../ink/ink1079.xml"/><Relationship Id="rId33" Type="http://schemas.openxmlformats.org/officeDocument/2006/relationships/customXml" Target="../ink/ink1083.xml"/><Relationship Id="rId38" Type="http://schemas.openxmlformats.org/officeDocument/2006/relationships/image" Target="../media/image1042.png"/><Relationship Id="rId46" Type="http://schemas.openxmlformats.org/officeDocument/2006/relationships/image" Target="../media/image1046.png"/><Relationship Id="rId59" Type="http://schemas.openxmlformats.org/officeDocument/2006/relationships/customXml" Target="../ink/ink1096.xml"/><Relationship Id="rId67" Type="http://schemas.openxmlformats.org/officeDocument/2006/relationships/customXml" Target="../ink/ink1100.xml"/><Relationship Id="rId20" Type="http://schemas.openxmlformats.org/officeDocument/2006/relationships/image" Target="../media/image1034.png"/><Relationship Id="rId41" Type="http://schemas.openxmlformats.org/officeDocument/2006/relationships/customXml" Target="../ink/ink1087.xml"/><Relationship Id="rId54" Type="http://schemas.openxmlformats.org/officeDocument/2006/relationships/image" Target="../media/image1050.png"/><Relationship Id="rId62" Type="http://schemas.openxmlformats.org/officeDocument/2006/relationships/image" Target="../media/image1054.png"/><Relationship Id="rId70" Type="http://schemas.openxmlformats.org/officeDocument/2006/relationships/image" Target="../media/image1058.png"/><Relationship Id="rId75" Type="http://schemas.openxmlformats.org/officeDocument/2006/relationships/image" Target="../media/image10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7.png"/><Relationship Id="rId15" Type="http://schemas.openxmlformats.org/officeDocument/2006/relationships/customXml" Target="../ink/ink1074.xml"/><Relationship Id="rId23" Type="http://schemas.openxmlformats.org/officeDocument/2006/relationships/customXml" Target="../ink/ink1078.xml"/><Relationship Id="rId28" Type="http://schemas.openxmlformats.org/officeDocument/2006/relationships/image" Target="../media/image1038.png"/><Relationship Id="rId36" Type="http://schemas.openxmlformats.org/officeDocument/2006/relationships/image" Target="../media/image1041.png"/><Relationship Id="rId49" Type="http://schemas.openxmlformats.org/officeDocument/2006/relationships/customXml" Target="../ink/ink1091.xml"/><Relationship Id="rId57" Type="http://schemas.openxmlformats.org/officeDocument/2006/relationships/customXml" Target="../ink/ink1095.xml"/><Relationship Id="rId10" Type="http://schemas.openxmlformats.org/officeDocument/2006/relationships/image" Target="../media/image1029.png"/><Relationship Id="rId31" Type="http://schemas.openxmlformats.org/officeDocument/2006/relationships/customXml" Target="../ink/ink1082.xml"/><Relationship Id="rId44" Type="http://schemas.openxmlformats.org/officeDocument/2006/relationships/image" Target="../media/image1045.png"/><Relationship Id="rId52" Type="http://schemas.openxmlformats.org/officeDocument/2006/relationships/image" Target="../media/image1049.png"/><Relationship Id="rId60" Type="http://schemas.openxmlformats.org/officeDocument/2006/relationships/image" Target="../media/image1053.png"/><Relationship Id="rId65" Type="http://schemas.openxmlformats.org/officeDocument/2006/relationships/customXml" Target="../ink/ink1099.xml"/><Relationship Id="rId73" Type="http://schemas.openxmlformats.org/officeDocument/2006/relationships/image" Target="../media/image1059.png"/><Relationship Id="rId78" Type="http://schemas.openxmlformats.org/officeDocument/2006/relationships/customXml" Target="../ink/ink1106.xml"/><Relationship Id="rId81" Type="http://schemas.openxmlformats.org/officeDocument/2006/relationships/image" Target="../media/image1063.png"/><Relationship Id="rId4" Type="http://schemas.openxmlformats.org/officeDocument/2006/relationships/image" Target="../media/image1026.png"/><Relationship Id="rId9" Type="http://schemas.openxmlformats.org/officeDocument/2006/relationships/customXml" Target="../ink/ink1071.xml"/><Relationship Id="rId13" Type="http://schemas.openxmlformats.org/officeDocument/2006/relationships/customXml" Target="../ink/ink1073.xml"/><Relationship Id="rId18" Type="http://schemas.openxmlformats.org/officeDocument/2006/relationships/image" Target="../media/image1033.png"/><Relationship Id="rId39" Type="http://schemas.openxmlformats.org/officeDocument/2006/relationships/customXml" Target="../ink/ink1086.xml"/><Relationship Id="rId34" Type="http://schemas.openxmlformats.org/officeDocument/2006/relationships/image" Target="../media/image1040.png"/><Relationship Id="rId50" Type="http://schemas.openxmlformats.org/officeDocument/2006/relationships/image" Target="../media/image1048.png"/><Relationship Id="rId55" Type="http://schemas.openxmlformats.org/officeDocument/2006/relationships/customXml" Target="../ink/ink1094.xml"/><Relationship Id="rId76" Type="http://schemas.openxmlformats.org/officeDocument/2006/relationships/customXml" Target="../ink/ink1105.xml"/><Relationship Id="rId7" Type="http://schemas.openxmlformats.org/officeDocument/2006/relationships/customXml" Target="../ink/ink1070.xml"/><Relationship Id="rId71" Type="http://schemas.openxmlformats.org/officeDocument/2006/relationships/customXml" Target="../ink/ink1102.xml"/><Relationship Id="rId2" Type="http://schemas.openxmlformats.org/officeDocument/2006/relationships/image" Target="../media/image1011.png"/><Relationship Id="rId29" Type="http://schemas.openxmlformats.org/officeDocument/2006/relationships/customXml" Target="../ink/ink1081.xml"/><Relationship Id="rId24" Type="http://schemas.openxmlformats.org/officeDocument/2006/relationships/image" Target="../media/image1036.png"/><Relationship Id="rId40" Type="http://schemas.openxmlformats.org/officeDocument/2006/relationships/image" Target="../media/image1043.png"/><Relationship Id="rId45" Type="http://schemas.openxmlformats.org/officeDocument/2006/relationships/customXml" Target="../ink/ink1089.xml"/><Relationship Id="rId66" Type="http://schemas.openxmlformats.org/officeDocument/2006/relationships/image" Target="../media/image1056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8.png"/><Relationship Id="rId21" Type="http://schemas.openxmlformats.org/officeDocument/2006/relationships/image" Target="../media/image1072.png"/><Relationship Id="rId324" Type="http://schemas.openxmlformats.org/officeDocument/2006/relationships/customXml" Target="../ink/ink1270.xml"/><Relationship Id="rId531" Type="http://schemas.openxmlformats.org/officeDocument/2006/relationships/image" Target="../media/image1320.png"/><Relationship Id="rId170" Type="http://schemas.openxmlformats.org/officeDocument/2006/relationships/customXml" Target="../ink/ink1192.xml"/><Relationship Id="rId268" Type="http://schemas.openxmlformats.org/officeDocument/2006/relationships/customXml" Target="../ink/ink1242.xml"/><Relationship Id="rId475" Type="http://schemas.openxmlformats.org/officeDocument/2006/relationships/customXml" Target="../ink/ink1346.xml"/><Relationship Id="rId32" Type="http://schemas.openxmlformats.org/officeDocument/2006/relationships/customXml" Target="../ink/ink1122.xml"/><Relationship Id="rId128" Type="http://schemas.openxmlformats.org/officeDocument/2006/relationships/customXml" Target="../ink/ink1170.xml"/><Relationship Id="rId335" Type="http://schemas.openxmlformats.org/officeDocument/2006/relationships/image" Target="../media/image1225.png"/><Relationship Id="rId542" Type="http://schemas.openxmlformats.org/officeDocument/2006/relationships/customXml" Target="../ink/ink1380.xml"/><Relationship Id="rId181" Type="http://schemas.openxmlformats.org/officeDocument/2006/relationships/customXml" Target="../ink/ink1198.xml"/><Relationship Id="rId402" Type="http://schemas.openxmlformats.org/officeDocument/2006/relationships/customXml" Target="../ink/ink1309.xml"/><Relationship Id="rId279" Type="http://schemas.openxmlformats.org/officeDocument/2006/relationships/image" Target="../media/image1197.png"/><Relationship Id="rId486" Type="http://schemas.openxmlformats.org/officeDocument/2006/relationships/image" Target="../media/image1298.png"/><Relationship Id="rId43" Type="http://schemas.openxmlformats.org/officeDocument/2006/relationships/image" Target="../media/image1083.png"/><Relationship Id="rId139" Type="http://schemas.openxmlformats.org/officeDocument/2006/relationships/image" Target="../media/image1129.png"/><Relationship Id="rId346" Type="http://schemas.openxmlformats.org/officeDocument/2006/relationships/customXml" Target="../ink/ink1281.xml"/><Relationship Id="rId553" Type="http://schemas.openxmlformats.org/officeDocument/2006/relationships/image" Target="../media/image1331.png"/><Relationship Id="rId192" Type="http://schemas.openxmlformats.org/officeDocument/2006/relationships/image" Target="../media/image1154.png"/><Relationship Id="rId206" Type="http://schemas.openxmlformats.org/officeDocument/2006/relationships/image" Target="../media/image1161.png"/><Relationship Id="rId413" Type="http://schemas.openxmlformats.org/officeDocument/2006/relationships/image" Target="../media/image1263.png"/><Relationship Id="rId497" Type="http://schemas.openxmlformats.org/officeDocument/2006/relationships/customXml" Target="../ink/ink1357.xml"/><Relationship Id="rId357" Type="http://schemas.openxmlformats.org/officeDocument/2006/relationships/image" Target="../media/image1236.png"/><Relationship Id="rId54" Type="http://schemas.openxmlformats.org/officeDocument/2006/relationships/customXml" Target="../ink/ink1133.xml"/><Relationship Id="rId217" Type="http://schemas.openxmlformats.org/officeDocument/2006/relationships/customXml" Target="../ink/ink1216.xml"/><Relationship Id="rId564" Type="http://schemas.openxmlformats.org/officeDocument/2006/relationships/customXml" Target="../ink/ink1391.xml"/><Relationship Id="rId424" Type="http://schemas.openxmlformats.org/officeDocument/2006/relationships/customXml" Target="../ink/ink1320.xml"/><Relationship Id="rId270" Type="http://schemas.openxmlformats.org/officeDocument/2006/relationships/customXml" Target="../ink/ink1243.xml"/><Relationship Id="rId65" Type="http://schemas.openxmlformats.org/officeDocument/2006/relationships/image" Target="../media/image1094.png"/><Relationship Id="rId130" Type="http://schemas.openxmlformats.org/officeDocument/2006/relationships/customXml" Target="../ink/ink1171.xml"/><Relationship Id="rId368" Type="http://schemas.openxmlformats.org/officeDocument/2006/relationships/customXml" Target="../ink/ink1292.xml"/><Relationship Id="rId575" Type="http://schemas.openxmlformats.org/officeDocument/2006/relationships/image" Target="../media/image1342.png"/><Relationship Id="rId228" Type="http://schemas.openxmlformats.org/officeDocument/2006/relationships/image" Target="../media/image1172.png"/><Relationship Id="rId435" Type="http://schemas.openxmlformats.org/officeDocument/2006/relationships/image" Target="../media/image1274.png"/><Relationship Id="rId281" Type="http://schemas.openxmlformats.org/officeDocument/2006/relationships/image" Target="../media/image1198.png"/><Relationship Id="rId502" Type="http://schemas.openxmlformats.org/officeDocument/2006/relationships/image" Target="../media/image1306.png"/><Relationship Id="rId76" Type="http://schemas.openxmlformats.org/officeDocument/2006/relationships/customXml" Target="../ink/ink1144.xml"/><Relationship Id="rId141" Type="http://schemas.openxmlformats.org/officeDocument/2006/relationships/image" Target="../media/image1130.png"/><Relationship Id="rId379" Type="http://schemas.openxmlformats.org/officeDocument/2006/relationships/image" Target="../media/image1247.png"/><Relationship Id="rId7" Type="http://schemas.openxmlformats.org/officeDocument/2006/relationships/image" Target="../media/image1065.png"/><Relationship Id="rId183" Type="http://schemas.openxmlformats.org/officeDocument/2006/relationships/customXml" Target="../ink/ink1199.xml"/><Relationship Id="rId239" Type="http://schemas.openxmlformats.org/officeDocument/2006/relationships/image" Target="../media/image1177.png"/><Relationship Id="rId390" Type="http://schemas.openxmlformats.org/officeDocument/2006/relationships/customXml" Target="../ink/ink1303.xml"/><Relationship Id="rId404" Type="http://schemas.openxmlformats.org/officeDocument/2006/relationships/customXml" Target="../ink/ink1310.xml"/><Relationship Id="rId446" Type="http://schemas.openxmlformats.org/officeDocument/2006/relationships/customXml" Target="../ink/ink1331.xml"/><Relationship Id="rId250" Type="http://schemas.openxmlformats.org/officeDocument/2006/relationships/customXml" Target="../ink/ink1233.xml"/><Relationship Id="rId292" Type="http://schemas.openxmlformats.org/officeDocument/2006/relationships/customXml" Target="../ink/ink1254.xml"/><Relationship Id="rId306" Type="http://schemas.openxmlformats.org/officeDocument/2006/relationships/customXml" Target="../ink/ink1261.xml"/><Relationship Id="rId488" Type="http://schemas.openxmlformats.org/officeDocument/2006/relationships/image" Target="../media/image1299.png"/><Relationship Id="rId45" Type="http://schemas.openxmlformats.org/officeDocument/2006/relationships/image" Target="../media/image1084.png"/><Relationship Id="rId87" Type="http://schemas.openxmlformats.org/officeDocument/2006/relationships/image" Target="../media/image1105.png"/><Relationship Id="rId110" Type="http://schemas.openxmlformats.org/officeDocument/2006/relationships/customXml" Target="../ink/ink1161.xml"/><Relationship Id="rId348" Type="http://schemas.openxmlformats.org/officeDocument/2006/relationships/customXml" Target="../ink/ink1282.xml"/><Relationship Id="rId513" Type="http://schemas.openxmlformats.org/officeDocument/2006/relationships/image" Target="../media/image1311.png"/><Relationship Id="rId555" Type="http://schemas.openxmlformats.org/officeDocument/2006/relationships/image" Target="../media/image1332.png"/><Relationship Id="rId152" Type="http://schemas.openxmlformats.org/officeDocument/2006/relationships/image" Target="../media/image1135.png"/><Relationship Id="rId194" Type="http://schemas.openxmlformats.org/officeDocument/2006/relationships/image" Target="../media/image1155.png"/><Relationship Id="rId208" Type="http://schemas.openxmlformats.org/officeDocument/2006/relationships/image" Target="../media/image1162.png"/><Relationship Id="rId415" Type="http://schemas.openxmlformats.org/officeDocument/2006/relationships/image" Target="../media/image1264.png"/><Relationship Id="rId457" Type="http://schemas.openxmlformats.org/officeDocument/2006/relationships/image" Target="../media/image1285.png"/><Relationship Id="rId261" Type="http://schemas.openxmlformats.org/officeDocument/2006/relationships/image" Target="../media/image1188.png"/><Relationship Id="rId499" Type="http://schemas.openxmlformats.org/officeDocument/2006/relationships/customXml" Target="../ink/ink1358.xml"/><Relationship Id="rId14" Type="http://schemas.openxmlformats.org/officeDocument/2006/relationships/customXml" Target="../ink/ink1113.xml"/><Relationship Id="rId56" Type="http://schemas.openxmlformats.org/officeDocument/2006/relationships/customXml" Target="../ink/ink1134.xml"/><Relationship Id="rId317" Type="http://schemas.openxmlformats.org/officeDocument/2006/relationships/image" Target="../media/image1216.png"/><Relationship Id="rId359" Type="http://schemas.openxmlformats.org/officeDocument/2006/relationships/image" Target="../media/image1237.png"/><Relationship Id="rId524" Type="http://schemas.openxmlformats.org/officeDocument/2006/relationships/customXml" Target="../ink/ink1371.xml"/><Relationship Id="rId566" Type="http://schemas.openxmlformats.org/officeDocument/2006/relationships/customXml" Target="../ink/ink1392.xml"/><Relationship Id="rId98" Type="http://schemas.openxmlformats.org/officeDocument/2006/relationships/customXml" Target="../ink/ink1155.xml"/><Relationship Id="rId121" Type="http://schemas.openxmlformats.org/officeDocument/2006/relationships/image" Target="../media/image1120.png"/><Relationship Id="rId163" Type="http://schemas.openxmlformats.org/officeDocument/2006/relationships/customXml" Target="../ink/ink1188.xml"/><Relationship Id="rId219" Type="http://schemas.openxmlformats.org/officeDocument/2006/relationships/customXml" Target="../ink/ink1217.xml"/><Relationship Id="rId370" Type="http://schemas.openxmlformats.org/officeDocument/2006/relationships/customXml" Target="../ink/ink1293.xml"/><Relationship Id="rId426" Type="http://schemas.openxmlformats.org/officeDocument/2006/relationships/customXml" Target="../ink/ink1321.xml"/><Relationship Id="rId230" Type="http://schemas.openxmlformats.org/officeDocument/2006/relationships/image" Target="../media/image1173.png"/><Relationship Id="rId468" Type="http://schemas.openxmlformats.org/officeDocument/2006/relationships/image" Target="../media/image1289.png"/><Relationship Id="rId25" Type="http://schemas.openxmlformats.org/officeDocument/2006/relationships/image" Target="../media/image1074.png"/><Relationship Id="rId67" Type="http://schemas.openxmlformats.org/officeDocument/2006/relationships/image" Target="../media/image1095.png"/><Relationship Id="rId272" Type="http://schemas.openxmlformats.org/officeDocument/2006/relationships/customXml" Target="../ink/ink1244.xml"/><Relationship Id="rId328" Type="http://schemas.openxmlformats.org/officeDocument/2006/relationships/customXml" Target="../ink/ink1272.xml"/><Relationship Id="rId535" Type="http://schemas.openxmlformats.org/officeDocument/2006/relationships/image" Target="../media/image1322.png"/><Relationship Id="rId577" Type="http://schemas.openxmlformats.org/officeDocument/2006/relationships/image" Target="../media/image1343.png"/><Relationship Id="rId132" Type="http://schemas.openxmlformats.org/officeDocument/2006/relationships/customXml" Target="../ink/ink1172.xml"/><Relationship Id="rId174" Type="http://schemas.openxmlformats.org/officeDocument/2006/relationships/customXml" Target="../ink/ink1194.xml"/><Relationship Id="rId381" Type="http://schemas.openxmlformats.org/officeDocument/2006/relationships/image" Target="../media/image1248.png"/><Relationship Id="rId241" Type="http://schemas.openxmlformats.org/officeDocument/2006/relationships/image" Target="../media/image1178.png"/><Relationship Id="rId437" Type="http://schemas.openxmlformats.org/officeDocument/2006/relationships/image" Target="../media/image1275.png"/><Relationship Id="rId479" Type="http://schemas.openxmlformats.org/officeDocument/2006/relationships/customXml" Target="../ink/ink1348.xml"/><Relationship Id="rId36" Type="http://schemas.openxmlformats.org/officeDocument/2006/relationships/customXml" Target="../ink/ink1124.xml"/><Relationship Id="rId283" Type="http://schemas.openxmlformats.org/officeDocument/2006/relationships/image" Target="../media/image1199.png"/><Relationship Id="rId339" Type="http://schemas.openxmlformats.org/officeDocument/2006/relationships/image" Target="../media/image1227.png"/><Relationship Id="rId490" Type="http://schemas.openxmlformats.org/officeDocument/2006/relationships/image" Target="../media/image1300.png"/><Relationship Id="rId504" Type="http://schemas.openxmlformats.org/officeDocument/2006/relationships/image" Target="../media/image1307.png"/><Relationship Id="rId546" Type="http://schemas.openxmlformats.org/officeDocument/2006/relationships/customXml" Target="../ink/ink1382.xml"/><Relationship Id="rId78" Type="http://schemas.openxmlformats.org/officeDocument/2006/relationships/customXml" Target="../ink/ink1145.xml"/><Relationship Id="rId101" Type="http://schemas.openxmlformats.org/officeDocument/2006/relationships/image" Target="../media/image1110.png"/><Relationship Id="rId143" Type="http://schemas.openxmlformats.org/officeDocument/2006/relationships/image" Target="../media/image1131.png"/><Relationship Id="rId185" Type="http://schemas.openxmlformats.org/officeDocument/2006/relationships/customXml" Target="../ink/ink1200.xml"/><Relationship Id="rId350" Type="http://schemas.openxmlformats.org/officeDocument/2006/relationships/customXml" Target="../ink/ink1283.xml"/><Relationship Id="rId406" Type="http://schemas.openxmlformats.org/officeDocument/2006/relationships/customXml" Target="../ink/ink1311.xml"/><Relationship Id="rId9" Type="http://schemas.openxmlformats.org/officeDocument/2006/relationships/image" Target="../media/image1066.png"/><Relationship Id="rId210" Type="http://schemas.openxmlformats.org/officeDocument/2006/relationships/image" Target="../media/image1163.png"/><Relationship Id="rId392" Type="http://schemas.openxmlformats.org/officeDocument/2006/relationships/customXml" Target="../ink/ink1304.xml"/><Relationship Id="rId448" Type="http://schemas.openxmlformats.org/officeDocument/2006/relationships/customXml" Target="../ink/ink1332.xml"/><Relationship Id="rId252" Type="http://schemas.openxmlformats.org/officeDocument/2006/relationships/customXml" Target="../ink/ink1234.xml"/><Relationship Id="rId294" Type="http://schemas.openxmlformats.org/officeDocument/2006/relationships/customXml" Target="../ink/ink1255.xml"/><Relationship Id="rId308" Type="http://schemas.openxmlformats.org/officeDocument/2006/relationships/customXml" Target="../ink/ink1262.xml"/><Relationship Id="rId515" Type="http://schemas.openxmlformats.org/officeDocument/2006/relationships/image" Target="../media/image1312.png"/><Relationship Id="rId47" Type="http://schemas.openxmlformats.org/officeDocument/2006/relationships/image" Target="../media/image1085.png"/><Relationship Id="rId89" Type="http://schemas.openxmlformats.org/officeDocument/2006/relationships/image" Target="../media/image347.png"/><Relationship Id="rId112" Type="http://schemas.openxmlformats.org/officeDocument/2006/relationships/customXml" Target="../ink/ink1162.xml"/><Relationship Id="rId154" Type="http://schemas.openxmlformats.org/officeDocument/2006/relationships/image" Target="../media/image1136.png"/><Relationship Id="rId361" Type="http://schemas.openxmlformats.org/officeDocument/2006/relationships/image" Target="../media/image1238.png"/><Relationship Id="rId557" Type="http://schemas.openxmlformats.org/officeDocument/2006/relationships/image" Target="../media/image1333.png"/><Relationship Id="rId196" Type="http://schemas.openxmlformats.org/officeDocument/2006/relationships/image" Target="../media/image1156.png"/><Relationship Id="rId417" Type="http://schemas.openxmlformats.org/officeDocument/2006/relationships/image" Target="../media/image1265.png"/><Relationship Id="rId459" Type="http://schemas.openxmlformats.org/officeDocument/2006/relationships/image" Target="../media/image1286.png"/><Relationship Id="rId16" Type="http://schemas.openxmlformats.org/officeDocument/2006/relationships/customXml" Target="../ink/ink1114.xml"/><Relationship Id="rId221" Type="http://schemas.openxmlformats.org/officeDocument/2006/relationships/customXml" Target="../ink/ink1218.xml"/><Relationship Id="rId263" Type="http://schemas.openxmlformats.org/officeDocument/2006/relationships/image" Target="../media/image1189.png"/><Relationship Id="rId319" Type="http://schemas.openxmlformats.org/officeDocument/2006/relationships/image" Target="../media/image1217.png"/><Relationship Id="rId470" Type="http://schemas.openxmlformats.org/officeDocument/2006/relationships/image" Target="../media/image1290.png"/><Relationship Id="rId526" Type="http://schemas.openxmlformats.org/officeDocument/2006/relationships/customXml" Target="../ink/ink1372.xml"/><Relationship Id="rId58" Type="http://schemas.openxmlformats.org/officeDocument/2006/relationships/customXml" Target="../ink/ink1135.xml"/><Relationship Id="rId123" Type="http://schemas.openxmlformats.org/officeDocument/2006/relationships/image" Target="../media/image1121.png"/><Relationship Id="rId330" Type="http://schemas.openxmlformats.org/officeDocument/2006/relationships/customXml" Target="../ink/ink1273.xml"/><Relationship Id="rId568" Type="http://schemas.openxmlformats.org/officeDocument/2006/relationships/customXml" Target="../ink/ink1393.xml"/><Relationship Id="rId165" Type="http://schemas.openxmlformats.org/officeDocument/2006/relationships/customXml" Target="../ink/ink1189.xml"/><Relationship Id="rId372" Type="http://schemas.openxmlformats.org/officeDocument/2006/relationships/customXml" Target="../ink/ink1294.xml"/><Relationship Id="rId428" Type="http://schemas.openxmlformats.org/officeDocument/2006/relationships/customXml" Target="../ink/ink1322.xml"/><Relationship Id="rId232" Type="http://schemas.openxmlformats.org/officeDocument/2006/relationships/image" Target="../media/image1174.png"/><Relationship Id="rId274" Type="http://schemas.openxmlformats.org/officeDocument/2006/relationships/customXml" Target="../ink/ink1245.xml"/><Relationship Id="rId481" Type="http://schemas.openxmlformats.org/officeDocument/2006/relationships/customXml" Target="../ink/ink1349.xml"/><Relationship Id="rId27" Type="http://schemas.openxmlformats.org/officeDocument/2006/relationships/image" Target="../media/image1075.png"/><Relationship Id="rId69" Type="http://schemas.openxmlformats.org/officeDocument/2006/relationships/image" Target="../media/image1096.png"/><Relationship Id="rId134" Type="http://schemas.openxmlformats.org/officeDocument/2006/relationships/customXml" Target="../ink/ink1173.xml"/><Relationship Id="rId537" Type="http://schemas.openxmlformats.org/officeDocument/2006/relationships/image" Target="../media/image1323.png"/><Relationship Id="rId579" Type="http://schemas.openxmlformats.org/officeDocument/2006/relationships/image" Target="../media/image1344.png"/><Relationship Id="rId80" Type="http://schemas.openxmlformats.org/officeDocument/2006/relationships/customXml" Target="../ink/ink1146.xml"/><Relationship Id="rId176" Type="http://schemas.openxmlformats.org/officeDocument/2006/relationships/image" Target="../media/image1146.png"/><Relationship Id="rId341" Type="http://schemas.openxmlformats.org/officeDocument/2006/relationships/image" Target="../media/image1228.png"/><Relationship Id="rId383" Type="http://schemas.openxmlformats.org/officeDocument/2006/relationships/image" Target="../media/image1249.png"/><Relationship Id="rId439" Type="http://schemas.openxmlformats.org/officeDocument/2006/relationships/image" Target="../media/image1276.png"/><Relationship Id="rId201" Type="http://schemas.openxmlformats.org/officeDocument/2006/relationships/customXml" Target="../ink/ink1208.xml"/><Relationship Id="rId243" Type="http://schemas.openxmlformats.org/officeDocument/2006/relationships/image" Target="../media/image1179.png"/><Relationship Id="rId285" Type="http://schemas.openxmlformats.org/officeDocument/2006/relationships/image" Target="../media/image1200.png"/><Relationship Id="rId450" Type="http://schemas.openxmlformats.org/officeDocument/2006/relationships/customXml" Target="../ink/ink1333.xml"/><Relationship Id="rId506" Type="http://schemas.openxmlformats.org/officeDocument/2006/relationships/image" Target="../media/image1308.png"/><Relationship Id="rId38" Type="http://schemas.openxmlformats.org/officeDocument/2006/relationships/customXml" Target="../ink/ink1125.xml"/><Relationship Id="rId103" Type="http://schemas.openxmlformats.org/officeDocument/2006/relationships/image" Target="../media/image1111.png"/><Relationship Id="rId310" Type="http://schemas.openxmlformats.org/officeDocument/2006/relationships/customXml" Target="../ink/ink1263.xml"/><Relationship Id="rId492" Type="http://schemas.openxmlformats.org/officeDocument/2006/relationships/image" Target="../media/image1301.png"/><Relationship Id="rId548" Type="http://schemas.openxmlformats.org/officeDocument/2006/relationships/customXml" Target="../ink/ink1383.xml"/><Relationship Id="rId91" Type="http://schemas.openxmlformats.org/officeDocument/2006/relationships/image" Target="../media/image1106.png"/><Relationship Id="rId145" Type="http://schemas.openxmlformats.org/officeDocument/2006/relationships/customXml" Target="../ink/ink1179.xml"/><Relationship Id="rId187" Type="http://schemas.openxmlformats.org/officeDocument/2006/relationships/customXml" Target="../ink/ink1201.xml"/><Relationship Id="rId352" Type="http://schemas.openxmlformats.org/officeDocument/2006/relationships/customXml" Target="../ink/ink1284.xml"/><Relationship Id="rId394" Type="http://schemas.openxmlformats.org/officeDocument/2006/relationships/customXml" Target="../ink/ink1305.xml"/><Relationship Id="rId408" Type="http://schemas.openxmlformats.org/officeDocument/2006/relationships/customXml" Target="../ink/ink1312.xml"/><Relationship Id="rId212" Type="http://schemas.openxmlformats.org/officeDocument/2006/relationships/image" Target="../media/image1164.png"/><Relationship Id="rId254" Type="http://schemas.openxmlformats.org/officeDocument/2006/relationships/customXml" Target="../ink/ink1235.xml"/><Relationship Id="rId49" Type="http://schemas.openxmlformats.org/officeDocument/2006/relationships/image" Target="../media/image1086.png"/><Relationship Id="rId114" Type="http://schemas.openxmlformats.org/officeDocument/2006/relationships/customXml" Target="../ink/ink1163.xml"/><Relationship Id="rId296" Type="http://schemas.openxmlformats.org/officeDocument/2006/relationships/customXml" Target="../ink/ink1256.xml"/><Relationship Id="rId461" Type="http://schemas.openxmlformats.org/officeDocument/2006/relationships/image" Target="../media/image40.png"/><Relationship Id="rId517" Type="http://schemas.openxmlformats.org/officeDocument/2006/relationships/image" Target="../media/image1313.png"/><Relationship Id="rId559" Type="http://schemas.openxmlformats.org/officeDocument/2006/relationships/image" Target="../media/image1334.png"/><Relationship Id="rId60" Type="http://schemas.openxmlformats.org/officeDocument/2006/relationships/customXml" Target="../ink/ink1136.xml"/><Relationship Id="rId156" Type="http://schemas.openxmlformats.org/officeDocument/2006/relationships/image" Target="../media/image1137.png"/><Relationship Id="rId198" Type="http://schemas.openxmlformats.org/officeDocument/2006/relationships/image" Target="../media/image1157.png"/><Relationship Id="rId321" Type="http://schemas.openxmlformats.org/officeDocument/2006/relationships/image" Target="../media/image1218.png"/><Relationship Id="rId363" Type="http://schemas.openxmlformats.org/officeDocument/2006/relationships/image" Target="../media/image1239.png"/><Relationship Id="rId419" Type="http://schemas.openxmlformats.org/officeDocument/2006/relationships/image" Target="../media/image1266.png"/><Relationship Id="rId570" Type="http://schemas.openxmlformats.org/officeDocument/2006/relationships/customXml" Target="../ink/ink1394.xml"/><Relationship Id="rId223" Type="http://schemas.openxmlformats.org/officeDocument/2006/relationships/customXml" Target="../ink/ink1219.xml"/><Relationship Id="rId430" Type="http://schemas.openxmlformats.org/officeDocument/2006/relationships/customXml" Target="../ink/ink1323.xml"/><Relationship Id="rId18" Type="http://schemas.openxmlformats.org/officeDocument/2006/relationships/customXml" Target="../ink/ink1115.xml"/><Relationship Id="rId265" Type="http://schemas.openxmlformats.org/officeDocument/2006/relationships/image" Target="../media/image1190.png"/><Relationship Id="rId472" Type="http://schemas.openxmlformats.org/officeDocument/2006/relationships/image" Target="../media/image1291.png"/><Relationship Id="rId528" Type="http://schemas.openxmlformats.org/officeDocument/2006/relationships/customXml" Target="../ink/ink1373.xml"/><Relationship Id="rId125" Type="http://schemas.openxmlformats.org/officeDocument/2006/relationships/image" Target="../media/image1122.png"/><Relationship Id="rId167" Type="http://schemas.openxmlformats.org/officeDocument/2006/relationships/customXml" Target="../ink/ink1190.xml"/><Relationship Id="rId332" Type="http://schemas.openxmlformats.org/officeDocument/2006/relationships/customXml" Target="../ink/ink1274.xml"/><Relationship Id="rId374" Type="http://schemas.openxmlformats.org/officeDocument/2006/relationships/customXml" Target="../ink/ink1295.xml"/><Relationship Id="rId581" Type="http://schemas.openxmlformats.org/officeDocument/2006/relationships/image" Target="../media/image1345.png"/><Relationship Id="rId71" Type="http://schemas.openxmlformats.org/officeDocument/2006/relationships/image" Target="../media/image1097.png"/><Relationship Id="rId234" Type="http://schemas.openxmlformats.org/officeDocument/2006/relationships/image" Target="../media/image1175.png"/><Relationship Id="rId2" Type="http://schemas.openxmlformats.org/officeDocument/2006/relationships/image" Target="../media/image11100.png"/><Relationship Id="rId29" Type="http://schemas.openxmlformats.org/officeDocument/2006/relationships/image" Target="../media/image1076.png"/><Relationship Id="rId276" Type="http://schemas.openxmlformats.org/officeDocument/2006/relationships/customXml" Target="../ink/ink1246.xml"/><Relationship Id="rId441" Type="http://schemas.openxmlformats.org/officeDocument/2006/relationships/image" Target="../media/image1277.png"/><Relationship Id="rId483" Type="http://schemas.openxmlformats.org/officeDocument/2006/relationships/customXml" Target="../ink/ink1350.xml"/><Relationship Id="rId539" Type="http://schemas.openxmlformats.org/officeDocument/2006/relationships/image" Target="../media/image1324.png"/><Relationship Id="rId40" Type="http://schemas.openxmlformats.org/officeDocument/2006/relationships/customXml" Target="../ink/ink1126.xml"/><Relationship Id="rId136" Type="http://schemas.openxmlformats.org/officeDocument/2006/relationships/customXml" Target="../ink/ink1174.xml"/><Relationship Id="rId178" Type="http://schemas.openxmlformats.org/officeDocument/2006/relationships/image" Target="../media/image1147.png"/><Relationship Id="rId301" Type="http://schemas.openxmlformats.org/officeDocument/2006/relationships/image" Target="../media/image1208.png"/><Relationship Id="rId343" Type="http://schemas.openxmlformats.org/officeDocument/2006/relationships/image" Target="../media/image1229.png"/><Relationship Id="rId550" Type="http://schemas.openxmlformats.org/officeDocument/2006/relationships/customXml" Target="../ink/ink1384.xml"/><Relationship Id="rId82" Type="http://schemas.openxmlformats.org/officeDocument/2006/relationships/customXml" Target="../ink/ink1147.xml"/><Relationship Id="rId203" Type="http://schemas.openxmlformats.org/officeDocument/2006/relationships/customXml" Target="../ink/ink1209.xml"/><Relationship Id="rId385" Type="http://schemas.openxmlformats.org/officeDocument/2006/relationships/image" Target="../media/image1250.png"/><Relationship Id="rId245" Type="http://schemas.openxmlformats.org/officeDocument/2006/relationships/image" Target="../media/image1180.png"/><Relationship Id="rId287" Type="http://schemas.openxmlformats.org/officeDocument/2006/relationships/image" Target="../media/image1201.png"/><Relationship Id="rId410" Type="http://schemas.openxmlformats.org/officeDocument/2006/relationships/customXml" Target="../ink/ink1313.xml"/><Relationship Id="rId452" Type="http://schemas.openxmlformats.org/officeDocument/2006/relationships/customXml" Target="../ink/ink1334.xml"/><Relationship Id="rId494" Type="http://schemas.openxmlformats.org/officeDocument/2006/relationships/image" Target="../media/image1302.png"/><Relationship Id="rId508" Type="http://schemas.openxmlformats.org/officeDocument/2006/relationships/customXml" Target="../ink/ink1363.xml"/><Relationship Id="rId105" Type="http://schemas.openxmlformats.org/officeDocument/2006/relationships/image" Target="../media/image1112.png"/><Relationship Id="rId147" Type="http://schemas.openxmlformats.org/officeDocument/2006/relationships/customXml" Target="../ink/ink1180.xml"/><Relationship Id="rId312" Type="http://schemas.openxmlformats.org/officeDocument/2006/relationships/customXml" Target="../ink/ink1264.xml"/><Relationship Id="rId354" Type="http://schemas.openxmlformats.org/officeDocument/2006/relationships/customXml" Target="../ink/ink1285.xml"/><Relationship Id="rId51" Type="http://schemas.openxmlformats.org/officeDocument/2006/relationships/image" Target="../media/image1087.png"/><Relationship Id="rId93" Type="http://schemas.openxmlformats.org/officeDocument/2006/relationships/image" Target="../media/image97.png"/><Relationship Id="rId189" Type="http://schemas.openxmlformats.org/officeDocument/2006/relationships/customXml" Target="../ink/ink1202.xml"/><Relationship Id="rId396" Type="http://schemas.openxmlformats.org/officeDocument/2006/relationships/customXml" Target="../ink/ink1306.xml"/><Relationship Id="rId561" Type="http://schemas.openxmlformats.org/officeDocument/2006/relationships/image" Target="../media/image1335.png"/><Relationship Id="rId214" Type="http://schemas.openxmlformats.org/officeDocument/2006/relationships/image" Target="../media/image1165.png"/><Relationship Id="rId256" Type="http://schemas.openxmlformats.org/officeDocument/2006/relationships/customXml" Target="../ink/ink1236.xml"/><Relationship Id="rId298" Type="http://schemas.openxmlformats.org/officeDocument/2006/relationships/customXml" Target="../ink/ink1257.xml"/><Relationship Id="rId421" Type="http://schemas.openxmlformats.org/officeDocument/2006/relationships/image" Target="../media/image1267.png"/><Relationship Id="rId463" Type="http://schemas.openxmlformats.org/officeDocument/2006/relationships/customXml" Target="../ink/ink1340.xml"/><Relationship Id="rId519" Type="http://schemas.openxmlformats.org/officeDocument/2006/relationships/image" Target="../media/image1314.png"/><Relationship Id="rId116" Type="http://schemas.openxmlformats.org/officeDocument/2006/relationships/customXml" Target="../ink/ink1164.xml"/><Relationship Id="rId158" Type="http://schemas.openxmlformats.org/officeDocument/2006/relationships/image" Target="../media/image1138.png"/><Relationship Id="rId323" Type="http://schemas.openxmlformats.org/officeDocument/2006/relationships/image" Target="../media/image1219.png"/><Relationship Id="rId530" Type="http://schemas.openxmlformats.org/officeDocument/2006/relationships/customXml" Target="../ink/ink1374.xml"/><Relationship Id="rId20" Type="http://schemas.openxmlformats.org/officeDocument/2006/relationships/customXml" Target="../ink/ink1116.xml"/><Relationship Id="rId62" Type="http://schemas.openxmlformats.org/officeDocument/2006/relationships/customXml" Target="../ink/ink1137.xml"/><Relationship Id="rId365" Type="http://schemas.openxmlformats.org/officeDocument/2006/relationships/image" Target="../media/image1240.png"/><Relationship Id="rId572" Type="http://schemas.openxmlformats.org/officeDocument/2006/relationships/customXml" Target="../ink/ink1395.xml"/><Relationship Id="rId225" Type="http://schemas.openxmlformats.org/officeDocument/2006/relationships/customXml" Target="../ink/ink1220.xml"/><Relationship Id="rId267" Type="http://schemas.openxmlformats.org/officeDocument/2006/relationships/image" Target="../media/image1191.png"/><Relationship Id="rId432" Type="http://schemas.openxmlformats.org/officeDocument/2006/relationships/customXml" Target="../ink/ink1324.xml"/><Relationship Id="rId474" Type="http://schemas.openxmlformats.org/officeDocument/2006/relationships/image" Target="../media/image1292.png"/><Relationship Id="rId127" Type="http://schemas.openxmlformats.org/officeDocument/2006/relationships/image" Target="../media/image1123.png"/><Relationship Id="rId31" Type="http://schemas.openxmlformats.org/officeDocument/2006/relationships/image" Target="../media/image1077.png"/><Relationship Id="rId73" Type="http://schemas.openxmlformats.org/officeDocument/2006/relationships/image" Target="../media/image1098.png"/><Relationship Id="rId169" Type="http://schemas.openxmlformats.org/officeDocument/2006/relationships/customXml" Target="../ink/ink1191.xml"/><Relationship Id="rId334" Type="http://schemas.openxmlformats.org/officeDocument/2006/relationships/customXml" Target="../ink/ink1275.xml"/><Relationship Id="rId376" Type="http://schemas.openxmlformats.org/officeDocument/2006/relationships/customXml" Target="../ink/ink1296.xml"/><Relationship Id="rId541" Type="http://schemas.openxmlformats.org/officeDocument/2006/relationships/image" Target="../media/image1325.png"/><Relationship Id="rId4" Type="http://schemas.openxmlformats.org/officeDocument/2006/relationships/customXml" Target="../ink/ink1108.xml"/><Relationship Id="rId180" Type="http://schemas.openxmlformats.org/officeDocument/2006/relationships/image" Target="../media/image1148.png"/><Relationship Id="rId236" Type="http://schemas.openxmlformats.org/officeDocument/2006/relationships/customXml" Target="../ink/ink1226.xml"/><Relationship Id="rId278" Type="http://schemas.openxmlformats.org/officeDocument/2006/relationships/customXml" Target="../ink/ink1247.xml"/><Relationship Id="rId401" Type="http://schemas.openxmlformats.org/officeDocument/2006/relationships/image" Target="../media/image1258.png"/><Relationship Id="rId443" Type="http://schemas.openxmlformats.org/officeDocument/2006/relationships/image" Target="../media/image1278.png"/><Relationship Id="rId303" Type="http://schemas.openxmlformats.org/officeDocument/2006/relationships/image" Target="../media/image1209.png"/><Relationship Id="rId485" Type="http://schemas.openxmlformats.org/officeDocument/2006/relationships/customXml" Target="../ink/ink1351.xml"/><Relationship Id="rId42" Type="http://schemas.openxmlformats.org/officeDocument/2006/relationships/customXml" Target="../ink/ink1127.xml"/><Relationship Id="rId84" Type="http://schemas.openxmlformats.org/officeDocument/2006/relationships/customXml" Target="../ink/ink1148.xml"/><Relationship Id="rId138" Type="http://schemas.openxmlformats.org/officeDocument/2006/relationships/customXml" Target="../ink/ink1175.xml"/><Relationship Id="rId345" Type="http://schemas.openxmlformats.org/officeDocument/2006/relationships/image" Target="../media/image1230.png"/><Relationship Id="rId387" Type="http://schemas.openxmlformats.org/officeDocument/2006/relationships/image" Target="../media/image1251.png"/><Relationship Id="rId510" Type="http://schemas.openxmlformats.org/officeDocument/2006/relationships/customXml" Target="../ink/ink1364.xml"/><Relationship Id="rId552" Type="http://schemas.openxmlformats.org/officeDocument/2006/relationships/customXml" Target="../ink/ink1385.xml"/><Relationship Id="rId191" Type="http://schemas.openxmlformats.org/officeDocument/2006/relationships/customXml" Target="../ink/ink1203.xml"/><Relationship Id="rId205" Type="http://schemas.openxmlformats.org/officeDocument/2006/relationships/customXml" Target="../ink/ink1210.xml"/><Relationship Id="rId247" Type="http://schemas.openxmlformats.org/officeDocument/2006/relationships/image" Target="../media/image1181.png"/><Relationship Id="rId412" Type="http://schemas.openxmlformats.org/officeDocument/2006/relationships/customXml" Target="../ink/ink1314.xml"/><Relationship Id="rId107" Type="http://schemas.openxmlformats.org/officeDocument/2006/relationships/image" Target="../media/image1113.png"/><Relationship Id="rId289" Type="http://schemas.openxmlformats.org/officeDocument/2006/relationships/image" Target="../media/image1202.png"/><Relationship Id="rId454" Type="http://schemas.openxmlformats.org/officeDocument/2006/relationships/customXml" Target="../ink/ink1335.xml"/><Relationship Id="rId496" Type="http://schemas.openxmlformats.org/officeDocument/2006/relationships/image" Target="../media/image1303.png"/><Relationship Id="rId11" Type="http://schemas.openxmlformats.org/officeDocument/2006/relationships/image" Target="../media/image1067.png"/><Relationship Id="rId53" Type="http://schemas.openxmlformats.org/officeDocument/2006/relationships/image" Target="../media/image1088.png"/><Relationship Id="rId149" Type="http://schemas.openxmlformats.org/officeDocument/2006/relationships/customXml" Target="../ink/ink1181.xml"/><Relationship Id="rId314" Type="http://schemas.openxmlformats.org/officeDocument/2006/relationships/customXml" Target="../ink/ink1265.xml"/><Relationship Id="rId356" Type="http://schemas.openxmlformats.org/officeDocument/2006/relationships/customXml" Target="../ink/ink1286.xml"/><Relationship Id="rId398" Type="http://schemas.openxmlformats.org/officeDocument/2006/relationships/customXml" Target="../ink/ink1307.xml"/><Relationship Id="rId521" Type="http://schemas.openxmlformats.org/officeDocument/2006/relationships/image" Target="../media/image1315.png"/><Relationship Id="rId563" Type="http://schemas.openxmlformats.org/officeDocument/2006/relationships/image" Target="../media/image1336.png"/><Relationship Id="rId95" Type="http://schemas.openxmlformats.org/officeDocument/2006/relationships/image" Target="../media/image1107.png"/><Relationship Id="rId160" Type="http://schemas.openxmlformats.org/officeDocument/2006/relationships/image" Target="../media/image1139.png"/><Relationship Id="rId216" Type="http://schemas.openxmlformats.org/officeDocument/2006/relationships/image" Target="../media/image1166.png"/><Relationship Id="rId423" Type="http://schemas.openxmlformats.org/officeDocument/2006/relationships/image" Target="../media/image1268.png"/><Relationship Id="rId258" Type="http://schemas.openxmlformats.org/officeDocument/2006/relationships/customXml" Target="../ink/ink1237.xml"/><Relationship Id="rId465" Type="http://schemas.openxmlformats.org/officeDocument/2006/relationships/customXml" Target="../ink/ink1341.xml"/><Relationship Id="rId22" Type="http://schemas.openxmlformats.org/officeDocument/2006/relationships/customXml" Target="../ink/ink1117.xml"/><Relationship Id="rId64" Type="http://schemas.openxmlformats.org/officeDocument/2006/relationships/customXml" Target="../ink/ink1138.xml"/><Relationship Id="rId118" Type="http://schemas.openxmlformats.org/officeDocument/2006/relationships/customXml" Target="../ink/ink1165.xml"/><Relationship Id="rId325" Type="http://schemas.openxmlformats.org/officeDocument/2006/relationships/image" Target="../media/image1220.png"/><Relationship Id="rId367" Type="http://schemas.openxmlformats.org/officeDocument/2006/relationships/image" Target="../media/image1241.png"/><Relationship Id="rId532" Type="http://schemas.openxmlformats.org/officeDocument/2006/relationships/customXml" Target="../ink/ink1375.xml"/><Relationship Id="rId574" Type="http://schemas.openxmlformats.org/officeDocument/2006/relationships/customXml" Target="../ink/ink1396.xml"/><Relationship Id="rId171" Type="http://schemas.openxmlformats.org/officeDocument/2006/relationships/image" Target="../media/image1144.png"/><Relationship Id="rId227" Type="http://schemas.openxmlformats.org/officeDocument/2006/relationships/customXml" Target="../ink/ink1221.xml"/><Relationship Id="rId269" Type="http://schemas.openxmlformats.org/officeDocument/2006/relationships/image" Target="../media/image1192.png"/><Relationship Id="rId434" Type="http://schemas.openxmlformats.org/officeDocument/2006/relationships/customXml" Target="../ink/ink1325.xml"/><Relationship Id="rId476" Type="http://schemas.openxmlformats.org/officeDocument/2006/relationships/image" Target="../media/image1293.png"/><Relationship Id="rId33" Type="http://schemas.openxmlformats.org/officeDocument/2006/relationships/image" Target="../media/image1078.png"/><Relationship Id="rId129" Type="http://schemas.openxmlformats.org/officeDocument/2006/relationships/image" Target="../media/image1124.png"/><Relationship Id="rId280" Type="http://schemas.openxmlformats.org/officeDocument/2006/relationships/customXml" Target="../ink/ink1248.xml"/><Relationship Id="rId336" Type="http://schemas.openxmlformats.org/officeDocument/2006/relationships/customXml" Target="../ink/ink1276.xml"/><Relationship Id="rId501" Type="http://schemas.openxmlformats.org/officeDocument/2006/relationships/customXml" Target="../ink/ink1359.xml"/><Relationship Id="rId543" Type="http://schemas.openxmlformats.org/officeDocument/2006/relationships/image" Target="../media/image1326.png"/><Relationship Id="rId75" Type="http://schemas.openxmlformats.org/officeDocument/2006/relationships/image" Target="../media/image1099.png"/><Relationship Id="rId140" Type="http://schemas.openxmlformats.org/officeDocument/2006/relationships/customXml" Target="../ink/ink1176.xml"/><Relationship Id="rId182" Type="http://schemas.openxmlformats.org/officeDocument/2006/relationships/image" Target="../media/image1149.png"/><Relationship Id="rId378" Type="http://schemas.openxmlformats.org/officeDocument/2006/relationships/customXml" Target="../ink/ink1297.xml"/><Relationship Id="rId403" Type="http://schemas.openxmlformats.org/officeDocument/2006/relationships/image" Target="../media/image411.png"/><Relationship Id="rId6" Type="http://schemas.openxmlformats.org/officeDocument/2006/relationships/customXml" Target="../ink/ink1109.xml"/><Relationship Id="rId238" Type="http://schemas.openxmlformats.org/officeDocument/2006/relationships/customXml" Target="../ink/ink1227.xml"/><Relationship Id="rId445" Type="http://schemas.openxmlformats.org/officeDocument/2006/relationships/image" Target="../media/image1279.png"/><Relationship Id="rId487" Type="http://schemas.openxmlformats.org/officeDocument/2006/relationships/customXml" Target="../ink/ink1352.xml"/><Relationship Id="rId291" Type="http://schemas.openxmlformats.org/officeDocument/2006/relationships/image" Target="../media/image1203.png"/><Relationship Id="rId305" Type="http://schemas.openxmlformats.org/officeDocument/2006/relationships/image" Target="../media/image1210.png"/><Relationship Id="rId347" Type="http://schemas.openxmlformats.org/officeDocument/2006/relationships/image" Target="../media/image1231.png"/><Relationship Id="rId512" Type="http://schemas.openxmlformats.org/officeDocument/2006/relationships/customXml" Target="../ink/ink1365.xml"/><Relationship Id="rId44" Type="http://schemas.openxmlformats.org/officeDocument/2006/relationships/customXml" Target="../ink/ink1128.xml"/><Relationship Id="rId86" Type="http://schemas.openxmlformats.org/officeDocument/2006/relationships/customXml" Target="../ink/ink1149.xml"/><Relationship Id="rId151" Type="http://schemas.openxmlformats.org/officeDocument/2006/relationships/customXml" Target="../ink/ink1182.xml"/><Relationship Id="rId389" Type="http://schemas.openxmlformats.org/officeDocument/2006/relationships/image" Target="../media/image1252.png"/><Relationship Id="rId554" Type="http://schemas.openxmlformats.org/officeDocument/2006/relationships/customXml" Target="../ink/ink1386.xml"/><Relationship Id="rId193" Type="http://schemas.openxmlformats.org/officeDocument/2006/relationships/customXml" Target="../ink/ink1204.xml"/><Relationship Id="rId207" Type="http://schemas.openxmlformats.org/officeDocument/2006/relationships/customXml" Target="../ink/ink1211.xml"/><Relationship Id="rId249" Type="http://schemas.openxmlformats.org/officeDocument/2006/relationships/image" Target="../media/image1182.png"/><Relationship Id="rId414" Type="http://schemas.openxmlformats.org/officeDocument/2006/relationships/customXml" Target="../ink/ink1315.xml"/><Relationship Id="rId456" Type="http://schemas.openxmlformats.org/officeDocument/2006/relationships/customXml" Target="../ink/ink1336.xml"/><Relationship Id="rId498" Type="http://schemas.openxmlformats.org/officeDocument/2006/relationships/image" Target="../media/image1304.png"/><Relationship Id="rId13" Type="http://schemas.openxmlformats.org/officeDocument/2006/relationships/image" Target="../media/image1068.png"/><Relationship Id="rId109" Type="http://schemas.openxmlformats.org/officeDocument/2006/relationships/image" Target="../media/image1114.png"/><Relationship Id="rId260" Type="http://schemas.openxmlformats.org/officeDocument/2006/relationships/customXml" Target="../ink/ink1238.xml"/><Relationship Id="rId316" Type="http://schemas.openxmlformats.org/officeDocument/2006/relationships/customXml" Target="../ink/ink1266.xml"/><Relationship Id="rId523" Type="http://schemas.openxmlformats.org/officeDocument/2006/relationships/image" Target="../media/image1316.png"/><Relationship Id="rId55" Type="http://schemas.openxmlformats.org/officeDocument/2006/relationships/image" Target="../media/image1089.png"/><Relationship Id="rId97" Type="http://schemas.openxmlformats.org/officeDocument/2006/relationships/image" Target="../media/image1108.png"/><Relationship Id="rId120" Type="http://schemas.openxmlformats.org/officeDocument/2006/relationships/customXml" Target="../ink/ink1166.xml"/><Relationship Id="rId358" Type="http://schemas.openxmlformats.org/officeDocument/2006/relationships/customXml" Target="../ink/ink1287.xml"/><Relationship Id="rId565" Type="http://schemas.openxmlformats.org/officeDocument/2006/relationships/image" Target="../media/image1337.png"/><Relationship Id="rId162" Type="http://schemas.openxmlformats.org/officeDocument/2006/relationships/image" Target="../media/image1140.png"/><Relationship Id="rId218" Type="http://schemas.openxmlformats.org/officeDocument/2006/relationships/image" Target="../media/image1167.png"/><Relationship Id="rId425" Type="http://schemas.openxmlformats.org/officeDocument/2006/relationships/image" Target="../media/image1269.png"/><Relationship Id="rId467" Type="http://schemas.openxmlformats.org/officeDocument/2006/relationships/customXml" Target="../ink/ink1342.xml"/><Relationship Id="rId271" Type="http://schemas.openxmlformats.org/officeDocument/2006/relationships/image" Target="../media/image1193.png"/><Relationship Id="rId24" Type="http://schemas.openxmlformats.org/officeDocument/2006/relationships/customXml" Target="../ink/ink1118.xml"/><Relationship Id="rId66" Type="http://schemas.openxmlformats.org/officeDocument/2006/relationships/customXml" Target="../ink/ink1139.xml"/><Relationship Id="rId131" Type="http://schemas.openxmlformats.org/officeDocument/2006/relationships/image" Target="../media/image1125.png"/><Relationship Id="rId327" Type="http://schemas.openxmlformats.org/officeDocument/2006/relationships/image" Target="../media/image1221.png"/><Relationship Id="rId369" Type="http://schemas.openxmlformats.org/officeDocument/2006/relationships/image" Target="../media/image1242.png"/><Relationship Id="rId534" Type="http://schemas.openxmlformats.org/officeDocument/2006/relationships/customXml" Target="../ink/ink1376.xml"/><Relationship Id="rId576" Type="http://schemas.openxmlformats.org/officeDocument/2006/relationships/customXml" Target="../ink/ink1397.xml"/><Relationship Id="rId173" Type="http://schemas.openxmlformats.org/officeDocument/2006/relationships/image" Target="../media/image1145.png"/><Relationship Id="rId229" Type="http://schemas.openxmlformats.org/officeDocument/2006/relationships/customXml" Target="../ink/ink1222.xml"/><Relationship Id="rId380" Type="http://schemas.openxmlformats.org/officeDocument/2006/relationships/customXml" Target="../ink/ink1298.xml"/><Relationship Id="rId436" Type="http://schemas.openxmlformats.org/officeDocument/2006/relationships/customXml" Target="../ink/ink1326.xml"/><Relationship Id="rId240" Type="http://schemas.openxmlformats.org/officeDocument/2006/relationships/customXml" Target="../ink/ink1228.xml"/><Relationship Id="rId478" Type="http://schemas.openxmlformats.org/officeDocument/2006/relationships/image" Target="../media/image1294.png"/><Relationship Id="rId35" Type="http://schemas.openxmlformats.org/officeDocument/2006/relationships/image" Target="../media/image1079.png"/><Relationship Id="rId77" Type="http://schemas.openxmlformats.org/officeDocument/2006/relationships/image" Target="../media/image1100.png"/><Relationship Id="rId100" Type="http://schemas.openxmlformats.org/officeDocument/2006/relationships/customXml" Target="../ink/ink1156.xml"/><Relationship Id="rId282" Type="http://schemas.openxmlformats.org/officeDocument/2006/relationships/customXml" Target="../ink/ink1249.xml"/><Relationship Id="rId338" Type="http://schemas.openxmlformats.org/officeDocument/2006/relationships/customXml" Target="../ink/ink1277.xml"/><Relationship Id="rId503" Type="http://schemas.openxmlformats.org/officeDocument/2006/relationships/customXml" Target="../ink/ink1360.xml"/><Relationship Id="rId545" Type="http://schemas.openxmlformats.org/officeDocument/2006/relationships/image" Target="../media/image1327.png"/><Relationship Id="rId8" Type="http://schemas.openxmlformats.org/officeDocument/2006/relationships/customXml" Target="../ink/ink1110.xml"/><Relationship Id="rId142" Type="http://schemas.openxmlformats.org/officeDocument/2006/relationships/customXml" Target="../ink/ink1177.xml"/><Relationship Id="rId184" Type="http://schemas.openxmlformats.org/officeDocument/2006/relationships/image" Target="../media/image1150.png"/><Relationship Id="rId391" Type="http://schemas.openxmlformats.org/officeDocument/2006/relationships/image" Target="../media/image1253.png"/><Relationship Id="rId405" Type="http://schemas.openxmlformats.org/officeDocument/2006/relationships/image" Target="../media/image1259.png"/><Relationship Id="rId447" Type="http://schemas.openxmlformats.org/officeDocument/2006/relationships/image" Target="../media/image1280.png"/><Relationship Id="rId251" Type="http://schemas.openxmlformats.org/officeDocument/2006/relationships/image" Target="../media/image1183.png"/><Relationship Id="rId489" Type="http://schemas.openxmlformats.org/officeDocument/2006/relationships/customXml" Target="../ink/ink1353.xml"/><Relationship Id="rId46" Type="http://schemas.openxmlformats.org/officeDocument/2006/relationships/customXml" Target="../ink/ink1129.xml"/><Relationship Id="rId293" Type="http://schemas.openxmlformats.org/officeDocument/2006/relationships/image" Target="../media/image1204.png"/><Relationship Id="rId307" Type="http://schemas.openxmlformats.org/officeDocument/2006/relationships/image" Target="../media/image1211.png"/><Relationship Id="rId349" Type="http://schemas.openxmlformats.org/officeDocument/2006/relationships/image" Target="../media/image1232.png"/><Relationship Id="rId514" Type="http://schemas.openxmlformats.org/officeDocument/2006/relationships/customXml" Target="../ink/ink1366.xml"/><Relationship Id="rId556" Type="http://schemas.openxmlformats.org/officeDocument/2006/relationships/customXml" Target="../ink/ink1387.xml"/><Relationship Id="rId88" Type="http://schemas.openxmlformats.org/officeDocument/2006/relationships/customXml" Target="../ink/ink1150.xml"/><Relationship Id="rId111" Type="http://schemas.openxmlformats.org/officeDocument/2006/relationships/image" Target="../media/image1115.png"/><Relationship Id="rId153" Type="http://schemas.openxmlformats.org/officeDocument/2006/relationships/customXml" Target="../ink/ink1183.xml"/><Relationship Id="rId195" Type="http://schemas.openxmlformats.org/officeDocument/2006/relationships/customXml" Target="../ink/ink1205.xml"/><Relationship Id="rId209" Type="http://schemas.openxmlformats.org/officeDocument/2006/relationships/customXml" Target="../ink/ink1212.xml"/><Relationship Id="rId360" Type="http://schemas.openxmlformats.org/officeDocument/2006/relationships/customXml" Target="../ink/ink1288.xml"/><Relationship Id="rId416" Type="http://schemas.openxmlformats.org/officeDocument/2006/relationships/customXml" Target="../ink/ink1316.xml"/><Relationship Id="rId220" Type="http://schemas.openxmlformats.org/officeDocument/2006/relationships/image" Target="../media/image1168.png"/><Relationship Id="rId458" Type="http://schemas.openxmlformats.org/officeDocument/2006/relationships/customXml" Target="../ink/ink1337.xml"/><Relationship Id="rId15" Type="http://schemas.openxmlformats.org/officeDocument/2006/relationships/image" Target="../media/image1069.png"/><Relationship Id="rId57" Type="http://schemas.openxmlformats.org/officeDocument/2006/relationships/image" Target="../media/image1090.png"/><Relationship Id="rId262" Type="http://schemas.openxmlformats.org/officeDocument/2006/relationships/customXml" Target="../ink/ink1239.xml"/><Relationship Id="rId318" Type="http://schemas.openxmlformats.org/officeDocument/2006/relationships/customXml" Target="../ink/ink1267.xml"/><Relationship Id="rId525" Type="http://schemas.openxmlformats.org/officeDocument/2006/relationships/image" Target="../media/image1317.png"/><Relationship Id="rId567" Type="http://schemas.openxmlformats.org/officeDocument/2006/relationships/image" Target="../media/image1338.png"/><Relationship Id="rId99" Type="http://schemas.openxmlformats.org/officeDocument/2006/relationships/image" Target="../media/image1109.png"/><Relationship Id="rId122" Type="http://schemas.openxmlformats.org/officeDocument/2006/relationships/customXml" Target="../ink/ink1167.xml"/><Relationship Id="rId164" Type="http://schemas.openxmlformats.org/officeDocument/2006/relationships/image" Target="../media/image1141.png"/><Relationship Id="rId371" Type="http://schemas.openxmlformats.org/officeDocument/2006/relationships/image" Target="../media/image1243.png"/><Relationship Id="rId427" Type="http://schemas.openxmlformats.org/officeDocument/2006/relationships/image" Target="../media/image1270.png"/><Relationship Id="rId469" Type="http://schemas.openxmlformats.org/officeDocument/2006/relationships/customXml" Target="../ink/ink1343.xml"/><Relationship Id="rId26" Type="http://schemas.openxmlformats.org/officeDocument/2006/relationships/customXml" Target="../ink/ink1119.xml"/><Relationship Id="rId231" Type="http://schemas.openxmlformats.org/officeDocument/2006/relationships/customXml" Target="../ink/ink1223.xml"/><Relationship Id="rId273" Type="http://schemas.openxmlformats.org/officeDocument/2006/relationships/image" Target="../media/image1194.png"/><Relationship Id="rId329" Type="http://schemas.openxmlformats.org/officeDocument/2006/relationships/image" Target="../media/image1222.png"/><Relationship Id="rId480" Type="http://schemas.openxmlformats.org/officeDocument/2006/relationships/image" Target="../media/image1295.png"/><Relationship Id="rId536" Type="http://schemas.openxmlformats.org/officeDocument/2006/relationships/customXml" Target="../ink/ink1377.xml"/><Relationship Id="rId68" Type="http://schemas.openxmlformats.org/officeDocument/2006/relationships/customXml" Target="../ink/ink1140.xml"/><Relationship Id="rId133" Type="http://schemas.openxmlformats.org/officeDocument/2006/relationships/image" Target="../media/image1126.png"/><Relationship Id="rId175" Type="http://schemas.openxmlformats.org/officeDocument/2006/relationships/customXml" Target="../ink/ink1195.xml"/><Relationship Id="rId340" Type="http://schemas.openxmlformats.org/officeDocument/2006/relationships/customXml" Target="../ink/ink1278.xml"/><Relationship Id="rId578" Type="http://schemas.openxmlformats.org/officeDocument/2006/relationships/customXml" Target="../ink/ink1398.xml"/><Relationship Id="rId200" Type="http://schemas.openxmlformats.org/officeDocument/2006/relationships/image" Target="../media/image1158.png"/><Relationship Id="rId382" Type="http://schemas.openxmlformats.org/officeDocument/2006/relationships/customXml" Target="../ink/ink1299.xml"/><Relationship Id="rId438" Type="http://schemas.openxmlformats.org/officeDocument/2006/relationships/customXml" Target="../ink/ink1327.xml"/><Relationship Id="rId242" Type="http://schemas.openxmlformats.org/officeDocument/2006/relationships/customXml" Target="../ink/ink1229.xml"/><Relationship Id="rId284" Type="http://schemas.openxmlformats.org/officeDocument/2006/relationships/customXml" Target="../ink/ink1250.xml"/><Relationship Id="rId491" Type="http://schemas.openxmlformats.org/officeDocument/2006/relationships/customXml" Target="../ink/ink1354.xml"/><Relationship Id="rId505" Type="http://schemas.openxmlformats.org/officeDocument/2006/relationships/customXml" Target="../ink/ink1361.xml"/><Relationship Id="rId37" Type="http://schemas.openxmlformats.org/officeDocument/2006/relationships/image" Target="../media/image1080.png"/><Relationship Id="rId79" Type="http://schemas.openxmlformats.org/officeDocument/2006/relationships/image" Target="../media/image1101.png"/><Relationship Id="rId102" Type="http://schemas.openxmlformats.org/officeDocument/2006/relationships/customXml" Target="../ink/ink1157.xml"/><Relationship Id="rId144" Type="http://schemas.openxmlformats.org/officeDocument/2006/relationships/customXml" Target="../ink/ink1178.xml"/><Relationship Id="rId547" Type="http://schemas.openxmlformats.org/officeDocument/2006/relationships/image" Target="../media/image1328.png"/><Relationship Id="rId90" Type="http://schemas.openxmlformats.org/officeDocument/2006/relationships/customXml" Target="../ink/ink1151.xml"/><Relationship Id="rId186" Type="http://schemas.openxmlformats.org/officeDocument/2006/relationships/image" Target="../media/image1151.png"/><Relationship Id="rId351" Type="http://schemas.openxmlformats.org/officeDocument/2006/relationships/image" Target="../media/image1233.png"/><Relationship Id="rId393" Type="http://schemas.openxmlformats.org/officeDocument/2006/relationships/image" Target="../media/image1254.png"/><Relationship Id="rId407" Type="http://schemas.openxmlformats.org/officeDocument/2006/relationships/image" Target="../media/image1260.png"/><Relationship Id="rId449" Type="http://schemas.openxmlformats.org/officeDocument/2006/relationships/image" Target="../media/image1281.png"/><Relationship Id="rId211" Type="http://schemas.openxmlformats.org/officeDocument/2006/relationships/customXml" Target="../ink/ink1213.xml"/><Relationship Id="rId253" Type="http://schemas.openxmlformats.org/officeDocument/2006/relationships/image" Target="../media/image1184.png"/><Relationship Id="rId295" Type="http://schemas.openxmlformats.org/officeDocument/2006/relationships/image" Target="../media/image1205.png"/><Relationship Id="rId309" Type="http://schemas.openxmlformats.org/officeDocument/2006/relationships/image" Target="../media/image1212.png"/><Relationship Id="rId460" Type="http://schemas.openxmlformats.org/officeDocument/2006/relationships/customXml" Target="../ink/ink1338.xml"/><Relationship Id="rId516" Type="http://schemas.openxmlformats.org/officeDocument/2006/relationships/customXml" Target="../ink/ink1367.xml"/><Relationship Id="rId48" Type="http://schemas.openxmlformats.org/officeDocument/2006/relationships/customXml" Target="../ink/ink1130.xml"/><Relationship Id="rId113" Type="http://schemas.openxmlformats.org/officeDocument/2006/relationships/image" Target="../media/image1116.png"/><Relationship Id="rId320" Type="http://schemas.openxmlformats.org/officeDocument/2006/relationships/customXml" Target="../ink/ink1268.xml"/><Relationship Id="rId558" Type="http://schemas.openxmlformats.org/officeDocument/2006/relationships/customXml" Target="../ink/ink1388.xml"/><Relationship Id="rId155" Type="http://schemas.openxmlformats.org/officeDocument/2006/relationships/customXml" Target="../ink/ink1184.xml"/><Relationship Id="rId197" Type="http://schemas.openxmlformats.org/officeDocument/2006/relationships/customXml" Target="../ink/ink1206.xml"/><Relationship Id="rId362" Type="http://schemas.openxmlformats.org/officeDocument/2006/relationships/customXml" Target="../ink/ink1289.xml"/><Relationship Id="rId418" Type="http://schemas.openxmlformats.org/officeDocument/2006/relationships/customXml" Target="../ink/ink1317.xml"/><Relationship Id="rId222" Type="http://schemas.openxmlformats.org/officeDocument/2006/relationships/image" Target="../media/image1169.png"/><Relationship Id="rId264" Type="http://schemas.openxmlformats.org/officeDocument/2006/relationships/customXml" Target="../ink/ink1240.xml"/><Relationship Id="rId471" Type="http://schemas.openxmlformats.org/officeDocument/2006/relationships/customXml" Target="../ink/ink1344.xml"/><Relationship Id="rId17" Type="http://schemas.openxmlformats.org/officeDocument/2006/relationships/image" Target="../media/image1070.png"/><Relationship Id="rId59" Type="http://schemas.openxmlformats.org/officeDocument/2006/relationships/image" Target="../media/image1091.png"/><Relationship Id="rId124" Type="http://schemas.openxmlformats.org/officeDocument/2006/relationships/customXml" Target="../ink/ink1168.xml"/><Relationship Id="rId527" Type="http://schemas.openxmlformats.org/officeDocument/2006/relationships/image" Target="../media/image1318.png"/><Relationship Id="rId569" Type="http://schemas.openxmlformats.org/officeDocument/2006/relationships/image" Target="../media/image1339.png"/><Relationship Id="rId70" Type="http://schemas.openxmlformats.org/officeDocument/2006/relationships/customXml" Target="../ink/ink1141.xml"/><Relationship Id="rId166" Type="http://schemas.openxmlformats.org/officeDocument/2006/relationships/image" Target="../media/image1142.png"/><Relationship Id="rId331" Type="http://schemas.openxmlformats.org/officeDocument/2006/relationships/image" Target="../media/image1223.png"/><Relationship Id="rId373" Type="http://schemas.openxmlformats.org/officeDocument/2006/relationships/image" Target="../media/image1244.png"/><Relationship Id="rId429" Type="http://schemas.openxmlformats.org/officeDocument/2006/relationships/image" Target="../media/image1271.png"/><Relationship Id="rId580" Type="http://schemas.openxmlformats.org/officeDocument/2006/relationships/customXml" Target="../ink/ink1399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24.xml"/><Relationship Id="rId440" Type="http://schemas.openxmlformats.org/officeDocument/2006/relationships/customXml" Target="../ink/ink1328.xml"/><Relationship Id="rId28" Type="http://schemas.openxmlformats.org/officeDocument/2006/relationships/customXml" Target="../ink/ink1120.xml"/><Relationship Id="rId275" Type="http://schemas.openxmlformats.org/officeDocument/2006/relationships/image" Target="../media/image1195.png"/><Relationship Id="rId300" Type="http://schemas.openxmlformats.org/officeDocument/2006/relationships/customXml" Target="../ink/ink1258.xml"/><Relationship Id="rId482" Type="http://schemas.openxmlformats.org/officeDocument/2006/relationships/image" Target="../media/image1296.png"/><Relationship Id="rId538" Type="http://schemas.openxmlformats.org/officeDocument/2006/relationships/customXml" Target="../ink/ink1378.xml"/><Relationship Id="rId81" Type="http://schemas.openxmlformats.org/officeDocument/2006/relationships/image" Target="../media/image1102.png"/><Relationship Id="rId135" Type="http://schemas.openxmlformats.org/officeDocument/2006/relationships/image" Target="../media/image1127.png"/><Relationship Id="rId177" Type="http://schemas.openxmlformats.org/officeDocument/2006/relationships/customXml" Target="../ink/ink1196.xml"/><Relationship Id="rId342" Type="http://schemas.openxmlformats.org/officeDocument/2006/relationships/customXml" Target="../ink/ink1279.xml"/><Relationship Id="rId384" Type="http://schemas.openxmlformats.org/officeDocument/2006/relationships/customXml" Target="../ink/ink1300.xml"/><Relationship Id="rId202" Type="http://schemas.openxmlformats.org/officeDocument/2006/relationships/image" Target="../media/image1159.png"/><Relationship Id="rId244" Type="http://schemas.openxmlformats.org/officeDocument/2006/relationships/customXml" Target="../ink/ink1230.xml"/><Relationship Id="rId39" Type="http://schemas.openxmlformats.org/officeDocument/2006/relationships/image" Target="../media/image1081.png"/><Relationship Id="rId286" Type="http://schemas.openxmlformats.org/officeDocument/2006/relationships/customXml" Target="../ink/ink1251.xml"/><Relationship Id="rId451" Type="http://schemas.openxmlformats.org/officeDocument/2006/relationships/image" Target="../media/image1282.png"/><Relationship Id="rId493" Type="http://schemas.openxmlformats.org/officeDocument/2006/relationships/customXml" Target="../ink/ink1355.xml"/><Relationship Id="rId507" Type="http://schemas.openxmlformats.org/officeDocument/2006/relationships/customXml" Target="../ink/ink1362.xml"/><Relationship Id="rId549" Type="http://schemas.openxmlformats.org/officeDocument/2006/relationships/image" Target="../media/image1329.png"/><Relationship Id="rId50" Type="http://schemas.openxmlformats.org/officeDocument/2006/relationships/customXml" Target="../ink/ink1131.xml"/><Relationship Id="rId104" Type="http://schemas.openxmlformats.org/officeDocument/2006/relationships/customXml" Target="../ink/ink1158.xml"/><Relationship Id="rId146" Type="http://schemas.openxmlformats.org/officeDocument/2006/relationships/image" Target="../media/image1132.png"/><Relationship Id="rId188" Type="http://schemas.openxmlformats.org/officeDocument/2006/relationships/image" Target="../media/image1152.png"/><Relationship Id="rId311" Type="http://schemas.openxmlformats.org/officeDocument/2006/relationships/image" Target="../media/image1213.png"/><Relationship Id="rId353" Type="http://schemas.openxmlformats.org/officeDocument/2006/relationships/image" Target="../media/image1234.png"/><Relationship Id="rId395" Type="http://schemas.openxmlformats.org/officeDocument/2006/relationships/image" Target="../media/image1255.png"/><Relationship Id="rId409" Type="http://schemas.openxmlformats.org/officeDocument/2006/relationships/image" Target="../media/image1261.png"/><Relationship Id="rId560" Type="http://schemas.openxmlformats.org/officeDocument/2006/relationships/customXml" Target="../ink/ink1389.xml"/><Relationship Id="rId92" Type="http://schemas.openxmlformats.org/officeDocument/2006/relationships/customXml" Target="../ink/ink1152.xml"/><Relationship Id="rId213" Type="http://schemas.openxmlformats.org/officeDocument/2006/relationships/customXml" Target="../ink/ink1214.xml"/><Relationship Id="rId420" Type="http://schemas.openxmlformats.org/officeDocument/2006/relationships/customXml" Target="../ink/ink1318.xml"/><Relationship Id="rId255" Type="http://schemas.openxmlformats.org/officeDocument/2006/relationships/image" Target="../media/image1185.png"/><Relationship Id="rId297" Type="http://schemas.openxmlformats.org/officeDocument/2006/relationships/image" Target="../media/image1206.png"/><Relationship Id="rId462" Type="http://schemas.openxmlformats.org/officeDocument/2006/relationships/customXml" Target="../ink/ink1339.xml"/><Relationship Id="rId518" Type="http://schemas.openxmlformats.org/officeDocument/2006/relationships/customXml" Target="../ink/ink1368.xml"/><Relationship Id="rId115" Type="http://schemas.openxmlformats.org/officeDocument/2006/relationships/image" Target="../media/image1117.png"/><Relationship Id="rId157" Type="http://schemas.openxmlformats.org/officeDocument/2006/relationships/customXml" Target="../ink/ink1185.xml"/><Relationship Id="rId322" Type="http://schemas.openxmlformats.org/officeDocument/2006/relationships/customXml" Target="../ink/ink1269.xml"/><Relationship Id="rId364" Type="http://schemas.openxmlformats.org/officeDocument/2006/relationships/customXml" Target="../ink/ink1290.xml"/><Relationship Id="rId61" Type="http://schemas.openxmlformats.org/officeDocument/2006/relationships/image" Target="../media/image1092.png"/><Relationship Id="rId199" Type="http://schemas.openxmlformats.org/officeDocument/2006/relationships/customXml" Target="../ink/ink1207.xml"/><Relationship Id="rId571" Type="http://schemas.openxmlformats.org/officeDocument/2006/relationships/image" Target="../media/image1340.png"/><Relationship Id="rId19" Type="http://schemas.openxmlformats.org/officeDocument/2006/relationships/image" Target="../media/image1071.png"/><Relationship Id="rId224" Type="http://schemas.openxmlformats.org/officeDocument/2006/relationships/image" Target="../media/image1170.png"/><Relationship Id="rId266" Type="http://schemas.openxmlformats.org/officeDocument/2006/relationships/customXml" Target="../ink/ink1241.xml"/><Relationship Id="rId431" Type="http://schemas.openxmlformats.org/officeDocument/2006/relationships/image" Target="../media/image1272.png"/><Relationship Id="rId473" Type="http://schemas.openxmlformats.org/officeDocument/2006/relationships/customXml" Target="../ink/ink1345.xml"/><Relationship Id="rId529" Type="http://schemas.openxmlformats.org/officeDocument/2006/relationships/image" Target="../media/image1319.png"/><Relationship Id="rId30" Type="http://schemas.openxmlformats.org/officeDocument/2006/relationships/customXml" Target="../ink/ink1121.xml"/><Relationship Id="rId126" Type="http://schemas.openxmlformats.org/officeDocument/2006/relationships/customXml" Target="../ink/ink1169.xml"/><Relationship Id="rId168" Type="http://schemas.openxmlformats.org/officeDocument/2006/relationships/image" Target="../media/image1143.png"/><Relationship Id="rId333" Type="http://schemas.openxmlformats.org/officeDocument/2006/relationships/image" Target="../media/image1224.png"/><Relationship Id="rId540" Type="http://schemas.openxmlformats.org/officeDocument/2006/relationships/customXml" Target="../ink/ink1379.xml"/><Relationship Id="rId72" Type="http://schemas.openxmlformats.org/officeDocument/2006/relationships/customXml" Target="../ink/ink1142.xml"/><Relationship Id="rId375" Type="http://schemas.openxmlformats.org/officeDocument/2006/relationships/image" Target="../media/image1245.png"/><Relationship Id="rId3" Type="http://schemas.openxmlformats.org/officeDocument/2006/relationships/image" Target="../media/image12100.png"/><Relationship Id="rId235" Type="http://schemas.openxmlformats.org/officeDocument/2006/relationships/customXml" Target="../ink/ink1225.xml"/><Relationship Id="rId277" Type="http://schemas.openxmlformats.org/officeDocument/2006/relationships/image" Target="../media/image1196.png"/><Relationship Id="rId400" Type="http://schemas.openxmlformats.org/officeDocument/2006/relationships/customXml" Target="../ink/ink1308.xml"/><Relationship Id="rId442" Type="http://schemas.openxmlformats.org/officeDocument/2006/relationships/customXml" Target="../ink/ink1329.xml"/><Relationship Id="rId484" Type="http://schemas.openxmlformats.org/officeDocument/2006/relationships/image" Target="../media/image1297.png"/><Relationship Id="rId137" Type="http://schemas.openxmlformats.org/officeDocument/2006/relationships/image" Target="../media/image1128.png"/><Relationship Id="rId302" Type="http://schemas.openxmlformats.org/officeDocument/2006/relationships/customXml" Target="../ink/ink1259.xml"/><Relationship Id="rId344" Type="http://schemas.openxmlformats.org/officeDocument/2006/relationships/customXml" Target="../ink/ink1280.xml"/><Relationship Id="rId41" Type="http://schemas.openxmlformats.org/officeDocument/2006/relationships/image" Target="../media/image1082.png"/><Relationship Id="rId83" Type="http://schemas.openxmlformats.org/officeDocument/2006/relationships/image" Target="../media/image1103.png"/><Relationship Id="rId179" Type="http://schemas.openxmlformats.org/officeDocument/2006/relationships/customXml" Target="../ink/ink1197.xml"/><Relationship Id="rId386" Type="http://schemas.openxmlformats.org/officeDocument/2006/relationships/customXml" Target="../ink/ink1301.xml"/><Relationship Id="rId551" Type="http://schemas.openxmlformats.org/officeDocument/2006/relationships/image" Target="../media/image1330.png"/><Relationship Id="rId190" Type="http://schemas.openxmlformats.org/officeDocument/2006/relationships/image" Target="../media/image1153.png"/><Relationship Id="rId204" Type="http://schemas.openxmlformats.org/officeDocument/2006/relationships/image" Target="../media/image1160.png"/><Relationship Id="rId246" Type="http://schemas.openxmlformats.org/officeDocument/2006/relationships/customXml" Target="../ink/ink1231.xml"/><Relationship Id="rId288" Type="http://schemas.openxmlformats.org/officeDocument/2006/relationships/customXml" Target="../ink/ink1252.xml"/><Relationship Id="rId411" Type="http://schemas.openxmlformats.org/officeDocument/2006/relationships/image" Target="../media/image1262.png"/><Relationship Id="rId453" Type="http://schemas.openxmlformats.org/officeDocument/2006/relationships/image" Target="../media/image1283.png"/><Relationship Id="rId509" Type="http://schemas.openxmlformats.org/officeDocument/2006/relationships/image" Target="../media/image1309.png"/><Relationship Id="rId106" Type="http://schemas.openxmlformats.org/officeDocument/2006/relationships/customXml" Target="../ink/ink1159.xml"/><Relationship Id="rId313" Type="http://schemas.openxmlformats.org/officeDocument/2006/relationships/image" Target="../media/image1214.png"/><Relationship Id="rId495" Type="http://schemas.openxmlformats.org/officeDocument/2006/relationships/customXml" Target="../ink/ink1356.xml"/><Relationship Id="rId10" Type="http://schemas.openxmlformats.org/officeDocument/2006/relationships/customXml" Target="../ink/ink1111.xml"/><Relationship Id="rId52" Type="http://schemas.openxmlformats.org/officeDocument/2006/relationships/customXml" Target="../ink/ink1132.xml"/><Relationship Id="rId94" Type="http://schemas.openxmlformats.org/officeDocument/2006/relationships/customXml" Target="../ink/ink1153.xml"/><Relationship Id="rId148" Type="http://schemas.openxmlformats.org/officeDocument/2006/relationships/image" Target="../media/image1133.png"/><Relationship Id="rId355" Type="http://schemas.openxmlformats.org/officeDocument/2006/relationships/image" Target="../media/image1235.png"/><Relationship Id="rId397" Type="http://schemas.openxmlformats.org/officeDocument/2006/relationships/image" Target="../media/image1256.png"/><Relationship Id="rId520" Type="http://schemas.openxmlformats.org/officeDocument/2006/relationships/customXml" Target="../ink/ink1369.xml"/><Relationship Id="rId562" Type="http://schemas.openxmlformats.org/officeDocument/2006/relationships/customXml" Target="../ink/ink1390.xml"/><Relationship Id="rId215" Type="http://schemas.openxmlformats.org/officeDocument/2006/relationships/customXml" Target="../ink/ink1215.xml"/><Relationship Id="rId257" Type="http://schemas.openxmlformats.org/officeDocument/2006/relationships/image" Target="../media/image1186.png"/><Relationship Id="rId422" Type="http://schemas.openxmlformats.org/officeDocument/2006/relationships/customXml" Target="../ink/ink1319.xml"/><Relationship Id="rId464" Type="http://schemas.openxmlformats.org/officeDocument/2006/relationships/image" Target="../media/image1287.png"/><Relationship Id="rId299" Type="http://schemas.openxmlformats.org/officeDocument/2006/relationships/image" Target="../media/image1207.png"/><Relationship Id="rId63" Type="http://schemas.openxmlformats.org/officeDocument/2006/relationships/image" Target="../media/image1093.png"/><Relationship Id="rId159" Type="http://schemas.openxmlformats.org/officeDocument/2006/relationships/customXml" Target="../ink/ink1186.xml"/><Relationship Id="rId366" Type="http://schemas.openxmlformats.org/officeDocument/2006/relationships/customXml" Target="../ink/ink1291.xml"/><Relationship Id="rId573" Type="http://schemas.openxmlformats.org/officeDocument/2006/relationships/image" Target="../media/image1341.png"/><Relationship Id="rId226" Type="http://schemas.openxmlformats.org/officeDocument/2006/relationships/image" Target="../media/image1171.png"/><Relationship Id="rId433" Type="http://schemas.openxmlformats.org/officeDocument/2006/relationships/image" Target="../media/image1273.png"/><Relationship Id="rId74" Type="http://schemas.openxmlformats.org/officeDocument/2006/relationships/customXml" Target="../ink/ink1143.xml"/><Relationship Id="rId377" Type="http://schemas.openxmlformats.org/officeDocument/2006/relationships/image" Target="../media/image1246.png"/><Relationship Id="rId500" Type="http://schemas.openxmlformats.org/officeDocument/2006/relationships/image" Target="../media/image1305.png"/><Relationship Id="rId5" Type="http://schemas.openxmlformats.org/officeDocument/2006/relationships/image" Target="../media/image1064.png"/><Relationship Id="rId237" Type="http://schemas.openxmlformats.org/officeDocument/2006/relationships/image" Target="../media/image1176.png"/><Relationship Id="rId444" Type="http://schemas.openxmlformats.org/officeDocument/2006/relationships/customXml" Target="../ink/ink1330.xml"/><Relationship Id="rId290" Type="http://schemas.openxmlformats.org/officeDocument/2006/relationships/customXml" Target="../ink/ink1253.xml"/><Relationship Id="rId304" Type="http://schemas.openxmlformats.org/officeDocument/2006/relationships/customXml" Target="../ink/ink1260.xml"/><Relationship Id="rId388" Type="http://schemas.openxmlformats.org/officeDocument/2006/relationships/customXml" Target="../ink/ink1302.xml"/><Relationship Id="rId511" Type="http://schemas.openxmlformats.org/officeDocument/2006/relationships/image" Target="../media/image1310.png"/><Relationship Id="rId85" Type="http://schemas.openxmlformats.org/officeDocument/2006/relationships/image" Target="../media/image1104.png"/><Relationship Id="rId150" Type="http://schemas.openxmlformats.org/officeDocument/2006/relationships/image" Target="../media/image1134.png"/><Relationship Id="rId248" Type="http://schemas.openxmlformats.org/officeDocument/2006/relationships/customXml" Target="../ink/ink1232.xml"/><Relationship Id="rId455" Type="http://schemas.openxmlformats.org/officeDocument/2006/relationships/image" Target="../media/image1284.png"/><Relationship Id="rId12" Type="http://schemas.openxmlformats.org/officeDocument/2006/relationships/customXml" Target="../ink/ink1112.xml"/><Relationship Id="rId108" Type="http://schemas.openxmlformats.org/officeDocument/2006/relationships/customXml" Target="../ink/ink1160.xml"/><Relationship Id="rId315" Type="http://schemas.openxmlformats.org/officeDocument/2006/relationships/image" Target="../media/image1215.png"/><Relationship Id="rId522" Type="http://schemas.openxmlformats.org/officeDocument/2006/relationships/customXml" Target="../ink/ink1370.xml"/><Relationship Id="rId96" Type="http://schemas.openxmlformats.org/officeDocument/2006/relationships/customXml" Target="../ink/ink1154.xml"/><Relationship Id="rId161" Type="http://schemas.openxmlformats.org/officeDocument/2006/relationships/customXml" Target="../ink/ink1187.xml"/><Relationship Id="rId399" Type="http://schemas.openxmlformats.org/officeDocument/2006/relationships/image" Target="../media/image1257.png"/><Relationship Id="rId259" Type="http://schemas.openxmlformats.org/officeDocument/2006/relationships/image" Target="../media/image1187.png"/><Relationship Id="rId466" Type="http://schemas.openxmlformats.org/officeDocument/2006/relationships/image" Target="../media/image1288.png"/><Relationship Id="rId23" Type="http://schemas.openxmlformats.org/officeDocument/2006/relationships/image" Target="../media/image1073.png"/><Relationship Id="rId119" Type="http://schemas.openxmlformats.org/officeDocument/2006/relationships/image" Target="../media/image1119.png"/><Relationship Id="rId326" Type="http://schemas.openxmlformats.org/officeDocument/2006/relationships/customXml" Target="../ink/ink1271.xml"/><Relationship Id="rId533" Type="http://schemas.openxmlformats.org/officeDocument/2006/relationships/image" Target="../media/image1321.png"/><Relationship Id="rId172" Type="http://schemas.openxmlformats.org/officeDocument/2006/relationships/customXml" Target="../ink/ink1193.xml"/><Relationship Id="rId477" Type="http://schemas.openxmlformats.org/officeDocument/2006/relationships/customXml" Target="../ink/ink1347.xml"/><Relationship Id="rId337" Type="http://schemas.openxmlformats.org/officeDocument/2006/relationships/image" Target="../media/image1226.png"/><Relationship Id="rId34" Type="http://schemas.openxmlformats.org/officeDocument/2006/relationships/customXml" Target="../ink/ink1123.xml"/><Relationship Id="rId544" Type="http://schemas.openxmlformats.org/officeDocument/2006/relationships/customXml" Target="../ink/ink138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58.png"/><Relationship Id="rId21" Type="http://schemas.openxmlformats.org/officeDocument/2006/relationships/customXml" Target="../ink/ink1409.xml"/><Relationship Id="rId42" Type="http://schemas.openxmlformats.org/officeDocument/2006/relationships/image" Target="../media/image1366.png"/><Relationship Id="rId47" Type="http://schemas.openxmlformats.org/officeDocument/2006/relationships/customXml" Target="../ink/ink1422.xml"/><Relationship Id="rId63" Type="http://schemas.openxmlformats.org/officeDocument/2006/relationships/customXml" Target="../ink/ink1430.xml"/><Relationship Id="rId68" Type="http://schemas.openxmlformats.org/officeDocument/2006/relationships/image" Target="../media/image1379.png"/><Relationship Id="rId84" Type="http://schemas.openxmlformats.org/officeDocument/2006/relationships/image" Target="../media/image1387.png"/><Relationship Id="rId89" Type="http://schemas.openxmlformats.org/officeDocument/2006/relationships/customXml" Target="../ink/ink1443.xml"/><Relationship Id="rId16" Type="http://schemas.openxmlformats.org/officeDocument/2006/relationships/image" Target="../media/image1353.png"/><Relationship Id="rId11" Type="http://schemas.openxmlformats.org/officeDocument/2006/relationships/customXml" Target="../ink/ink1404.xml"/><Relationship Id="rId32" Type="http://schemas.openxmlformats.org/officeDocument/2006/relationships/image" Target="../media/image1361.png"/><Relationship Id="rId37" Type="http://schemas.openxmlformats.org/officeDocument/2006/relationships/customXml" Target="../ink/ink1417.xml"/><Relationship Id="rId53" Type="http://schemas.openxmlformats.org/officeDocument/2006/relationships/customXml" Target="../ink/ink1425.xml"/><Relationship Id="rId58" Type="http://schemas.openxmlformats.org/officeDocument/2006/relationships/image" Target="../media/image1374.png"/><Relationship Id="rId74" Type="http://schemas.openxmlformats.org/officeDocument/2006/relationships/image" Target="../media/image1382.png"/><Relationship Id="rId79" Type="http://schemas.openxmlformats.org/officeDocument/2006/relationships/customXml" Target="../ink/ink1438.xml"/><Relationship Id="rId102" Type="http://schemas.openxmlformats.org/officeDocument/2006/relationships/image" Target="../media/image1396.png"/><Relationship Id="rId5" Type="http://schemas.openxmlformats.org/officeDocument/2006/relationships/customXml" Target="../ink/ink1401.xml"/><Relationship Id="rId90" Type="http://schemas.openxmlformats.org/officeDocument/2006/relationships/image" Target="../media/image1390.png"/><Relationship Id="rId95" Type="http://schemas.openxmlformats.org/officeDocument/2006/relationships/customXml" Target="../ink/ink1446.xml"/><Relationship Id="rId22" Type="http://schemas.openxmlformats.org/officeDocument/2006/relationships/image" Target="../media/image1356.png"/><Relationship Id="rId27" Type="http://schemas.openxmlformats.org/officeDocument/2006/relationships/customXml" Target="../ink/ink1412.xml"/><Relationship Id="rId43" Type="http://schemas.openxmlformats.org/officeDocument/2006/relationships/customXml" Target="../ink/ink1420.xml"/><Relationship Id="rId48" Type="http://schemas.openxmlformats.org/officeDocument/2006/relationships/image" Target="../media/image1369.png"/><Relationship Id="rId64" Type="http://schemas.openxmlformats.org/officeDocument/2006/relationships/image" Target="../media/image1377.png"/><Relationship Id="rId69" Type="http://schemas.openxmlformats.org/officeDocument/2006/relationships/customXml" Target="../ink/ink1433.xml"/><Relationship Id="rId80" Type="http://schemas.openxmlformats.org/officeDocument/2006/relationships/image" Target="../media/image1385.png"/><Relationship Id="rId85" Type="http://schemas.openxmlformats.org/officeDocument/2006/relationships/customXml" Target="../ink/ink1441.xml"/><Relationship Id="rId12" Type="http://schemas.openxmlformats.org/officeDocument/2006/relationships/image" Target="../media/image1351.png"/><Relationship Id="rId17" Type="http://schemas.openxmlformats.org/officeDocument/2006/relationships/customXml" Target="../ink/ink1407.xml"/><Relationship Id="rId33" Type="http://schemas.openxmlformats.org/officeDocument/2006/relationships/customXml" Target="../ink/ink1415.xml"/><Relationship Id="rId38" Type="http://schemas.openxmlformats.org/officeDocument/2006/relationships/image" Target="../media/image1364.png"/><Relationship Id="rId59" Type="http://schemas.openxmlformats.org/officeDocument/2006/relationships/customXml" Target="../ink/ink1428.xml"/><Relationship Id="rId103" Type="http://schemas.openxmlformats.org/officeDocument/2006/relationships/customXml" Target="../ink/ink1450.xml"/><Relationship Id="rId20" Type="http://schemas.openxmlformats.org/officeDocument/2006/relationships/image" Target="../media/image1355.png"/><Relationship Id="rId41" Type="http://schemas.openxmlformats.org/officeDocument/2006/relationships/customXml" Target="../ink/ink1419.xml"/><Relationship Id="rId54" Type="http://schemas.openxmlformats.org/officeDocument/2006/relationships/image" Target="../media/image1372.png"/><Relationship Id="rId62" Type="http://schemas.openxmlformats.org/officeDocument/2006/relationships/image" Target="../media/image1376.png"/><Relationship Id="rId70" Type="http://schemas.openxmlformats.org/officeDocument/2006/relationships/image" Target="../media/image1380.png"/><Relationship Id="rId75" Type="http://schemas.openxmlformats.org/officeDocument/2006/relationships/customXml" Target="../ink/ink1436.xml"/><Relationship Id="rId83" Type="http://schemas.openxmlformats.org/officeDocument/2006/relationships/customXml" Target="../ink/ink1440.xml"/><Relationship Id="rId88" Type="http://schemas.openxmlformats.org/officeDocument/2006/relationships/image" Target="../media/image1389.png"/><Relationship Id="rId91" Type="http://schemas.openxmlformats.org/officeDocument/2006/relationships/customXml" Target="../ink/ink1444.xml"/><Relationship Id="rId96" Type="http://schemas.openxmlformats.org/officeDocument/2006/relationships/image" Target="../media/image13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8.png"/><Relationship Id="rId15" Type="http://schemas.openxmlformats.org/officeDocument/2006/relationships/customXml" Target="../ink/ink1406.xml"/><Relationship Id="rId23" Type="http://schemas.openxmlformats.org/officeDocument/2006/relationships/customXml" Target="../ink/ink1410.xml"/><Relationship Id="rId28" Type="http://schemas.openxmlformats.org/officeDocument/2006/relationships/image" Target="../media/image1359.png"/><Relationship Id="rId36" Type="http://schemas.openxmlformats.org/officeDocument/2006/relationships/image" Target="../media/image1363.png"/><Relationship Id="rId49" Type="http://schemas.openxmlformats.org/officeDocument/2006/relationships/customXml" Target="../ink/ink1423.xml"/><Relationship Id="rId57" Type="http://schemas.openxmlformats.org/officeDocument/2006/relationships/customXml" Target="../ink/ink1427.xml"/><Relationship Id="rId106" Type="http://schemas.openxmlformats.org/officeDocument/2006/relationships/image" Target="../media/image1398.png"/><Relationship Id="rId10" Type="http://schemas.openxmlformats.org/officeDocument/2006/relationships/image" Target="../media/image1350.png"/><Relationship Id="rId31" Type="http://schemas.openxmlformats.org/officeDocument/2006/relationships/customXml" Target="../ink/ink1414.xml"/><Relationship Id="rId44" Type="http://schemas.openxmlformats.org/officeDocument/2006/relationships/image" Target="../media/image1367.png"/><Relationship Id="rId52" Type="http://schemas.openxmlformats.org/officeDocument/2006/relationships/image" Target="../media/image1371.png"/><Relationship Id="rId60" Type="http://schemas.openxmlformats.org/officeDocument/2006/relationships/image" Target="../media/image1375.png"/><Relationship Id="rId65" Type="http://schemas.openxmlformats.org/officeDocument/2006/relationships/customXml" Target="../ink/ink1431.xml"/><Relationship Id="rId73" Type="http://schemas.openxmlformats.org/officeDocument/2006/relationships/customXml" Target="../ink/ink1435.xml"/><Relationship Id="rId78" Type="http://schemas.openxmlformats.org/officeDocument/2006/relationships/image" Target="../media/image1384.png"/><Relationship Id="rId81" Type="http://schemas.openxmlformats.org/officeDocument/2006/relationships/customXml" Target="../ink/ink1439.xml"/><Relationship Id="rId86" Type="http://schemas.openxmlformats.org/officeDocument/2006/relationships/image" Target="../media/image1388.png"/><Relationship Id="rId94" Type="http://schemas.openxmlformats.org/officeDocument/2006/relationships/image" Target="../media/image1392.png"/><Relationship Id="rId99" Type="http://schemas.openxmlformats.org/officeDocument/2006/relationships/customXml" Target="../ink/ink1448.xml"/><Relationship Id="rId101" Type="http://schemas.openxmlformats.org/officeDocument/2006/relationships/customXml" Target="../ink/ink1449.xml"/><Relationship Id="rId4" Type="http://schemas.openxmlformats.org/officeDocument/2006/relationships/image" Target="../media/image1347.png"/><Relationship Id="rId9" Type="http://schemas.openxmlformats.org/officeDocument/2006/relationships/customXml" Target="../ink/ink1403.xml"/><Relationship Id="rId13" Type="http://schemas.openxmlformats.org/officeDocument/2006/relationships/customXml" Target="../ink/ink1405.xml"/><Relationship Id="rId18" Type="http://schemas.openxmlformats.org/officeDocument/2006/relationships/image" Target="../media/image1354.png"/><Relationship Id="rId39" Type="http://schemas.openxmlformats.org/officeDocument/2006/relationships/customXml" Target="../ink/ink1418.xml"/><Relationship Id="rId34" Type="http://schemas.openxmlformats.org/officeDocument/2006/relationships/image" Target="../media/image1362.png"/><Relationship Id="rId50" Type="http://schemas.openxmlformats.org/officeDocument/2006/relationships/image" Target="../media/image1370.png"/><Relationship Id="rId55" Type="http://schemas.openxmlformats.org/officeDocument/2006/relationships/customXml" Target="../ink/ink1426.xml"/><Relationship Id="rId76" Type="http://schemas.openxmlformats.org/officeDocument/2006/relationships/image" Target="../media/image1383.png"/><Relationship Id="rId97" Type="http://schemas.openxmlformats.org/officeDocument/2006/relationships/customXml" Target="../ink/ink1447.xml"/><Relationship Id="rId104" Type="http://schemas.openxmlformats.org/officeDocument/2006/relationships/image" Target="../media/image1397.png"/><Relationship Id="rId7" Type="http://schemas.openxmlformats.org/officeDocument/2006/relationships/customXml" Target="../ink/ink1402.xml"/><Relationship Id="rId71" Type="http://schemas.openxmlformats.org/officeDocument/2006/relationships/customXml" Target="../ink/ink1434.xml"/><Relationship Id="rId92" Type="http://schemas.openxmlformats.org/officeDocument/2006/relationships/image" Target="../media/image1391.png"/><Relationship Id="rId2" Type="http://schemas.openxmlformats.org/officeDocument/2006/relationships/image" Target="../media/image1346.png"/><Relationship Id="rId29" Type="http://schemas.openxmlformats.org/officeDocument/2006/relationships/customXml" Target="../ink/ink1413.xml"/><Relationship Id="rId24" Type="http://schemas.openxmlformats.org/officeDocument/2006/relationships/image" Target="../media/image1357.png"/><Relationship Id="rId40" Type="http://schemas.openxmlformats.org/officeDocument/2006/relationships/image" Target="../media/image1365.png"/><Relationship Id="rId45" Type="http://schemas.openxmlformats.org/officeDocument/2006/relationships/customXml" Target="../ink/ink1421.xml"/><Relationship Id="rId66" Type="http://schemas.openxmlformats.org/officeDocument/2006/relationships/image" Target="../media/image1378.png"/><Relationship Id="rId87" Type="http://schemas.openxmlformats.org/officeDocument/2006/relationships/customXml" Target="../ink/ink1442.xml"/><Relationship Id="rId61" Type="http://schemas.openxmlformats.org/officeDocument/2006/relationships/customXml" Target="../ink/ink1429.xml"/><Relationship Id="rId82" Type="http://schemas.openxmlformats.org/officeDocument/2006/relationships/image" Target="../media/image1386.png"/><Relationship Id="rId19" Type="http://schemas.openxmlformats.org/officeDocument/2006/relationships/customXml" Target="../ink/ink1408.xml"/><Relationship Id="rId14" Type="http://schemas.openxmlformats.org/officeDocument/2006/relationships/image" Target="../media/image1352.png"/><Relationship Id="rId30" Type="http://schemas.openxmlformats.org/officeDocument/2006/relationships/image" Target="../media/image1360.png"/><Relationship Id="rId35" Type="http://schemas.openxmlformats.org/officeDocument/2006/relationships/customXml" Target="../ink/ink1416.xml"/><Relationship Id="rId56" Type="http://schemas.openxmlformats.org/officeDocument/2006/relationships/image" Target="../media/image1373.png"/><Relationship Id="rId77" Type="http://schemas.openxmlformats.org/officeDocument/2006/relationships/customXml" Target="../ink/ink1437.xml"/><Relationship Id="rId100" Type="http://schemas.openxmlformats.org/officeDocument/2006/relationships/image" Target="../media/image1395.png"/><Relationship Id="rId105" Type="http://schemas.openxmlformats.org/officeDocument/2006/relationships/customXml" Target="../ink/ink1451.xml"/><Relationship Id="rId8" Type="http://schemas.openxmlformats.org/officeDocument/2006/relationships/image" Target="../media/image1349.png"/><Relationship Id="rId51" Type="http://schemas.openxmlformats.org/officeDocument/2006/relationships/customXml" Target="../ink/ink1424.xml"/><Relationship Id="rId72" Type="http://schemas.openxmlformats.org/officeDocument/2006/relationships/image" Target="../media/image1381.png"/><Relationship Id="rId93" Type="http://schemas.openxmlformats.org/officeDocument/2006/relationships/customXml" Target="../ink/ink1445.xml"/><Relationship Id="rId98" Type="http://schemas.openxmlformats.org/officeDocument/2006/relationships/image" Target="../media/image1394.png"/><Relationship Id="rId3" Type="http://schemas.openxmlformats.org/officeDocument/2006/relationships/customXml" Target="../ink/ink1400.xml"/><Relationship Id="rId25" Type="http://schemas.openxmlformats.org/officeDocument/2006/relationships/customXml" Target="../ink/ink1411.xml"/><Relationship Id="rId46" Type="http://schemas.openxmlformats.org/officeDocument/2006/relationships/image" Target="../media/image1368.png"/><Relationship Id="rId67" Type="http://schemas.openxmlformats.org/officeDocument/2006/relationships/customXml" Target="../ink/ink143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11.png"/><Relationship Id="rId21" Type="http://schemas.openxmlformats.org/officeDocument/2006/relationships/customXml" Target="../ink/ink1461.xml"/><Relationship Id="rId42" Type="http://schemas.openxmlformats.org/officeDocument/2006/relationships/image" Target="../media/image1419.png"/><Relationship Id="rId47" Type="http://schemas.openxmlformats.org/officeDocument/2006/relationships/customXml" Target="../ink/ink1474.xml"/><Relationship Id="rId63" Type="http://schemas.openxmlformats.org/officeDocument/2006/relationships/customXml" Target="../ink/ink1482.xml"/><Relationship Id="rId68" Type="http://schemas.openxmlformats.org/officeDocument/2006/relationships/image" Target="../media/image1432.png"/><Relationship Id="rId84" Type="http://schemas.openxmlformats.org/officeDocument/2006/relationships/image" Target="../media/image1440.png"/><Relationship Id="rId89" Type="http://schemas.openxmlformats.org/officeDocument/2006/relationships/customXml" Target="../ink/ink1495.xml"/><Relationship Id="rId16" Type="http://schemas.openxmlformats.org/officeDocument/2006/relationships/image" Target="../media/image1406.png"/><Relationship Id="rId11" Type="http://schemas.openxmlformats.org/officeDocument/2006/relationships/customXml" Target="../ink/ink1456.xml"/><Relationship Id="rId32" Type="http://schemas.openxmlformats.org/officeDocument/2006/relationships/image" Target="../media/image1414.png"/><Relationship Id="rId37" Type="http://schemas.openxmlformats.org/officeDocument/2006/relationships/customXml" Target="../ink/ink1469.xml"/><Relationship Id="rId53" Type="http://schemas.openxmlformats.org/officeDocument/2006/relationships/customXml" Target="../ink/ink1477.xml"/><Relationship Id="rId58" Type="http://schemas.openxmlformats.org/officeDocument/2006/relationships/image" Target="../media/image1427.png"/><Relationship Id="rId74" Type="http://schemas.openxmlformats.org/officeDocument/2006/relationships/image" Target="../media/image1435.png"/><Relationship Id="rId79" Type="http://schemas.openxmlformats.org/officeDocument/2006/relationships/customXml" Target="../ink/ink1490.xml"/><Relationship Id="rId5" Type="http://schemas.openxmlformats.org/officeDocument/2006/relationships/customXml" Target="../ink/ink1453.xml"/><Relationship Id="rId90" Type="http://schemas.openxmlformats.org/officeDocument/2006/relationships/image" Target="../media/image1443.png"/><Relationship Id="rId95" Type="http://schemas.openxmlformats.org/officeDocument/2006/relationships/customXml" Target="../ink/ink1498.xml"/><Relationship Id="rId22" Type="http://schemas.openxmlformats.org/officeDocument/2006/relationships/image" Target="../media/image1409.png"/><Relationship Id="rId27" Type="http://schemas.openxmlformats.org/officeDocument/2006/relationships/customXml" Target="../ink/ink1464.xml"/><Relationship Id="rId43" Type="http://schemas.openxmlformats.org/officeDocument/2006/relationships/customXml" Target="../ink/ink1472.xml"/><Relationship Id="rId48" Type="http://schemas.openxmlformats.org/officeDocument/2006/relationships/image" Target="../media/image1422.png"/><Relationship Id="rId64" Type="http://schemas.openxmlformats.org/officeDocument/2006/relationships/image" Target="../media/image1430.png"/><Relationship Id="rId69" Type="http://schemas.openxmlformats.org/officeDocument/2006/relationships/customXml" Target="../ink/ink1485.xml"/><Relationship Id="rId80" Type="http://schemas.openxmlformats.org/officeDocument/2006/relationships/image" Target="../media/image1438.png"/><Relationship Id="rId85" Type="http://schemas.openxmlformats.org/officeDocument/2006/relationships/customXml" Target="../ink/ink1493.xml"/><Relationship Id="rId3" Type="http://schemas.openxmlformats.org/officeDocument/2006/relationships/customXml" Target="../ink/ink1452.xml"/><Relationship Id="rId12" Type="http://schemas.openxmlformats.org/officeDocument/2006/relationships/image" Target="../media/image1404.png"/><Relationship Id="rId17" Type="http://schemas.openxmlformats.org/officeDocument/2006/relationships/customXml" Target="../ink/ink1459.xml"/><Relationship Id="rId25" Type="http://schemas.openxmlformats.org/officeDocument/2006/relationships/customXml" Target="../ink/ink1463.xml"/><Relationship Id="rId33" Type="http://schemas.openxmlformats.org/officeDocument/2006/relationships/customXml" Target="../ink/ink1467.xml"/><Relationship Id="rId38" Type="http://schemas.openxmlformats.org/officeDocument/2006/relationships/image" Target="../media/image1417.png"/><Relationship Id="rId46" Type="http://schemas.openxmlformats.org/officeDocument/2006/relationships/image" Target="../media/image1421.png"/><Relationship Id="rId59" Type="http://schemas.openxmlformats.org/officeDocument/2006/relationships/customXml" Target="../ink/ink1480.xml"/><Relationship Id="rId67" Type="http://schemas.openxmlformats.org/officeDocument/2006/relationships/customXml" Target="../ink/ink1484.xml"/><Relationship Id="rId20" Type="http://schemas.openxmlformats.org/officeDocument/2006/relationships/image" Target="../media/image1408.png"/><Relationship Id="rId41" Type="http://schemas.openxmlformats.org/officeDocument/2006/relationships/customXml" Target="../ink/ink1471.xml"/><Relationship Id="rId54" Type="http://schemas.openxmlformats.org/officeDocument/2006/relationships/image" Target="../media/image1425.png"/><Relationship Id="rId62" Type="http://schemas.openxmlformats.org/officeDocument/2006/relationships/image" Target="../media/image1429.png"/><Relationship Id="rId70" Type="http://schemas.openxmlformats.org/officeDocument/2006/relationships/image" Target="../media/image1433.png"/><Relationship Id="rId75" Type="http://schemas.openxmlformats.org/officeDocument/2006/relationships/customXml" Target="../ink/ink1488.xml"/><Relationship Id="rId83" Type="http://schemas.openxmlformats.org/officeDocument/2006/relationships/customXml" Target="../ink/ink1492.xml"/><Relationship Id="rId88" Type="http://schemas.openxmlformats.org/officeDocument/2006/relationships/image" Target="../media/image1442.png"/><Relationship Id="rId91" Type="http://schemas.openxmlformats.org/officeDocument/2006/relationships/customXml" Target="../ink/ink1496.xml"/><Relationship Id="rId96" Type="http://schemas.openxmlformats.org/officeDocument/2006/relationships/image" Target="../media/image14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1.png"/><Relationship Id="rId15" Type="http://schemas.openxmlformats.org/officeDocument/2006/relationships/customXml" Target="../ink/ink1458.xml"/><Relationship Id="rId23" Type="http://schemas.openxmlformats.org/officeDocument/2006/relationships/customXml" Target="../ink/ink1462.xml"/><Relationship Id="rId28" Type="http://schemas.openxmlformats.org/officeDocument/2006/relationships/image" Target="../media/image1412.png"/><Relationship Id="rId36" Type="http://schemas.openxmlformats.org/officeDocument/2006/relationships/image" Target="../media/image1416.png"/><Relationship Id="rId49" Type="http://schemas.openxmlformats.org/officeDocument/2006/relationships/customXml" Target="../ink/ink1475.xml"/><Relationship Id="rId57" Type="http://schemas.openxmlformats.org/officeDocument/2006/relationships/customXml" Target="../ink/ink1479.xml"/><Relationship Id="rId10" Type="http://schemas.openxmlformats.org/officeDocument/2006/relationships/image" Target="../media/image1403.png"/><Relationship Id="rId31" Type="http://schemas.openxmlformats.org/officeDocument/2006/relationships/customXml" Target="../ink/ink1466.xml"/><Relationship Id="rId44" Type="http://schemas.openxmlformats.org/officeDocument/2006/relationships/image" Target="../media/image1420.png"/><Relationship Id="rId52" Type="http://schemas.openxmlformats.org/officeDocument/2006/relationships/image" Target="../media/image1424.png"/><Relationship Id="rId60" Type="http://schemas.openxmlformats.org/officeDocument/2006/relationships/image" Target="../media/image1428.png"/><Relationship Id="rId65" Type="http://schemas.openxmlformats.org/officeDocument/2006/relationships/customXml" Target="../ink/ink1483.xml"/><Relationship Id="rId73" Type="http://schemas.openxmlformats.org/officeDocument/2006/relationships/customXml" Target="../ink/ink1487.xml"/><Relationship Id="rId78" Type="http://schemas.openxmlformats.org/officeDocument/2006/relationships/image" Target="../media/image1437.png"/><Relationship Id="rId81" Type="http://schemas.openxmlformats.org/officeDocument/2006/relationships/customXml" Target="../ink/ink1491.xml"/><Relationship Id="rId86" Type="http://schemas.openxmlformats.org/officeDocument/2006/relationships/image" Target="../media/image1441.png"/><Relationship Id="rId94" Type="http://schemas.openxmlformats.org/officeDocument/2006/relationships/image" Target="../media/image1445.png"/><Relationship Id="rId99" Type="http://schemas.openxmlformats.org/officeDocument/2006/relationships/customXml" Target="../ink/ink1500.xml"/><Relationship Id="rId4" Type="http://schemas.openxmlformats.org/officeDocument/2006/relationships/image" Target="../media/image1400.png"/><Relationship Id="rId9" Type="http://schemas.openxmlformats.org/officeDocument/2006/relationships/customXml" Target="../ink/ink1455.xml"/><Relationship Id="rId13" Type="http://schemas.openxmlformats.org/officeDocument/2006/relationships/customXml" Target="../ink/ink1457.xml"/><Relationship Id="rId18" Type="http://schemas.openxmlformats.org/officeDocument/2006/relationships/image" Target="../media/image1407.png"/><Relationship Id="rId39" Type="http://schemas.openxmlformats.org/officeDocument/2006/relationships/customXml" Target="../ink/ink1470.xml"/><Relationship Id="rId34" Type="http://schemas.openxmlformats.org/officeDocument/2006/relationships/image" Target="../media/image1415.png"/><Relationship Id="rId50" Type="http://schemas.openxmlformats.org/officeDocument/2006/relationships/image" Target="../media/image1423.png"/><Relationship Id="rId55" Type="http://schemas.openxmlformats.org/officeDocument/2006/relationships/customXml" Target="../ink/ink1478.xml"/><Relationship Id="rId76" Type="http://schemas.openxmlformats.org/officeDocument/2006/relationships/image" Target="../media/image1436.png"/><Relationship Id="rId97" Type="http://schemas.openxmlformats.org/officeDocument/2006/relationships/customXml" Target="../ink/ink1499.xml"/><Relationship Id="rId7" Type="http://schemas.openxmlformats.org/officeDocument/2006/relationships/customXml" Target="../ink/ink1454.xml"/><Relationship Id="rId71" Type="http://schemas.openxmlformats.org/officeDocument/2006/relationships/customXml" Target="../ink/ink1486.xml"/><Relationship Id="rId92" Type="http://schemas.openxmlformats.org/officeDocument/2006/relationships/image" Target="../media/image1444.png"/><Relationship Id="rId2" Type="http://schemas.openxmlformats.org/officeDocument/2006/relationships/image" Target="../media/image1399.png"/><Relationship Id="rId29" Type="http://schemas.openxmlformats.org/officeDocument/2006/relationships/customXml" Target="../ink/ink1465.xml"/><Relationship Id="rId24" Type="http://schemas.openxmlformats.org/officeDocument/2006/relationships/image" Target="../media/image1410.png"/><Relationship Id="rId40" Type="http://schemas.openxmlformats.org/officeDocument/2006/relationships/image" Target="../media/image1418.png"/><Relationship Id="rId45" Type="http://schemas.openxmlformats.org/officeDocument/2006/relationships/customXml" Target="../ink/ink1473.xml"/><Relationship Id="rId66" Type="http://schemas.openxmlformats.org/officeDocument/2006/relationships/image" Target="../media/image1431.png"/><Relationship Id="rId87" Type="http://schemas.openxmlformats.org/officeDocument/2006/relationships/customXml" Target="../ink/ink1494.xml"/><Relationship Id="rId61" Type="http://schemas.openxmlformats.org/officeDocument/2006/relationships/customXml" Target="../ink/ink1481.xml"/><Relationship Id="rId82" Type="http://schemas.openxmlformats.org/officeDocument/2006/relationships/image" Target="../media/image1439.png"/><Relationship Id="rId19" Type="http://schemas.openxmlformats.org/officeDocument/2006/relationships/customXml" Target="../ink/ink1460.xml"/><Relationship Id="rId14" Type="http://schemas.openxmlformats.org/officeDocument/2006/relationships/image" Target="../media/image1405.png"/><Relationship Id="rId30" Type="http://schemas.openxmlformats.org/officeDocument/2006/relationships/image" Target="../media/image1413.png"/><Relationship Id="rId35" Type="http://schemas.openxmlformats.org/officeDocument/2006/relationships/customXml" Target="../ink/ink1468.xml"/><Relationship Id="rId56" Type="http://schemas.openxmlformats.org/officeDocument/2006/relationships/image" Target="../media/image1426.png"/><Relationship Id="rId77" Type="http://schemas.openxmlformats.org/officeDocument/2006/relationships/customXml" Target="../ink/ink1489.xml"/><Relationship Id="rId100" Type="http://schemas.openxmlformats.org/officeDocument/2006/relationships/image" Target="../media/image1448.png"/><Relationship Id="rId8" Type="http://schemas.openxmlformats.org/officeDocument/2006/relationships/image" Target="../media/image1402.png"/><Relationship Id="rId51" Type="http://schemas.openxmlformats.org/officeDocument/2006/relationships/customXml" Target="../ink/ink1476.xml"/><Relationship Id="rId72" Type="http://schemas.openxmlformats.org/officeDocument/2006/relationships/image" Target="../media/image1434.png"/><Relationship Id="rId93" Type="http://schemas.openxmlformats.org/officeDocument/2006/relationships/customXml" Target="../ink/ink1497.xml"/><Relationship Id="rId98" Type="http://schemas.openxmlformats.org/officeDocument/2006/relationships/image" Target="../media/image14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.xml"/><Relationship Id="rId671" Type="http://schemas.openxmlformats.org/officeDocument/2006/relationships/image" Target="../media/image335.png"/><Relationship Id="rId769" Type="http://schemas.openxmlformats.org/officeDocument/2006/relationships/customXml" Target="../ink/ink398.xml"/><Relationship Id="rId976" Type="http://schemas.openxmlformats.org/officeDocument/2006/relationships/image" Target="../media/image484.png"/><Relationship Id="rId21" Type="http://schemas.openxmlformats.org/officeDocument/2006/relationships/image" Target="../media/image15.png"/><Relationship Id="rId324" Type="http://schemas.openxmlformats.org/officeDocument/2006/relationships/image" Target="../media/image165.png"/><Relationship Id="rId531" Type="http://schemas.openxmlformats.org/officeDocument/2006/relationships/customXml" Target="../ink/ink275.xml"/><Relationship Id="rId629" Type="http://schemas.openxmlformats.org/officeDocument/2006/relationships/image" Target="../media/image315.png"/><Relationship Id="rId170" Type="http://schemas.openxmlformats.org/officeDocument/2006/relationships/image" Target="../media/image89.png"/><Relationship Id="rId836" Type="http://schemas.openxmlformats.org/officeDocument/2006/relationships/customXml" Target="../ink/ink433.xml"/><Relationship Id="rId268" Type="http://schemas.openxmlformats.org/officeDocument/2006/relationships/customXml" Target="../ink/ink142.xml"/><Relationship Id="rId475" Type="http://schemas.openxmlformats.org/officeDocument/2006/relationships/image" Target="../media/image240.png"/><Relationship Id="rId682" Type="http://schemas.openxmlformats.org/officeDocument/2006/relationships/customXml" Target="../ink/ink353.xml"/><Relationship Id="rId903" Type="http://schemas.openxmlformats.org/officeDocument/2006/relationships/customXml" Target="../ink/ink467.xml"/><Relationship Id="rId32" Type="http://schemas.openxmlformats.org/officeDocument/2006/relationships/customXml" Target="../ink/ink23.xml"/><Relationship Id="rId128" Type="http://schemas.openxmlformats.org/officeDocument/2006/relationships/image" Target="../media/image68.png"/><Relationship Id="rId335" Type="http://schemas.openxmlformats.org/officeDocument/2006/relationships/customXml" Target="../ink/ink176.xml"/><Relationship Id="rId542" Type="http://schemas.openxmlformats.org/officeDocument/2006/relationships/customXml" Target="../ink/ink281.xml"/><Relationship Id="rId987" Type="http://schemas.openxmlformats.org/officeDocument/2006/relationships/image" Target="../media/image489.png"/><Relationship Id="rId181" Type="http://schemas.openxmlformats.org/officeDocument/2006/relationships/customXml" Target="../ink/ink98.xml"/><Relationship Id="rId402" Type="http://schemas.openxmlformats.org/officeDocument/2006/relationships/image" Target="../media/image204.png"/><Relationship Id="rId847" Type="http://schemas.openxmlformats.org/officeDocument/2006/relationships/customXml" Target="../ink/ink439.xml"/><Relationship Id="rId279" Type="http://schemas.openxmlformats.org/officeDocument/2006/relationships/image" Target="../media/image143.png"/><Relationship Id="rId486" Type="http://schemas.openxmlformats.org/officeDocument/2006/relationships/customXml" Target="../ink/ink252.xml"/><Relationship Id="rId693" Type="http://schemas.openxmlformats.org/officeDocument/2006/relationships/image" Target="../media/image346.png"/><Relationship Id="rId707" Type="http://schemas.openxmlformats.org/officeDocument/2006/relationships/image" Target="../media/image353.png"/><Relationship Id="rId914" Type="http://schemas.openxmlformats.org/officeDocument/2006/relationships/image" Target="../media/image453.png"/><Relationship Id="rId43" Type="http://schemas.openxmlformats.org/officeDocument/2006/relationships/image" Target="../media/image26.png"/><Relationship Id="rId139" Type="http://schemas.openxmlformats.org/officeDocument/2006/relationships/customXml" Target="../ink/ink77.xml"/><Relationship Id="rId346" Type="http://schemas.openxmlformats.org/officeDocument/2006/relationships/image" Target="../media/image176.png"/><Relationship Id="rId553" Type="http://schemas.openxmlformats.org/officeDocument/2006/relationships/image" Target="../media/image278.png"/><Relationship Id="rId760" Type="http://schemas.openxmlformats.org/officeDocument/2006/relationships/image" Target="../media/image378.png"/><Relationship Id="rId998" Type="http://schemas.openxmlformats.org/officeDocument/2006/relationships/customXml" Target="../ink/ink515.xml"/><Relationship Id="rId192" Type="http://schemas.openxmlformats.org/officeDocument/2006/relationships/image" Target="../media/image100.png"/><Relationship Id="rId206" Type="http://schemas.openxmlformats.org/officeDocument/2006/relationships/image" Target="../media/image107.png"/><Relationship Id="rId413" Type="http://schemas.openxmlformats.org/officeDocument/2006/relationships/customXml" Target="../ink/ink215.xml"/><Relationship Id="rId858" Type="http://schemas.openxmlformats.org/officeDocument/2006/relationships/image" Target="../media/image425.png"/><Relationship Id="rId497" Type="http://schemas.openxmlformats.org/officeDocument/2006/relationships/customXml" Target="../ink/ink258.xml"/><Relationship Id="rId620" Type="http://schemas.openxmlformats.org/officeDocument/2006/relationships/customXml" Target="../ink/ink321.xml"/><Relationship Id="rId718" Type="http://schemas.openxmlformats.org/officeDocument/2006/relationships/customXml" Target="../ink/ink372.xml"/><Relationship Id="rId925" Type="http://schemas.openxmlformats.org/officeDocument/2006/relationships/customXml" Target="../ink/ink478.xml"/><Relationship Id="rId357" Type="http://schemas.openxmlformats.org/officeDocument/2006/relationships/customXml" Target="../ink/ink187.xml"/><Relationship Id="rId54" Type="http://schemas.openxmlformats.org/officeDocument/2006/relationships/customXml" Target="../ink/ink34.xml"/><Relationship Id="rId217" Type="http://schemas.openxmlformats.org/officeDocument/2006/relationships/customXml" Target="../ink/ink116.xml"/><Relationship Id="rId564" Type="http://schemas.openxmlformats.org/officeDocument/2006/relationships/customXml" Target="../ink/ink292.xml"/><Relationship Id="rId771" Type="http://schemas.openxmlformats.org/officeDocument/2006/relationships/image" Target="../media/image383.png"/><Relationship Id="rId869" Type="http://schemas.openxmlformats.org/officeDocument/2006/relationships/customXml" Target="../ink/ink450.xml"/><Relationship Id="rId424" Type="http://schemas.openxmlformats.org/officeDocument/2006/relationships/image" Target="../media/image215.png"/><Relationship Id="rId631" Type="http://schemas.openxmlformats.org/officeDocument/2006/relationships/customXml" Target="../ink/ink327.xml"/><Relationship Id="rId729" Type="http://schemas.openxmlformats.org/officeDocument/2006/relationships/image" Target="../media/image363.png"/><Relationship Id="rId270" Type="http://schemas.openxmlformats.org/officeDocument/2006/relationships/customXml" Target="../ink/ink143.xml"/><Relationship Id="rId936" Type="http://schemas.openxmlformats.org/officeDocument/2006/relationships/image" Target="../media/image464.png"/><Relationship Id="rId65" Type="http://schemas.openxmlformats.org/officeDocument/2006/relationships/image" Target="../media/image37.png"/><Relationship Id="rId130" Type="http://schemas.openxmlformats.org/officeDocument/2006/relationships/image" Target="../media/image69.png"/><Relationship Id="rId368" Type="http://schemas.openxmlformats.org/officeDocument/2006/relationships/image" Target="../media/image187.png"/><Relationship Id="rId575" Type="http://schemas.openxmlformats.org/officeDocument/2006/relationships/customXml" Target="../ink/ink298.xml"/><Relationship Id="rId782" Type="http://schemas.openxmlformats.org/officeDocument/2006/relationships/customXml" Target="../ink/ink405.xml"/><Relationship Id="rId228" Type="http://schemas.openxmlformats.org/officeDocument/2006/relationships/image" Target="../media/image118.png"/><Relationship Id="rId435" Type="http://schemas.openxmlformats.org/officeDocument/2006/relationships/customXml" Target="../ink/ink226.xml"/><Relationship Id="rId642" Type="http://schemas.openxmlformats.org/officeDocument/2006/relationships/image" Target="../media/image321.png"/><Relationship Id="rId281" Type="http://schemas.openxmlformats.org/officeDocument/2006/relationships/image" Target="../media/image144.png"/><Relationship Id="rId502" Type="http://schemas.openxmlformats.org/officeDocument/2006/relationships/image" Target="../media/image253.png"/><Relationship Id="rId947" Type="http://schemas.openxmlformats.org/officeDocument/2006/relationships/customXml" Target="../ink/ink489.xml"/><Relationship Id="rId76" Type="http://schemas.openxmlformats.org/officeDocument/2006/relationships/customXml" Target="../ink/ink45.xml"/><Relationship Id="rId141" Type="http://schemas.openxmlformats.org/officeDocument/2006/relationships/customXml" Target="../ink/ink78.xml"/><Relationship Id="rId379" Type="http://schemas.openxmlformats.org/officeDocument/2006/relationships/customXml" Target="../ink/ink198.xml"/><Relationship Id="rId586" Type="http://schemas.openxmlformats.org/officeDocument/2006/relationships/image" Target="../media/image294.png"/><Relationship Id="rId793" Type="http://schemas.openxmlformats.org/officeDocument/2006/relationships/image" Target="../media/image394.png"/><Relationship Id="rId807" Type="http://schemas.openxmlformats.org/officeDocument/2006/relationships/image" Target="../media/image401.png"/><Relationship Id="rId7" Type="http://schemas.openxmlformats.org/officeDocument/2006/relationships/image" Target="../media/image4.png"/><Relationship Id="rId239" Type="http://schemas.openxmlformats.org/officeDocument/2006/relationships/customXml" Target="../ink/ink127.xml"/><Relationship Id="rId446" Type="http://schemas.openxmlformats.org/officeDocument/2006/relationships/customXml" Target="../ink/ink232.xml"/><Relationship Id="rId653" Type="http://schemas.openxmlformats.org/officeDocument/2006/relationships/image" Target="../media/image326.png"/><Relationship Id="rId292" Type="http://schemas.openxmlformats.org/officeDocument/2006/relationships/customXml" Target="../ink/ink154.xml"/><Relationship Id="rId306" Type="http://schemas.openxmlformats.org/officeDocument/2006/relationships/customXml" Target="../ink/ink161.xml"/><Relationship Id="rId860" Type="http://schemas.openxmlformats.org/officeDocument/2006/relationships/image" Target="../media/image426.png"/><Relationship Id="rId958" Type="http://schemas.openxmlformats.org/officeDocument/2006/relationships/image" Target="../media/image475.png"/><Relationship Id="rId87" Type="http://schemas.openxmlformats.org/officeDocument/2006/relationships/customXml" Target="../ink/ink51.xml"/><Relationship Id="rId513" Type="http://schemas.openxmlformats.org/officeDocument/2006/relationships/customXml" Target="../ink/ink266.xml"/><Relationship Id="rId597" Type="http://schemas.openxmlformats.org/officeDocument/2006/relationships/image" Target="../media/image299.png"/><Relationship Id="rId720" Type="http://schemas.openxmlformats.org/officeDocument/2006/relationships/customXml" Target="../ink/ink373.xml"/><Relationship Id="rId818" Type="http://schemas.openxmlformats.org/officeDocument/2006/relationships/customXml" Target="../ink/ink423.xml"/><Relationship Id="rId152" Type="http://schemas.openxmlformats.org/officeDocument/2006/relationships/image" Target="../media/image80.png"/><Relationship Id="rId457" Type="http://schemas.openxmlformats.org/officeDocument/2006/relationships/image" Target="../media/image231.png"/><Relationship Id="rId1003" Type="http://schemas.openxmlformats.org/officeDocument/2006/relationships/image" Target="../media/image497.png"/><Relationship Id="rId664" Type="http://schemas.openxmlformats.org/officeDocument/2006/relationships/customXml" Target="../ink/ink344.xml"/><Relationship Id="rId871" Type="http://schemas.openxmlformats.org/officeDocument/2006/relationships/customXml" Target="../ink/ink451.xml"/><Relationship Id="rId969" Type="http://schemas.openxmlformats.org/officeDocument/2006/relationships/customXml" Target="../ink/ink500.xml"/><Relationship Id="rId14" Type="http://schemas.openxmlformats.org/officeDocument/2006/relationships/customXml" Target="../ink/ink14.xml"/><Relationship Id="rId317" Type="http://schemas.openxmlformats.org/officeDocument/2006/relationships/customXml" Target="../ink/ink167.xml"/><Relationship Id="rId524" Type="http://schemas.openxmlformats.org/officeDocument/2006/relationships/image" Target="../media/image264.png"/><Relationship Id="rId731" Type="http://schemas.openxmlformats.org/officeDocument/2006/relationships/image" Target="../media/image364.png"/><Relationship Id="rId98" Type="http://schemas.openxmlformats.org/officeDocument/2006/relationships/image" Target="../media/image53.png"/><Relationship Id="rId163" Type="http://schemas.openxmlformats.org/officeDocument/2006/relationships/customXml" Target="../ink/ink89.xml"/><Relationship Id="rId370" Type="http://schemas.openxmlformats.org/officeDocument/2006/relationships/image" Target="../media/image188.png"/><Relationship Id="rId829" Type="http://schemas.openxmlformats.org/officeDocument/2006/relationships/customXml" Target="../ink/ink429.xml"/><Relationship Id="rId1014" Type="http://schemas.openxmlformats.org/officeDocument/2006/relationships/customXml" Target="../ink/ink523.xml"/><Relationship Id="rId230" Type="http://schemas.openxmlformats.org/officeDocument/2006/relationships/image" Target="../media/image119.png"/><Relationship Id="rId468" Type="http://schemas.openxmlformats.org/officeDocument/2006/relationships/customXml" Target="../ink/ink243.xml"/><Relationship Id="rId675" Type="http://schemas.openxmlformats.org/officeDocument/2006/relationships/image" Target="../media/image337.png"/><Relationship Id="rId882" Type="http://schemas.openxmlformats.org/officeDocument/2006/relationships/image" Target="../media/image437.png"/><Relationship Id="rId25" Type="http://schemas.openxmlformats.org/officeDocument/2006/relationships/image" Target="../media/image17.png"/><Relationship Id="rId328" Type="http://schemas.openxmlformats.org/officeDocument/2006/relationships/image" Target="../media/image167.png"/><Relationship Id="rId535" Type="http://schemas.openxmlformats.org/officeDocument/2006/relationships/customXml" Target="../ink/ink277.xml"/><Relationship Id="rId742" Type="http://schemas.openxmlformats.org/officeDocument/2006/relationships/customXml" Target="../ink/ink384.xml"/><Relationship Id="rId174" Type="http://schemas.openxmlformats.org/officeDocument/2006/relationships/image" Target="../media/image91.png"/><Relationship Id="rId381" Type="http://schemas.openxmlformats.org/officeDocument/2006/relationships/customXml" Target="../ink/ink199.xml"/><Relationship Id="rId602" Type="http://schemas.openxmlformats.org/officeDocument/2006/relationships/customXml" Target="../ink/ink312.xml"/><Relationship Id="rId241" Type="http://schemas.openxmlformats.org/officeDocument/2006/relationships/customXml" Target="../ink/ink128.xml"/><Relationship Id="rId479" Type="http://schemas.openxmlformats.org/officeDocument/2006/relationships/image" Target="../media/image242.png"/><Relationship Id="rId686" Type="http://schemas.openxmlformats.org/officeDocument/2006/relationships/customXml" Target="../ink/ink355.xml"/><Relationship Id="rId893" Type="http://schemas.openxmlformats.org/officeDocument/2006/relationships/customXml" Target="../ink/ink462.xml"/><Relationship Id="rId907" Type="http://schemas.openxmlformats.org/officeDocument/2006/relationships/customXml" Target="../ink/ink469.xml"/><Relationship Id="rId36" Type="http://schemas.openxmlformats.org/officeDocument/2006/relationships/customXml" Target="../ink/ink25.xml"/><Relationship Id="rId339" Type="http://schemas.openxmlformats.org/officeDocument/2006/relationships/customXml" Target="../ink/ink178.xml"/><Relationship Id="rId546" Type="http://schemas.openxmlformats.org/officeDocument/2006/relationships/customXml" Target="../ink/ink283.xml"/><Relationship Id="rId753" Type="http://schemas.openxmlformats.org/officeDocument/2006/relationships/image" Target="../media/image375.png"/><Relationship Id="rId101" Type="http://schemas.openxmlformats.org/officeDocument/2006/relationships/customXml" Target="../ink/ink58.xml"/><Relationship Id="rId185" Type="http://schemas.openxmlformats.org/officeDocument/2006/relationships/customXml" Target="../ink/ink100.xml"/><Relationship Id="rId406" Type="http://schemas.openxmlformats.org/officeDocument/2006/relationships/image" Target="../media/image206.png"/><Relationship Id="rId960" Type="http://schemas.openxmlformats.org/officeDocument/2006/relationships/image" Target="../media/image476.png"/><Relationship Id="rId392" Type="http://schemas.openxmlformats.org/officeDocument/2006/relationships/image" Target="../media/image199.png"/><Relationship Id="rId613" Type="http://schemas.openxmlformats.org/officeDocument/2006/relationships/image" Target="../media/image307.png"/><Relationship Id="rId697" Type="http://schemas.openxmlformats.org/officeDocument/2006/relationships/image" Target="../media/image348.png"/><Relationship Id="rId820" Type="http://schemas.openxmlformats.org/officeDocument/2006/relationships/customXml" Target="../ink/ink424.xml"/><Relationship Id="rId918" Type="http://schemas.openxmlformats.org/officeDocument/2006/relationships/image" Target="../media/image455.png"/><Relationship Id="rId252" Type="http://schemas.openxmlformats.org/officeDocument/2006/relationships/image" Target="../media/image130.png"/><Relationship Id="rId47" Type="http://schemas.openxmlformats.org/officeDocument/2006/relationships/image" Target="../media/image28.png"/><Relationship Id="rId112" Type="http://schemas.openxmlformats.org/officeDocument/2006/relationships/image" Target="../media/image60.png"/><Relationship Id="rId557" Type="http://schemas.openxmlformats.org/officeDocument/2006/relationships/image" Target="../media/image280.png"/><Relationship Id="rId764" Type="http://schemas.openxmlformats.org/officeDocument/2006/relationships/image" Target="../media/image380.png"/><Relationship Id="rId971" Type="http://schemas.openxmlformats.org/officeDocument/2006/relationships/customXml" Target="../ink/ink501.xml"/><Relationship Id="rId196" Type="http://schemas.openxmlformats.org/officeDocument/2006/relationships/image" Target="../media/image102.png"/><Relationship Id="rId417" Type="http://schemas.openxmlformats.org/officeDocument/2006/relationships/customXml" Target="../ink/ink217.xml"/><Relationship Id="rId624" Type="http://schemas.openxmlformats.org/officeDocument/2006/relationships/customXml" Target="../ink/ink323.xml"/><Relationship Id="rId831" Type="http://schemas.openxmlformats.org/officeDocument/2006/relationships/customXml" Target="../ink/ink430.xml"/><Relationship Id="rId263" Type="http://schemas.openxmlformats.org/officeDocument/2006/relationships/image" Target="../media/image135.png"/><Relationship Id="rId470" Type="http://schemas.openxmlformats.org/officeDocument/2006/relationships/customXml" Target="../ink/ink244.xml"/><Relationship Id="rId929" Type="http://schemas.openxmlformats.org/officeDocument/2006/relationships/customXml" Target="../ink/ink480.xml"/><Relationship Id="rId58" Type="http://schemas.openxmlformats.org/officeDocument/2006/relationships/customXml" Target="../ink/ink36.xml"/><Relationship Id="rId123" Type="http://schemas.openxmlformats.org/officeDocument/2006/relationships/customXml" Target="../ink/ink69.xml"/><Relationship Id="rId330" Type="http://schemas.openxmlformats.org/officeDocument/2006/relationships/image" Target="../media/image168.png"/><Relationship Id="rId568" Type="http://schemas.openxmlformats.org/officeDocument/2006/relationships/image" Target="../media/image285.png"/><Relationship Id="rId775" Type="http://schemas.openxmlformats.org/officeDocument/2006/relationships/image" Target="../media/image385.png"/><Relationship Id="rId982" Type="http://schemas.openxmlformats.org/officeDocument/2006/relationships/image" Target="../media/image487.png"/><Relationship Id="rId428" Type="http://schemas.openxmlformats.org/officeDocument/2006/relationships/image" Target="../media/image217.png"/><Relationship Id="rId635" Type="http://schemas.openxmlformats.org/officeDocument/2006/relationships/customXml" Target="../ink/ink329.xml"/><Relationship Id="rId842" Type="http://schemas.openxmlformats.org/officeDocument/2006/relationships/customXml" Target="../ink/ink436.xml"/><Relationship Id="rId274" Type="http://schemas.openxmlformats.org/officeDocument/2006/relationships/customXml" Target="../ink/ink145.xml"/><Relationship Id="rId481" Type="http://schemas.openxmlformats.org/officeDocument/2006/relationships/image" Target="../media/image243.png"/><Relationship Id="rId702" Type="http://schemas.openxmlformats.org/officeDocument/2006/relationships/customXml" Target="../ink/ink363.xml"/><Relationship Id="rId69" Type="http://schemas.openxmlformats.org/officeDocument/2006/relationships/image" Target="../media/image39.png"/><Relationship Id="rId134" Type="http://schemas.openxmlformats.org/officeDocument/2006/relationships/image" Target="../media/image71.png"/><Relationship Id="rId579" Type="http://schemas.openxmlformats.org/officeDocument/2006/relationships/customXml" Target="../ink/ink300.xml"/><Relationship Id="rId786" Type="http://schemas.openxmlformats.org/officeDocument/2006/relationships/customXml" Target="../ink/ink407.xml"/><Relationship Id="rId993" Type="http://schemas.openxmlformats.org/officeDocument/2006/relationships/image" Target="../media/image492.png"/><Relationship Id="rId341" Type="http://schemas.openxmlformats.org/officeDocument/2006/relationships/customXml" Target="../ink/ink179.xml"/><Relationship Id="rId439" Type="http://schemas.openxmlformats.org/officeDocument/2006/relationships/image" Target="../media/image222.png"/><Relationship Id="rId646" Type="http://schemas.openxmlformats.org/officeDocument/2006/relationships/image" Target="../media/image323.png"/><Relationship Id="rId201" Type="http://schemas.openxmlformats.org/officeDocument/2006/relationships/customXml" Target="../ink/ink108.xml"/><Relationship Id="rId285" Type="http://schemas.openxmlformats.org/officeDocument/2006/relationships/image" Target="../media/image146.png"/><Relationship Id="rId506" Type="http://schemas.openxmlformats.org/officeDocument/2006/relationships/image" Target="../media/image255.png"/><Relationship Id="rId853" Type="http://schemas.openxmlformats.org/officeDocument/2006/relationships/customXml" Target="../ink/ink442.xml"/><Relationship Id="rId492" Type="http://schemas.openxmlformats.org/officeDocument/2006/relationships/customXml" Target="../ink/ink255.xml"/><Relationship Id="rId713" Type="http://schemas.openxmlformats.org/officeDocument/2006/relationships/customXml" Target="../ink/ink369.xml"/><Relationship Id="rId797" Type="http://schemas.openxmlformats.org/officeDocument/2006/relationships/image" Target="../media/image396.png"/><Relationship Id="rId920" Type="http://schemas.openxmlformats.org/officeDocument/2006/relationships/image" Target="../media/image456.png"/><Relationship Id="rId145" Type="http://schemas.openxmlformats.org/officeDocument/2006/relationships/customXml" Target="../ink/ink80.xml"/><Relationship Id="rId352" Type="http://schemas.openxmlformats.org/officeDocument/2006/relationships/image" Target="../media/image179.png"/><Relationship Id="rId212" Type="http://schemas.openxmlformats.org/officeDocument/2006/relationships/image" Target="../media/image110.png"/><Relationship Id="rId657" Type="http://schemas.openxmlformats.org/officeDocument/2006/relationships/image" Target="../media/image328.png"/><Relationship Id="rId864" Type="http://schemas.openxmlformats.org/officeDocument/2006/relationships/image" Target="../media/image428.png"/><Relationship Id="rId296" Type="http://schemas.openxmlformats.org/officeDocument/2006/relationships/customXml" Target="../ink/ink156.xml"/><Relationship Id="rId517" Type="http://schemas.openxmlformats.org/officeDocument/2006/relationships/customXml" Target="../ink/ink268.xml"/><Relationship Id="rId724" Type="http://schemas.openxmlformats.org/officeDocument/2006/relationships/customXml" Target="../ink/ink375.xml"/><Relationship Id="rId931" Type="http://schemas.openxmlformats.org/officeDocument/2006/relationships/customXml" Target="../ink/ink481.xml"/><Relationship Id="rId60" Type="http://schemas.openxmlformats.org/officeDocument/2006/relationships/customXml" Target="../ink/ink37.xml"/><Relationship Id="rId156" Type="http://schemas.openxmlformats.org/officeDocument/2006/relationships/image" Target="../media/image82.png"/><Relationship Id="rId363" Type="http://schemas.openxmlformats.org/officeDocument/2006/relationships/customXml" Target="../ink/ink190.xml"/><Relationship Id="rId570" Type="http://schemas.openxmlformats.org/officeDocument/2006/relationships/image" Target="../media/image286.png"/><Relationship Id="rId1007" Type="http://schemas.openxmlformats.org/officeDocument/2006/relationships/image" Target="../media/image499.png"/><Relationship Id="rId223" Type="http://schemas.openxmlformats.org/officeDocument/2006/relationships/customXml" Target="../ink/ink119.xml"/><Relationship Id="rId430" Type="http://schemas.openxmlformats.org/officeDocument/2006/relationships/image" Target="../media/image218.png"/><Relationship Id="rId668" Type="http://schemas.openxmlformats.org/officeDocument/2006/relationships/customXml" Target="../ink/ink346.xml"/><Relationship Id="rId875" Type="http://schemas.openxmlformats.org/officeDocument/2006/relationships/customXml" Target="../ink/ink453.xml"/><Relationship Id="rId18" Type="http://schemas.openxmlformats.org/officeDocument/2006/relationships/customXml" Target="../ink/ink16.xml"/><Relationship Id="rId528" Type="http://schemas.openxmlformats.org/officeDocument/2006/relationships/image" Target="../media/image266.png"/><Relationship Id="rId735" Type="http://schemas.openxmlformats.org/officeDocument/2006/relationships/image" Target="../media/image366.png"/><Relationship Id="rId942" Type="http://schemas.openxmlformats.org/officeDocument/2006/relationships/image" Target="../media/image467.png"/><Relationship Id="rId167" Type="http://schemas.openxmlformats.org/officeDocument/2006/relationships/customXml" Target="../ink/ink91.xml"/><Relationship Id="rId374" Type="http://schemas.openxmlformats.org/officeDocument/2006/relationships/image" Target="../media/image190.png"/><Relationship Id="rId581" Type="http://schemas.openxmlformats.org/officeDocument/2006/relationships/customXml" Target="../ink/ink301.xml"/><Relationship Id="rId71" Type="http://schemas.openxmlformats.org/officeDocument/2006/relationships/image" Target="../media/image40.png"/><Relationship Id="rId234" Type="http://schemas.openxmlformats.org/officeDocument/2006/relationships/image" Target="../media/image121.png"/><Relationship Id="rId679" Type="http://schemas.openxmlformats.org/officeDocument/2006/relationships/image" Target="../media/image339.png"/><Relationship Id="rId802" Type="http://schemas.openxmlformats.org/officeDocument/2006/relationships/customXml" Target="../ink/ink415.xml"/><Relationship Id="rId886" Type="http://schemas.openxmlformats.org/officeDocument/2006/relationships/image" Target="../media/image439.png"/><Relationship Id="rId2" Type="http://schemas.openxmlformats.org/officeDocument/2006/relationships/customXml" Target="../ink/ink8.xml"/><Relationship Id="rId29" Type="http://schemas.openxmlformats.org/officeDocument/2006/relationships/image" Target="../media/image19.png"/><Relationship Id="rId441" Type="http://schemas.openxmlformats.org/officeDocument/2006/relationships/image" Target="../media/image223.png"/><Relationship Id="rId539" Type="http://schemas.openxmlformats.org/officeDocument/2006/relationships/customXml" Target="../ink/ink279.xml"/><Relationship Id="rId746" Type="http://schemas.openxmlformats.org/officeDocument/2006/relationships/customXml" Target="../ink/ink386.xml"/><Relationship Id="rId178" Type="http://schemas.openxmlformats.org/officeDocument/2006/relationships/image" Target="../media/image93.png"/><Relationship Id="rId301" Type="http://schemas.openxmlformats.org/officeDocument/2006/relationships/image" Target="../media/image154.png"/><Relationship Id="rId953" Type="http://schemas.openxmlformats.org/officeDocument/2006/relationships/customXml" Target="../ink/ink492.xml"/><Relationship Id="rId82" Type="http://schemas.openxmlformats.org/officeDocument/2006/relationships/image" Target="../media/image45.png"/><Relationship Id="rId385" Type="http://schemas.openxmlformats.org/officeDocument/2006/relationships/customXml" Target="../ink/ink201.xml"/><Relationship Id="rId592" Type="http://schemas.openxmlformats.org/officeDocument/2006/relationships/image" Target="../media/image297.png"/><Relationship Id="rId606" Type="http://schemas.openxmlformats.org/officeDocument/2006/relationships/customXml" Target="../ink/ink314.xml"/><Relationship Id="rId813" Type="http://schemas.openxmlformats.org/officeDocument/2006/relationships/image" Target="../media/image404.png"/><Relationship Id="rId245" Type="http://schemas.openxmlformats.org/officeDocument/2006/relationships/customXml" Target="../ink/ink130.xml"/><Relationship Id="rId452" Type="http://schemas.openxmlformats.org/officeDocument/2006/relationships/customXml" Target="../ink/ink235.xml"/><Relationship Id="rId897" Type="http://schemas.openxmlformats.org/officeDocument/2006/relationships/customXml" Target="../ink/ink464.xml"/><Relationship Id="rId105" Type="http://schemas.openxmlformats.org/officeDocument/2006/relationships/customXml" Target="../ink/ink60.xml"/><Relationship Id="rId312" Type="http://schemas.openxmlformats.org/officeDocument/2006/relationships/customXml" Target="../ink/ink164.xml"/><Relationship Id="rId757" Type="http://schemas.openxmlformats.org/officeDocument/2006/relationships/customXml" Target="../ink/ink392.xml"/><Relationship Id="rId964" Type="http://schemas.openxmlformats.org/officeDocument/2006/relationships/image" Target="../media/image478.png"/><Relationship Id="rId93" Type="http://schemas.openxmlformats.org/officeDocument/2006/relationships/customXml" Target="../ink/ink54.xml"/><Relationship Id="rId189" Type="http://schemas.openxmlformats.org/officeDocument/2006/relationships/customXml" Target="../ink/ink102.xml"/><Relationship Id="rId396" Type="http://schemas.openxmlformats.org/officeDocument/2006/relationships/image" Target="../media/image201.png"/><Relationship Id="rId617" Type="http://schemas.openxmlformats.org/officeDocument/2006/relationships/image" Target="../media/image309.png"/><Relationship Id="rId824" Type="http://schemas.openxmlformats.org/officeDocument/2006/relationships/image" Target="../media/image409.png"/><Relationship Id="rId256" Type="http://schemas.openxmlformats.org/officeDocument/2006/relationships/customXml" Target="../ink/ink136.xml"/><Relationship Id="rId463" Type="http://schemas.openxmlformats.org/officeDocument/2006/relationships/image" Target="../media/image234.png"/><Relationship Id="rId670" Type="http://schemas.openxmlformats.org/officeDocument/2006/relationships/customXml" Target="../ink/ink347.xml"/><Relationship Id="rId116" Type="http://schemas.openxmlformats.org/officeDocument/2006/relationships/image" Target="../media/image62.png"/><Relationship Id="rId323" Type="http://schemas.openxmlformats.org/officeDocument/2006/relationships/customXml" Target="../ink/ink170.xml"/><Relationship Id="rId530" Type="http://schemas.openxmlformats.org/officeDocument/2006/relationships/image" Target="../media/image267.png"/><Relationship Id="rId768" Type="http://schemas.openxmlformats.org/officeDocument/2006/relationships/image" Target="../media/image382.png"/><Relationship Id="rId975" Type="http://schemas.openxmlformats.org/officeDocument/2006/relationships/customXml" Target="../ink/ink503.xml"/><Relationship Id="rId20" Type="http://schemas.openxmlformats.org/officeDocument/2006/relationships/customXml" Target="../ink/ink17.xml"/><Relationship Id="rId628" Type="http://schemas.openxmlformats.org/officeDocument/2006/relationships/customXml" Target="../ink/ink325.xml"/><Relationship Id="rId835" Type="http://schemas.openxmlformats.org/officeDocument/2006/relationships/image" Target="../media/image414.png"/><Relationship Id="rId267" Type="http://schemas.openxmlformats.org/officeDocument/2006/relationships/image" Target="../media/image137.png"/><Relationship Id="rId474" Type="http://schemas.openxmlformats.org/officeDocument/2006/relationships/customXml" Target="../ink/ink246.xml"/><Relationship Id="rId127" Type="http://schemas.openxmlformats.org/officeDocument/2006/relationships/customXml" Target="../ink/ink71.xml"/><Relationship Id="rId681" Type="http://schemas.openxmlformats.org/officeDocument/2006/relationships/image" Target="../media/image340.png"/><Relationship Id="rId779" Type="http://schemas.openxmlformats.org/officeDocument/2006/relationships/image" Target="../media/image387.png"/><Relationship Id="rId902" Type="http://schemas.openxmlformats.org/officeDocument/2006/relationships/image" Target="../media/image447.png"/><Relationship Id="rId986" Type="http://schemas.openxmlformats.org/officeDocument/2006/relationships/customXml" Target="../ink/ink509.xml"/><Relationship Id="rId31" Type="http://schemas.openxmlformats.org/officeDocument/2006/relationships/image" Target="../media/image20.png"/><Relationship Id="rId334" Type="http://schemas.openxmlformats.org/officeDocument/2006/relationships/image" Target="../media/image170.png"/><Relationship Id="rId541" Type="http://schemas.openxmlformats.org/officeDocument/2006/relationships/customXml" Target="../ink/ink280.xml"/><Relationship Id="rId639" Type="http://schemas.openxmlformats.org/officeDocument/2006/relationships/customXml" Target="../ink/ink331.xml"/><Relationship Id="rId180" Type="http://schemas.openxmlformats.org/officeDocument/2006/relationships/image" Target="../media/image94.png"/><Relationship Id="rId278" Type="http://schemas.openxmlformats.org/officeDocument/2006/relationships/customXml" Target="../ink/ink147.xml"/><Relationship Id="rId401" Type="http://schemas.openxmlformats.org/officeDocument/2006/relationships/customXml" Target="../ink/ink209.xml"/><Relationship Id="rId846" Type="http://schemas.openxmlformats.org/officeDocument/2006/relationships/customXml" Target="../ink/ink438.xml"/><Relationship Id="rId485" Type="http://schemas.openxmlformats.org/officeDocument/2006/relationships/image" Target="../media/image245.png"/><Relationship Id="rId692" Type="http://schemas.openxmlformats.org/officeDocument/2006/relationships/customXml" Target="../ink/ink358.xml"/><Relationship Id="rId706" Type="http://schemas.openxmlformats.org/officeDocument/2006/relationships/customXml" Target="../ink/ink365.xml"/><Relationship Id="rId913" Type="http://schemas.openxmlformats.org/officeDocument/2006/relationships/customXml" Target="../ink/ink472.xml"/><Relationship Id="rId42" Type="http://schemas.openxmlformats.org/officeDocument/2006/relationships/customXml" Target="../ink/ink28.xml"/><Relationship Id="rId138" Type="http://schemas.openxmlformats.org/officeDocument/2006/relationships/image" Target="../media/image73.png"/><Relationship Id="rId345" Type="http://schemas.openxmlformats.org/officeDocument/2006/relationships/customXml" Target="../ink/ink181.xml"/><Relationship Id="rId552" Type="http://schemas.openxmlformats.org/officeDocument/2006/relationships/customXml" Target="../ink/ink286.xml"/><Relationship Id="rId997" Type="http://schemas.openxmlformats.org/officeDocument/2006/relationships/image" Target="../media/image494.png"/><Relationship Id="rId191" Type="http://schemas.openxmlformats.org/officeDocument/2006/relationships/customXml" Target="../ink/ink103.xml"/><Relationship Id="rId205" Type="http://schemas.openxmlformats.org/officeDocument/2006/relationships/customXml" Target="../ink/ink110.xml"/><Relationship Id="rId412" Type="http://schemas.openxmlformats.org/officeDocument/2006/relationships/image" Target="../media/image209.png"/><Relationship Id="rId857" Type="http://schemas.openxmlformats.org/officeDocument/2006/relationships/customXml" Target="../ink/ink444.xml"/><Relationship Id="rId289" Type="http://schemas.openxmlformats.org/officeDocument/2006/relationships/image" Target="../media/image148.png"/><Relationship Id="rId496" Type="http://schemas.openxmlformats.org/officeDocument/2006/relationships/image" Target="../media/image250.png"/><Relationship Id="rId717" Type="http://schemas.openxmlformats.org/officeDocument/2006/relationships/image" Target="../media/image357.png"/><Relationship Id="rId924" Type="http://schemas.openxmlformats.org/officeDocument/2006/relationships/image" Target="../media/image458.png"/><Relationship Id="rId53" Type="http://schemas.openxmlformats.org/officeDocument/2006/relationships/image" Target="../media/image31.png"/><Relationship Id="rId149" Type="http://schemas.openxmlformats.org/officeDocument/2006/relationships/customXml" Target="../ink/ink82.xml"/><Relationship Id="rId356" Type="http://schemas.openxmlformats.org/officeDocument/2006/relationships/image" Target="../media/image181.png"/><Relationship Id="rId563" Type="http://schemas.openxmlformats.org/officeDocument/2006/relationships/image" Target="../media/image283.png"/><Relationship Id="rId770" Type="http://schemas.openxmlformats.org/officeDocument/2006/relationships/customXml" Target="../ink/ink399.xml"/><Relationship Id="rId216" Type="http://schemas.openxmlformats.org/officeDocument/2006/relationships/image" Target="../media/image112.png"/><Relationship Id="rId423" Type="http://schemas.openxmlformats.org/officeDocument/2006/relationships/customXml" Target="../ink/ink220.xml"/><Relationship Id="rId868" Type="http://schemas.openxmlformats.org/officeDocument/2006/relationships/image" Target="../media/image430.png"/><Relationship Id="rId630" Type="http://schemas.openxmlformats.org/officeDocument/2006/relationships/customXml" Target="../ink/ink326.xml"/><Relationship Id="rId728" Type="http://schemas.openxmlformats.org/officeDocument/2006/relationships/customXml" Target="../ink/ink377.xml"/><Relationship Id="rId935" Type="http://schemas.openxmlformats.org/officeDocument/2006/relationships/customXml" Target="../ink/ink483.xml"/><Relationship Id="rId64" Type="http://schemas.openxmlformats.org/officeDocument/2006/relationships/customXml" Target="../ink/ink39.xml"/><Relationship Id="rId367" Type="http://schemas.openxmlformats.org/officeDocument/2006/relationships/customXml" Target="../ink/ink192.xml"/><Relationship Id="rId574" Type="http://schemas.openxmlformats.org/officeDocument/2006/relationships/image" Target="../media/image288.png"/><Relationship Id="rId227" Type="http://schemas.openxmlformats.org/officeDocument/2006/relationships/customXml" Target="../ink/ink121.xml"/><Relationship Id="rId781" Type="http://schemas.openxmlformats.org/officeDocument/2006/relationships/image" Target="../media/image388.png"/><Relationship Id="rId879" Type="http://schemas.openxmlformats.org/officeDocument/2006/relationships/customXml" Target="../ink/ink455.xml"/><Relationship Id="rId434" Type="http://schemas.openxmlformats.org/officeDocument/2006/relationships/image" Target="../media/image220.png"/><Relationship Id="rId641" Type="http://schemas.openxmlformats.org/officeDocument/2006/relationships/customXml" Target="../ink/ink332.xml"/><Relationship Id="rId739" Type="http://schemas.openxmlformats.org/officeDocument/2006/relationships/image" Target="../media/image368.png"/><Relationship Id="rId280" Type="http://schemas.openxmlformats.org/officeDocument/2006/relationships/customXml" Target="../ink/ink148.xml"/><Relationship Id="rId501" Type="http://schemas.openxmlformats.org/officeDocument/2006/relationships/customXml" Target="../ink/ink260.xml"/><Relationship Id="rId946" Type="http://schemas.openxmlformats.org/officeDocument/2006/relationships/image" Target="../media/image469.png"/><Relationship Id="rId75" Type="http://schemas.openxmlformats.org/officeDocument/2006/relationships/image" Target="../media/image42.png"/><Relationship Id="rId140" Type="http://schemas.openxmlformats.org/officeDocument/2006/relationships/image" Target="../media/image74.png"/><Relationship Id="rId378" Type="http://schemas.openxmlformats.org/officeDocument/2006/relationships/image" Target="../media/image192.png"/><Relationship Id="rId585" Type="http://schemas.openxmlformats.org/officeDocument/2006/relationships/customXml" Target="../ink/ink303.xml"/><Relationship Id="rId792" Type="http://schemas.openxmlformats.org/officeDocument/2006/relationships/customXml" Target="../ink/ink410.xml"/><Relationship Id="rId806" Type="http://schemas.openxmlformats.org/officeDocument/2006/relationships/customXml" Target="../ink/ink417.xml"/><Relationship Id="rId6" Type="http://schemas.openxmlformats.org/officeDocument/2006/relationships/customXml" Target="../ink/ink10.xml"/><Relationship Id="rId238" Type="http://schemas.openxmlformats.org/officeDocument/2006/relationships/image" Target="../media/image123.png"/><Relationship Id="rId445" Type="http://schemas.openxmlformats.org/officeDocument/2006/relationships/image" Target="../media/image225.png"/><Relationship Id="rId652" Type="http://schemas.openxmlformats.org/officeDocument/2006/relationships/customXml" Target="../ink/ink338.xml"/><Relationship Id="rId291" Type="http://schemas.openxmlformats.org/officeDocument/2006/relationships/image" Target="../media/image149.png"/><Relationship Id="rId305" Type="http://schemas.openxmlformats.org/officeDocument/2006/relationships/image" Target="../media/image156.png"/><Relationship Id="rId512" Type="http://schemas.openxmlformats.org/officeDocument/2006/relationships/image" Target="../media/image258.png"/><Relationship Id="rId957" Type="http://schemas.openxmlformats.org/officeDocument/2006/relationships/customXml" Target="../ink/ink494.xml"/><Relationship Id="rId86" Type="http://schemas.openxmlformats.org/officeDocument/2006/relationships/image" Target="../media/image47.png"/><Relationship Id="rId151" Type="http://schemas.openxmlformats.org/officeDocument/2006/relationships/customXml" Target="../ink/ink83.xml"/><Relationship Id="rId389" Type="http://schemas.openxmlformats.org/officeDocument/2006/relationships/customXml" Target="../ink/ink203.xml"/><Relationship Id="rId596" Type="http://schemas.openxmlformats.org/officeDocument/2006/relationships/customXml" Target="../ink/ink309.xml"/><Relationship Id="rId817" Type="http://schemas.openxmlformats.org/officeDocument/2006/relationships/image" Target="../media/image406.png"/><Relationship Id="rId1002" Type="http://schemas.openxmlformats.org/officeDocument/2006/relationships/customXml" Target="../ink/ink517.xml"/><Relationship Id="rId249" Type="http://schemas.openxmlformats.org/officeDocument/2006/relationships/customXml" Target="../ink/ink132.xml"/><Relationship Id="rId456" Type="http://schemas.openxmlformats.org/officeDocument/2006/relationships/customXml" Target="../ink/ink237.xml"/><Relationship Id="rId663" Type="http://schemas.openxmlformats.org/officeDocument/2006/relationships/image" Target="../media/image331.png"/><Relationship Id="rId870" Type="http://schemas.openxmlformats.org/officeDocument/2006/relationships/image" Target="../media/image431.png"/><Relationship Id="rId13" Type="http://schemas.openxmlformats.org/officeDocument/2006/relationships/image" Target="../media/image11.png"/><Relationship Id="rId109" Type="http://schemas.openxmlformats.org/officeDocument/2006/relationships/customXml" Target="../ink/ink62.xml"/><Relationship Id="rId316" Type="http://schemas.openxmlformats.org/officeDocument/2006/relationships/image" Target="../media/image161.png"/><Relationship Id="rId523" Type="http://schemas.openxmlformats.org/officeDocument/2006/relationships/customXml" Target="../ink/ink271.xml"/><Relationship Id="rId968" Type="http://schemas.openxmlformats.org/officeDocument/2006/relationships/image" Target="../media/image480.png"/><Relationship Id="rId97" Type="http://schemas.openxmlformats.org/officeDocument/2006/relationships/customXml" Target="../ink/ink56.xml"/><Relationship Id="rId730" Type="http://schemas.openxmlformats.org/officeDocument/2006/relationships/customXml" Target="../ink/ink378.xml"/><Relationship Id="rId828" Type="http://schemas.openxmlformats.org/officeDocument/2006/relationships/image" Target="../media/image411.png"/><Relationship Id="rId1013" Type="http://schemas.openxmlformats.org/officeDocument/2006/relationships/image" Target="../media/image502.png"/><Relationship Id="rId162" Type="http://schemas.openxmlformats.org/officeDocument/2006/relationships/image" Target="../media/image85.png"/><Relationship Id="rId467" Type="http://schemas.openxmlformats.org/officeDocument/2006/relationships/image" Target="../media/image236.png"/><Relationship Id="rId674" Type="http://schemas.openxmlformats.org/officeDocument/2006/relationships/customXml" Target="../ink/ink349.xml"/><Relationship Id="rId881" Type="http://schemas.openxmlformats.org/officeDocument/2006/relationships/customXml" Target="../ink/ink456.xml"/><Relationship Id="rId979" Type="http://schemas.openxmlformats.org/officeDocument/2006/relationships/customXml" Target="../ink/ink505.xml"/><Relationship Id="rId24" Type="http://schemas.openxmlformats.org/officeDocument/2006/relationships/customXml" Target="../ink/ink19.xml"/><Relationship Id="rId327" Type="http://schemas.openxmlformats.org/officeDocument/2006/relationships/customXml" Target="../ink/ink172.xml"/><Relationship Id="rId534" Type="http://schemas.openxmlformats.org/officeDocument/2006/relationships/image" Target="../media/image269.png"/><Relationship Id="rId741" Type="http://schemas.openxmlformats.org/officeDocument/2006/relationships/image" Target="../media/image369.png"/><Relationship Id="rId839" Type="http://schemas.openxmlformats.org/officeDocument/2006/relationships/image" Target="../media/image416.png"/><Relationship Id="rId173" Type="http://schemas.openxmlformats.org/officeDocument/2006/relationships/customXml" Target="../ink/ink94.xml"/><Relationship Id="rId380" Type="http://schemas.openxmlformats.org/officeDocument/2006/relationships/image" Target="../media/image193.png"/><Relationship Id="rId601" Type="http://schemas.openxmlformats.org/officeDocument/2006/relationships/image" Target="../media/image301.png"/><Relationship Id="rId240" Type="http://schemas.openxmlformats.org/officeDocument/2006/relationships/image" Target="../media/image124.png"/><Relationship Id="rId478" Type="http://schemas.openxmlformats.org/officeDocument/2006/relationships/customXml" Target="../ink/ink248.xml"/><Relationship Id="rId685" Type="http://schemas.openxmlformats.org/officeDocument/2006/relationships/image" Target="../media/image342.png"/><Relationship Id="rId892" Type="http://schemas.openxmlformats.org/officeDocument/2006/relationships/image" Target="../media/image442.png"/><Relationship Id="rId906" Type="http://schemas.openxmlformats.org/officeDocument/2006/relationships/image" Target="../media/image449.png"/><Relationship Id="rId35" Type="http://schemas.openxmlformats.org/officeDocument/2006/relationships/image" Target="../media/image22.png"/><Relationship Id="rId100" Type="http://schemas.openxmlformats.org/officeDocument/2006/relationships/image" Target="../media/image54.png"/><Relationship Id="rId338" Type="http://schemas.openxmlformats.org/officeDocument/2006/relationships/image" Target="../media/image172.png"/><Relationship Id="rId545" Type="http://schemas.openxmlformats.org/officeDocument/2006/relationships/image" Target="../media/image274.png"/><Relationship Id="rId752" Type="http://schemas.openxmlformats.org/officeDocument/2006/relationships/customXml" Target="../ink/ink389.xml"/><Relationship Id="rId184" Type="http://schemas.openxmlformats.org/officeDocument/2006/relationships/image" Target="../media/image96.png"/><Relationship Id="rId391" Type="http://schemas.openxmlformats.org/officeDocument/2006/relationships/customXml" Target="../ink/ink204.xml"/><Relationship Id="rId405" Type="http://schemas.openxmlformats.org/officeDocument/2006/relationships/customXml" Target="../ink/ink211.xml"/><Relationship Id="rId612" Type="http://schemas.openxmlformats.org/officeDocument/2006/relationships/customXml" Target="../ink/ink317.xml"/><Relationship Id="rId251" Type="http://schemas.openxmlformats.org/officeDocument/2006/relationships/customXml" Target="../ink/ink133.xml"/><Relationship Id="rId489" Type="http://schemas.openxmlformats.org/officeDocument/2006/relationships/image" Target="../media/image247.png"/><Relationship Id="rId696" Type="http://schemas.openxmlformats.org/officeDocument/2006/relationships/customXml" Target="../ink/ink360.xml"/><Relationship Id="rId917" Type="http://schemas.openxmlformats.org/officeDocument/2006/relationships/customXml" Target="../ink/ink474.xml"/><Relationship Id="rId46" Type="http://schemas.openxmlformats.org/officeDocument/2006/relationships/customXml" Target="../ink/ink30.xml"/><Relationship Id="rId349" Type="http://schemas.openxmlformats.org/officeDocument/2006/relationships/customXml" Target="../ink/ink183.xml"/><Relationship Id="rId556" Type="http://schemas.openxmlformats.org/officeDocument/2006/relationships/customXml" Target="../ink/ink288.xml"/><Relationship Id="rId763" Type="http://schemas.openxmlformats.org/officeDocument/2006/relationships/customXml" Target="../ink/ink395.xml"/><Relationship Id="rId111" Type="http://schemas.openxmlformats.org/officeDocument/2006/relationships/customXml" Target="../ink/ink63.xml"/><Relationship Id="rId195" Type="http://schemas.openxmlformats.org/officeDocument/2006/relationships/customXml" Target="../ink/ink105.xml"/><Relationship Id="rId209" Type="http://schemas.openxmlformats.org/officeDocument/2006/relationships/customXml" Target="../ink/ink112.xml"/><Relationship Id="rId416" Type="http://schemas.openxmlformats.org/officeDocument/2006/relationships/image" Target="../media/image211.png"/><Relationship Id="rId970" Type="http://schemas.openxmlformats.org/officeDocument/2006/relationships/image" Target="../media/image481.png"/><Relationship Id="rId623" Type="http://schemas.openxmlformats.org/officeDocument/2006/relationships/image" Target="../media/image312.png"/><Relationship Id="rId830" Type="http://schemas.openxmlformats.org/officeDocument/2006/relationships/image" Target="../media/image412.png"/><Relationship Id="rId928" Type="http://schemas.openxmlformats.org/officeDocument/2006/relationships/image" Target="../media/image460.png"/><Relationship Id="rId57" Type="http://schemas.openxmlformats.org/officeDocument/2006/relationships/image" Target="../media/image33.png"/><Relationship Id="rId262" Type="http://schemas.openxmlformats.org/officeDocument/2006/relationships/customXml" Target="../ink/ink139.xml"/><Relationship Id="rId567" Type="http://schemas.openxmlformats.org/officeDocument/2006/relationships/customXml" Target="../ink/ink294.xml"/><Relationship Id="rId122" Type="http://schemas.openxmlformats.org/officeDocument/2006/relationships/image" Target="../media/image65.png"/><Relationship Id="rId774" Type="http://schemas.openxmlformats.org/officeDocument/2006/relationships/customXml" Target="../ink/ink401.xml"/><Relationship Id="rId981" Type="http://schemas.openxmlformats.org/officeDocument/2006/relationships/customXml" Target="../ink/ink506.xml"/><Relationship Id="rId427" Type="http://schemas.openxmlformats.org/officeDocument/2006/relationships/customXml" Target="../ink/ink222.xml"/><Relationship Id="rId634" Type="http://schemas.openxmlformats.org/officeDocument/2006/relationships/image" Target="../media/image317.png"/><Relationship Id="rId841" Type="http://schemas.openxmlformats.org/officeDocument/2006/relationships/image" Target="../media/image417.png"/><Relationship Id="rId273" Type="http://schemas.openxmlformats.org/officeDocument/2006/relationships/image" Target="../media/image140.png"/><Relationship Id="rId480" Type="http://schemas.openxmlformats.org/officeDocument/2006/relationships/customXml" Target="../ink/ink249.xml"/><Relationship Id="rId701" Type="http://schemas.openxmlformats.org/officeDocument/2006/relationships/image" Target="../media/image350.png"/><Relationship Id="rId939" Type="http://schemas.openxmlformats.org/officeDocument/2006/relationships/customXml" Target="../ink/ink485.xml"/><Relationship Id="rId68" Type="http://schemas.openxmlformats.org/officeDocument/2006/relationships/customXml" Target="../ink/ink41.xml"/><Relationship Id="rId133" Type="http://schemas.openxmlformats.org/officeDocument/2006/relationships/customXml" Target="../ink/ink74.xml"/><Relationship Id="rId340" Type="http://schemas.openxmlformats.org/officeDocument/2006/relationships/image" Target="../media/image173.png"/><Relationship Id="rId578" Type="http://schemas.openxmlformats.org/officeDocument/2006/relationships/image" Target="../media/image290.png"/><Relationship Id="rId785" Type="http://schemas.openxmlformats.org/officeDocument/2006/relationships/image" Target="../media/image390.png"/><Relationship Id="rId992" Type="http://schemas.openxmlformats.org/officeDocument/2006/relationships/customXml" Target="../ink/ink512.xml"/><Relationship Id="rId200" Type="http://schemas.openxmlformats.org/officeDocument/2006/relationships/image" Target="../media/image104.png"/><Relationship Id="rId438" Type="http://schemas.openxmlformats.org/officeDocument/2006/relationships/customXml" Target="../ink/ink228.xml"/><Relationship Id="rId645" Type="http://schemas.openxmlformats.org/officeDocument/2006/relationships/customXml" Target="../ink/ink334.xml"/><Relationship Id="rId852" Type="http://schemas.openxmlformats.org/officeDocument/2006/relationships/image" Target="../media/image422.png"/><Relationship Id="rId284" Type="http://schemas.openxmlformats.org/officeDocument/2006/relationships/customXml" Target="../ink/ink150.xml"/><Relationship Id="rId491" Type="http://schemas.openxmlformats.org/officeDocument/2006/relationships/image" Target="../media/image248.png"/><Relationship Id="rId505" Type="http://schemas.openxmlformats.org/officeDocument/2006/relationships/customXml" Target="../ink/ink262.xml"/><Relationship Id="rId712" Type="http://schemas.openxmlformats.org/officeDocument/2006/relationships/image" Target="../media/image355.png"/><Relationship Id="rId79" Type="http://schemas.openxmlformats.org/officeDocument/2006/relationships/customXml" Target="../ink/ink47.xml"/><Relationship Id="rId144" Type="http://schemas.openxmlformats.org/officeDocument/2006/relationships/image" Target="../media/image76.png"/><Relationship Id="rId589" Type="http://schemas.openxmlformats.org/officeDocument/2006/relationships/customXml" Target="../ink/ink305.xml"/><Relationship Id="rId796" Type="http://schemas.openxmlformats.org/officeDocument/2006/relationships/customXml" Target="../ink/ink412.xml"/><Relationship Id="rId351" Type="http://schemas.openxmlformats.org/officeDocument/2006/relationships/customXml" Target="../ink/ink184.xml"/><Relationship Id="rId449" Type="http://schemas.openxmlformats.org/officeDocument/2006/relationships/image" Target="../media/image227.png"/><Relationship Id="rId656" Type="http://schemas.openxmlformats.org/officeDocument/2006/relationships/customXml" Target="../ink/ink340.xml"/><Relationship Id="rId863" Type="http://schemas.openxmlformats.org/officeDocument/2006/relationships/customXml" Target="../ink/ink447.xml"/><Relationship Id="rId211" Type="http://schemas.openxmlformats.org/officeDocument/2006/relationships/customXml" Target="../ink/ink113.xml"/><Relationship Id="rId295" Type="http://schemas.openxmlformats.org/officeDocument/2006/relationships/image" Target="../media/image151.png"/><Relationship Id="rId309" Type="http://schemas.openxmlformats.org/officeDocument/2006/relationships/image" Target="../media/image158.png"/><Relationship Id="rId516" Type="http://schemas.openxmlformats.org/officeDocument/2006/relationships/image" Target="../media/image260.png"/><Relationship Id="rId723" Type="http://schemas.openxmlformats.org/officeDocument/2006/relationships/image" Target="../media/image360.png"/><Relationship Id="rId930" Type="http://schemas.openxmlformats.org/officeDocument/2006/relationships/image" Target="../media/image461.png"/><Relationship Id="rId1006" Type="http://schemas.openxmlformats.org/officeDocument/2006/relationships/customXml" Target="../ink/ink519.xml"/><Relationship Id="rId155" Type="http://schemas.openxmlformats.org/officeDocument/2006/relationships/customXml" Target="../ink/ink85.xml"/><Relationship Id="rId362" Type="http://schemas.openxmlformats.org/officeDocument/2006/relationships/image" Target="../media/image184.png"/><Relationship Id="rId222" Type="http://schemas.openxmlformats.org/officeDocument/2006/relationships/image" Target="../media/image115.png"/><Relationship Id="rId667" Type="http://schemas.openxmlformats.org/officeDocument/2006/relationships/image" Target="../media/image333.png"/><Relationship Id="rId874" Type="http://schemas.openxmlformats.org/officeDocument/2006/relationships/image" Target="../media/image433.png"/><Relationship Id="rId17" Type="http://schemas.openxmlformats.org/officeDocument/2006/relationships/image" Target="../media/image13.png"/><Relationship Id="rId527" Type="http://schemas.openxmlformats.org/officeDocument/2006/relationships/customXml" Target="../ink/ink273.xml"/><Relationship Id="rId734" Type="http://schemas.openxmlformats.org/officeDocument/2006/relationships/customXml" Target="../ink/ink380.xml"/><Relationship Id="rId941" Type="http://schemas.openxmlformats.org/officeDocument/2006/relationships/customXml" Target="../ink/ink486.xml"/><Relationship Id="rId70" Type="http://schemas.openxmlformats.org/officeDocument/2006/relationships/customXml" Target="../ink/ink42.xml"/><Relationship Id="rId166" Type="http://schemas.openxmlformats.org/officeDocument/2006/relationships/image" Target="../media/image87.png"/><Relationship Id="rId373" Type="http://schemas.openxmlformats.org/officeDocument/2006/relationships/customXml" Target="../ink/ink195.xml"/><Relationship Id="rId580" Type="http://schemas.openxmlformats.org/officeDocument/2006/relationships/image" Target="../media/image291.png"/><Relationship Id="rId801" Type="http://schemas.openxmlformats.org/officeDocument/2006/relationships/image" Target="../media/image398.png"/><Relationship Id="rId1017" Type="http://schemas.openxmlformats.org/officeDocument/2006/relationships/image" Target="../media/image504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4.xml"/><Relationship Id="rId440" Type="http://schemas.openxmlformats.org/officeDocument/2006/relationships/customXml" Target="../ink/ink229.xml"/><Relationship Id="rId678" Type="http://schemas.openxmlformats.org/officeDocument/2006/relationships/customXml" Target="../ink/ink351.xml"/><Relationship Id="rId885" Type="http://schemas.openxmlformats.org/officeDocument/2006/relationships/customXml" Target="../ink/ink458.xml"/><Relationship Id="rId28" Type="http://schemas.openxmlformats.org/officeDocument/2006/relationships/customXml" Target="../ink/ink21.xml"/><Relationship Id="rId300" Type="http://schemas.openxmlformats.org/officeDocument/2006/relationships/customXml" Target="../ink/ink158.xml"/><Relationship Id="rId538" Type="http://schemas.openxmlformats.org/officeDocument/2006/relationships/image" Target="../media/image271.png"/><Relationship Id="rId745" Type="http://schemas.openxmlformats.org/officeDocument/2006/relationships/image" Target="../media/image371.png"/><Relationship Id="rId952" Type="http://schemas.openxmlformats.org/officeDocument/2006/relationships/image" Target="../media/image472.png"/><Relationship Id="rId81" Type="http://schemas.openxmlformats.org/officeDocument/2006/relationships/customXml" Target="../ink/ink48.xml"/><Relationship Id="rId177" Type="http://schemas.openxmlformats.org/officeDocument/2006/relationships/customXml" Target="../ink/ink96.xml"/><Relationship Id="rId384" Type="http://schemas.openxmlformats.org/officeDocument/2006/relationships/image" Target="../media/image195.png"/><Relationship Id="rId591" Type="http://schemas.openxmlformats.org/officeDocument/2006/relationships/customXml" Target="../ink/ink306.xml"/><Relationship Id="rId605" Type="http://schemas.openxmlformats.org/officeDocument/2006/relationships/image" Target="../media/image303.png"/><Relationship Id="rId812" Type="http://schemas.openxmlformats.org/officeDocument/2006/relationships/customXml" Target="../ink/ink420.xml"/><Relationship Id="rId244" Type="http://schemas.openxmlformats.org/officeDocument/2006/relationships/image" Target="../media/image126.png"/><Relationship Id="rId689" Type="http://schemas.openxmlformats.org/officeDocument/2006/relationships/image" Target="../media/image344.png"/><Relationship Id="rId896" Type="http://schemas.openxmlformats.org/officeDocument/2006/relationships/image" Target="../media/image444.png"/><Relationship Id="rId39" Type="http://schemas.openxmlformats.org/officeDocument/2006/relationships/image" Target="../media/image24.png"/><Relationship Id="rId451" Type="http://schemas.openxmlformats.org/officeDocument/2006/relationships/image" Target="../media/image228.png"/><Relationship Id="rId549" Type="http://schemas.openxmlformats.org/officeDocument/2006/relationships/image" Target="../media/image276.png"/><Relationship Id="rId756" Type="http://schemas.openxmlformats.org/officeDocument/2006/relationships/customXml" Target="../ink/ink391.xml"/><Relationship Id="rId104" Type="http://schemas.openxmlformats.org/officeDocument/2006/relationships/image" Target="../media/image56.png"/><Relationship Id="rId188" Type="http://schemas.openxmlformats.org/officeDocument/2006/relationships/image" Target="../media/image98.png"/><Relationship Id="rId311" Type="http://schemas.openxmlformats.org/officeDocument/2006/relationships/image" Target="../media/image159.png"/><Relationship Id="rId395" Type="http://schemas.openxmlformats.org/officeDocument/2006/relationships/customXml" Target="../ink/ink206.xml"/><Relationship Id="rId409" Type="http://schemas.openxmlformats.org/officeDocument/2006/relationships/customXml" Target="../ink/ink213.xml"/><Relationship Id="rId963" Type="http://schemas.openxmlformats.org/officeDocument/2006/relationships/customXml" Target="../ink/ink497.xml"/><Relationship Id="rId92" Type="http://schemas.openxmlformats.org/officeDocument/2006/relationships/image" Target="../media/image50.png"/><Relationship Id="rId616" Type="http://schemas.openxmlformats.org/officeDocument/2006/relationships/customXml" Target="../ink/ink319.xml"/><Relationship Id="rId823" Type="http://schemas.openxmlformats.org/officeDocument/2006/relationships/customXml" Target="../ink/ink426.xml"/><Relationship Id="rId255" Type="http://schemas.openxmlformats.org/officeDocument/2006/relationships/customXml" Target="../ink/ink135.xml"/><Relationship Id="rId462" Type="http://schemas.openxmlformats.org/officeDocument/2006/relationships/customXml" Target="../ink/ink240.xml"/><Relationship Id="rId115" Type="http://schemas.openxmlformats.org/officeDocument/2006/relationships/customXml" Target="../ink/ink65.xml"/><Relationship Id="rId322" Type="http://schemas.openxmlformats.org/officeDocument/2006/relationships/image" Target="../media/image164.png"/><Relationship Id="rId767" Type="http://schemas.openxmlformats.org/officeDocument/2006/relationships/customXml" Target="../ink/ink397.xml"/><Relationship Id="rId974" Type="http://schemas.openxmlformats.org/officeDocument/2006/relationships/image" Target="../media/image483.png"/><Relationship Id="rId199" Type="http://schemas.openxmlformats.org/officeDocument/2006/relationships/customXml" Target="../ink/ink107.xml"/><Relationship Id="rId627" Type="http://schemas.openxmlformats.org/officeDocument/2006/relationships/image" Target="../media/image314.png"/><Relationship Id="rId834" Type="http://schemas.openxmlformats.org/officeDocument/2006/relationships/customXml" Target="../ink/ink432.xml"/><Relationship Id="rId266" Type="http://schemas.openxmlformats.org/officeDocument/2006/relationships/customXml" Target="../ink/ink141.xml"/><Relationship Id="rId473" Type="http://schemas.openxmlformats.org/officeDocument/2006/relationships/image" Target="../media/image239.png"/><Relationship Id="rId680" Type="http://schemas.openxmlformats.org/officeDocument/2006/relationships/customXml" Target="../ink/ink352.xml"/><Relationship Id="rId901" Type="http://schemas.openxmlformats.org/officeDocument/2006/relationships/customXml" Target="../ink/ink466.xml"/><Relationship Id="rId30" Type="http://schemas.openxmlformats.org/officeDocument/2006/relationships/customXml" Target="../ink/ink22.xml"/><Relationship Id="rId126" Type="http://schemas.openxmlformats.org/officeDocument/2006/relationships/image" Target="../media/image67.png"/><Relationship Id="rId333" Type="http://schemas.openxmlformats.org/officeDocument/2006/relationships/customXml" Target="../ink/ink175.xml"/><Relationship Id="rId540" Type="http://schemas.openxmlformats.org/officeDocument/2006/relationships/image" Target="../media/image272.png"/><Relationship Id="rId778" Type="http://schemas.openxmlformats.org/officeDocument/2006/relationships/customXml" Target="../ink/ink403.xml"/><Relationship Id="rId985" Type="http://schemas.openxmlformats.org/officeDocument/2006/relationships/image" Target="../media/image488.png"/><Relationship Id="rId638" Type="http://schemas.openxmlformats.org/officeDocument/2006/relationships/image" Target="../media/image319.png"/><Relationship Id="rId845" Type="http://schemas.openxmlformats.org/officeDocument/2006/relationships/image" Target="../media/image419.png"/><Relationship Id="rId277" Type="http://schemas.openxmlformats.org/officeDocument/2006/relationships/image" Target="../media/image142.png"/><Relationship Id="rId400" Type="http://schemas.openxmlformats.org/officeDocument/2006/relationships/image" Target="../media/image203.png"/><Relationship Id="rId484" Type="http://schemas.openxmlformats.org/officeDocument/2006/relationships/customXml" Target="../ink/ink251.xml"/><Relationship Id="rId705" Type="http://schemas.openxmlformats.org/officeDocument/2006/relationships/image" Target="../media/image352.png"/><Relationship Id="rId137" Type="http://schemas.openxmlformats.org/officeDocument/2006/relationships/customXml" Target="../ink/ink76.xml"/><Relationship Id="rId344" Type="http://schemas.openxmlformats.org/officeDocument/2006/relationships/image" Target="../media/image175.png"/><Relationship Id="rId691" Type="http://schemas.openxmlformats.org/officeDocument/2006/relationships/image" Target="../media/image345.png"/><Relationship Id="rId789" Type="http://schemas.openxmlformats.org/officeDocument/2006/relationships/image" Target="../media/image392.png"/><Relationship Id="rId912" Type="http://schemas.openxmlformats.org/officeDocument/2006/relationships/image" Target="../media/image452.png"/><Relationship Id="rId996" Type="http://schemas.openxmlformats.org/officeDocument/2006/relationships/customXml" Target="../ink/ink514.xml"/><Relationship Id="rId41" Type="http://schemas.openxmlformats.org/officeDocument/2006/relationships/image" Target="../media/image25.png"/><Relationship Id="rId551" Type="http://schemas.openxmlformats.org/officeDocument/2006/relationships/image" Target="../media/image277.png"/><Relationship Id="rId649" Type="http://schemas.openxmlformats.org/officeDocument/2006/relationships/customXml" Target="../ink/ink336.xml"/><Relationship Id="rId856" Type="http://schemas.openxmlformats.org/officeDocument/2006/relationships/image" Target="../media/image424.png"/><Relationship Id="rId190" Type="http://schemas.openxmlformats.org/officeDocument/2006/relationships/image" Target="../media/image99.png"/><Relationship Id="rId204" Type="http://schemas.openxmlformats.org/officeDocument/2006/relationships/image" Target="../media/image106.png"/><Relationship Id="rId288" Type="http://schemas.openxmlformats.org/officeDocument/2006/relationships/customXml" Target="../ink/ink152.xml"/><Relationship Id="rId411" Type="http://schemas.openxmlformats.org/officeDocument/2006/relationships/customXml" Target="../ink/ink214.xml"/><Relationship Id="rId509" Type="http://schemas.openxmlformats.org/officeDocument/2006/relationships/customXml" Target="../ink/ink264.xml"/><Relationship Id="rId495" Type="http://schemas.openxmlformats.org/officeDocument/2006/relationships/customXml" Target="../ink/ink257.xml"/><Relationship Id="rId716" Type="http://schemas.openxmlformats.org/officeDocument/2006/relationships/customXml" Target="../ink/ink371.xml"/><Relationship Id="rId923" Type="http://schemas.openxmlformats.org/officeDocument/2006/relationships/customXml" Target="../ink/ink477.xml"/><Relationship Id="rId52" Type="http://schemas.openxmlformats.org/officeDocument/2006/relationships/customXml" Target="../ink/ink33.xml"/><Relationship Id="rId148" Type="http://schemas.openxmlformats.org/officeDocument/2006/relationships/image" Target="../media/image78.png"/><Relationship Id="rId355" Type="http://schemas.openxmlformats.org/officeDocument/2006/relationships/customXml" Target="../ink/ink186.xml"/><Relationship Id="rId562" Type="http://schemas.openxmlformats.org/officeDocument/2006/relationships/customXml" Target="../ink/ink291.xml"/><Relationship Id="rId215" Type="http://schemas.openxmlformats.org/officeDocument/2006/relationships/customXml" Target="../ink/ink115.xml"/><Relationship Id="rId257" Type="http://schemas.openxmlformats.org/officeDocument/2006/relationships/image" Target="../media/image132.png"/><Relationship Id="rId422" Type="http://schemas.openxmlformats.org/officeDocument/2006/relationships/image" Target="../media/image214.png"/><Relationship Id="rId464" Type="http://schemas.openxmlformats.org/officeDocument/2006/relationships/customXml" Target="../ink/ink241.xml"/><Relationship Id="rId867" Type="http://schemas.openxmlformats.org/officeDocument/2006/relationships/customXml" Target="../ink/ink449.xml"/><Relationship Id="rId1010" Type="http://schemas.openxmlformats.org/officeDocument/2006/relationships/customXml" Target="../ink/ink521.xml"/><Relationship Id="rId299" Type="http://schemas.openxmlformats.org/officeDocument/2006/relationships/image" Target="../media/image153.png"/><Relationship Id="rId727" Type="http://schemas.openxmlformats.org/officeDocument/2006/relationships/image" Target="../media/image362.png"/><Relationship Id="rId934" Type="http://schemas.openxmlformats.org/officeDocument/2006/relationships/image" Target="../media/image463.png"/><Relationship Id="rId63" Type="http://schemas.openxmlformats.org/officeDocument/2006/relationships/image" Target="../media/image36.png"/><Relationship Id="rId159" Type="http://schemas.openxmlformats.org/officeDocument/2006/relationships/customXml" Target="../ink/ink87.xml"/><Relationship Id="rId366" Type="http://schemas.openxmlformats.org/officeDocument/2006/relationships/image" Target="../media/image186.png"/><Relationship Id="rId573" Type="http://schemas.openxmlformats.org/officeDocument/2006/relationships/customXml" Target="../ink/ink297.xml"/><Relationship Id="rId780" Type="http://schemas.openxmlformats.org/officeDocument/2006/relationships/customXml" Target="../ink/ink404.xml"/><Relationship Id="rId226" Type="http://schemas.openxmlformats.org/officeDocument/2006/relationships/image" Target="../media/image117.png"/><Relationship Id="rId433" Type="http://schemas.openxmlformats.org/officeDocument/2006/relationships/customXml" Target="../ink/ink225.xml"/><Relationship Id="rId878" Type="http://schemas.openxmlformats.org/officeDocument/2006/relationships/image" Target="../media/image435.png"/><Relationship Id="rId640" Type="http://schemas.openxmlformats.org/officeDocument/2006/relationships/image" Target="../media/image320.png"/><Relationship Id="rId738" Type="http://schemas.openxmlformats.org/officeDocument/2006/relationships/customXml" Target="../ink/ink382.xml"/><Relationship Id="rId945" Type="http://schemas.openxmlformats.org/officeDocument/2006/relationships/customXml" Target="../ink/ink488.xml"/><Relationship Id="rId74" Type="http://schemas.openxmlformats.org/officeDocument/2006/relationships/customXml" Target="../ink/ink44.xml"/><Relationship Id="rId377" Type="http://schemas.openxmlformats.org/officeDocument/2006/relationships/customXml" Target="../ink/ink197.xml"/><Relationship Id="rId500" Type="http://schemas.openxmlformats.org/officeDocument/2006/relationships/image" Target="../media/image252.png"/><Relationship Id="rId584" Type="http://schemas.openxmlformats.org/officeDocument/2006/relationships/image" Target="../media/image293.png"/><Relationship Id="rId805" Type="http://schemas.openxmlformats.org/officeDocument/2006/relationships/image" Target="../media/image400.png"/><Relationship Id="rId5" Type="http://schemas.openxmlformats.org/officeDocument/2006/relationships/image" Target="../media/image3.png"/><Relationship Id="rId237" Type="http://schemas.openxmlformats.org/officeDocument/2006/relationships/customXml" Target="../ink/ink126.xml"/><Relationship Id="rId791" Type="http://schemas.openxmlformats.org/officeDocument/2006/relationships/image" Target="../media/image393.png"/><Relationship Id="rId889" Type="http://schemas.openxmlformats.org/officeDocument/2006/relationships/customXml" Target="../ink/ink460.xml"/><Relationship Id="rId444" Type="http://schemas.openxmlformats.org/officeDocument/2006/relationships/customXml" Target="../ink/ink231.xml"/><Relationship Id="rId651" Type="http://schemas.openxmlformats.org/officeDocument/2006/relationships/customXml" Target="../ink/ink337.xml"/><Relationship Id="rId749" Type="http://schemas.openxmlformats.org/officeDocument/2006/relationships/image" Target="../media/image373.png"/><Relationship Id="rId290" Type="http://schemas.openxmlformats.org/officeDocument/2006/relationships/customXml" Target="../ink/ink153.xml"/><Relationship Id="rId304" Type="http://schemas.openxmlformats.org/officeDocument/2006/relationships/customXml" Target="../ink/ink160.xml"/><Relationship Id="rId388" Type="http://schemas.openxmlformats.org/officeDocument/2006/relationships/image" Target="../media/image197.png"/><Relationship Id="rId511" Type="http://schemas.openxmlformats.org/officeDocument/2006/relationships/customXml" Target="../ink/ink265.xml"/><Relationship Id="rId609" Type="http://schemas.openxmlformats.org/officeDocument/2006/relationships/image" Target="../media/image305.png"/><Relationship Id="rId956" Type="http://schemas.openxmlformats.org/officeDocument/2006/relationships/image" Target="../media/image474.png"/><Relationship Id="rId85" Type="http://schemas.openxmlformats.org/officeDocument/2006/relationships/customXml" Target="../ink/ink50.xml"/><Relationship Id="rId150" Type="http://schemas.openxmlformats.org/officeDocument/2006/relationships/image" Target="../media/image79.png"/><Relationship Id="rId595" Type="http://schemas.openxmlformats.org/officeDocument/2006/relationships/customXml" Target="../ink/ink308.xml"/><Relationship Id="rId816" Type="http://schemas.openxmlformats.org/officeDocument/2006/relationships/customXml" Target="../ink/ink422.xml"/><Relationship Id="rId1001" Type="http://schemas.openxmlformats.org/officeDocument/2006/relationships/image" Target="../media/image496.png"/><Relationship Id="rId248" Type="http://schemas.openxmlformats.org/officeDocument/2006/relationships/image" Target="../media/image128.png"/><Relationship Id="rId455" Type="http://schemas.openxmlformats.org/officeDocument/2006/relationships/image" Target="../media/image230.png"/><Relationship Id="rId662" Type="http://schemas.openxmlformats.org/officeDocument/2006/relationships/customXml" Target="../ink/ink343.xml"/><Relationship Id="rId12" Type="http://schemas.openxmlformats.org/officeDocument/2006/relationships/customXml" Target="../ink/ink13.xml"/><Relationship Id="rId108" Type="http://schemas.openxmlformats.org/officeDocument/2006/relationships/image" Target="../media/image58.png"/><Relationship Id="rId315" Type="http://schemas.openxmlformats.org/officeDocument/2006/relationships/customXml" Target="../ink/ink166.xml"/><Relationship Id="rId522" Type="http://schemas.openxmlformats.org/officeDocument/2006/relationships/image" Target="../media/image263.png"/><Relationship Id="rId967" Type="http://schemas.openxmlformats.org/officeDocument/2006/relationships/customXml" Target="../ink/ink499.xml"/><Relationship Id="rId96" Type="http://schemas.openxmlformats.org/officeDocument/2006/relationships/image" Target="../media/image52.png"/><Relationship Id="rId161" Type="http://schemas.openxmlformats.org/officeDocument/2006/relationships/customXml" Target="../ink/ink88.xml"/><Relationship Id="rId399" Type="http://schemas.openxmlformats.org/officeDocument/2006/relationships/customXml" Target="../ink/ink208.xml"/><Relationship Id="rId827" Type="http://schemas.openxmlformats.org/officeDocument/2006/relationships/customXml" Target="../ink/ink428.xml"/><Relationship Id="rId1012" Type="http://schemas.openxmlformats.org/officeDocument/2006/relationships/customXml" Target="../ink/ink522.xml"/><Relationship Id="rId259" Type="http://schemas.openxmlformats.org/officeDocument/2006/relationships/image" Target="../media/image133.png"/><Relationship Id="rId466" Type="http://schemas.openxmlformats.org/officeDocument/2006/relationships/customXml" Target="../ink/ink242.xml"/><Relationship Id="rId673" Type="http://schemas.openxmlformats.org/officeDocument/2006/relationships/image" Target="../media/image336.png"/><Relationship Id="rId880" Type="http://schemas.openxmlformats.org/officeDocument/2006/relationships/image" Target="../media/image436.png"/><Relationship Id="rId23" Type="http://schemas.openxmlformats.org/officeDocument/2006/relationships/image" Target="../media/image16.png"/><Relationship Id="rId119" Type="http://schemas.openxmlformats.org/officeDocument/2006/relationships/customXml" Target="../ink/ink67.xml"/><Relationship Id="rId326" Type="http://schemas.openxmlformats.org/officeDocument/2006/relationships/image" Target="../media/image166.png"/><Relationship Id="rId533" Type="http://schemas.openxmlformats.org/officeDocument/2006/relationships/customXml" Target="../ink/ink276.xml"/><Relationship Id="rId978" Type="http://schemas.openxmlformats.org/officeDocument/2006/relationships/image" Target="../media/image485.png"/><Relationship Id="rId740" Type="http://schemas.openxmlformats.org/officeDocument/2006/relationships/customXml" Target="../ink/ink383.xml"/><Relationship Id="rId838" Type="http://schemas.openxmlformats.org/officeDocument/2006/relationships/customXml" Target="../ink/ink434.xml"/><Relationship Id="rId172" Type="http://schemas.openxmlformats.org/officeDocument/2006/relationships/image" Target="../media/image90.png"/><Relationship Id="rId477" Type="http://schemas.openxmlformats.org/officeDocument/2006/relationships/image" Target="../media/image241.png"/><Relationship Id="rId600" Type="http://schemas.openxmlformats.org/officeDocument/2006/relationships/customXml" Target="../ink/ink311.xml"/><Relationship Id="rId684" Type="http://schemas.openxmlformats.org/officeDocument/2006/relationships/customXml" Target="../ink/ink354.xml"/><Relationship Id="rId337" Type="http://schemas.openxmlformats.org/officeDocument/2006/relationships/customXml" Target="../ink/ink177.xml"/><Relationship Id="rId891" Type="http://schemas.openxmlformats.org/officeDocument/2006/relationships/customXml" Target="../ink/ink461.xml"/><Relationship Id="rId905" Type="http://schemas.openxmlformats.org/officeDocument/2006/relationships/customXml" Target="../ink/ink468.xml"/><Relationship Id="rId989" Type="http://schemas.openxmlformats.org/officeDocument/2006/relationships/image" Target="../media/image490.png"/><Relationship Id="rId34" Type="http://schemas.openxmlformats.org/officeDocument/2006/relationships/customXml" Target="../ink/ink24.xml"/><Relationship Id="rId544" Type="http://schemas.openxmlformats.org/officeDocument/2006/relationships/customXml" Target="../ink/ink282.xml"/><Relationship Id="rId751" Type="http://schemas.openxmlformats.org/officeDocument/2006/relationships/image" Target="../media/image374.png"/><Relationship Id="rId849" Type="http://schemas.openxmlformats.org/officeDocument/2006/relationships/customXml" Target="../ink/ink440.xml"/><Relationship Id="rId183" Type="http://schemas.openxmlformats.org/officeDocument/2006/relationships/customXml" Target="../ink/ink99.xml"/><Relationship Id="rId390" Type="http://schemas.openxmlformats.org/officeDocument/2006/relationships/image" Target="../media/image198.png"/><Relationship Id="rId404" Type="http://schemas.openxmlformats.org/officeDocument/2006/relationships/image" Target="../media/image205.png"/><Relationship Id="rId611" Type="http://schemas.openxmlformats.org/officeDocument/2006/relationships/image" Target="../media/image306.png"/><Relationship Id="rId250" Type="http://schemas.openxmlformats.org/officeDocument/2006/relationships/image" Target="../media/image129.png"/><Relationship Id="rId488" Type="http://schemas.openxmlformats.org/officeDocument/2006/relationships/customXml" Target="../ink/ink253.xml"/><Relationship Id="rId695" Type="http://schemas.openxmlformats.org/officeDocument/2006/relationships/image" Target="../media/image347.png"/><Relationship Id="rId709" Type="http://schemas.openxmlformats.org/officeDocument/2006/relationships/customXml" Target="../ink/ink367.xml"/><Relationship Id="rId916" Type="http://schemas.openxmlformats.org/officeDocument/2006/relationships/image" Target="../media/image454.png"/><Relationship Id="rId45" Type="http://schemas.openxmlformats.org/officeDocument/2006/relationships/image" Target="../media/image27.png"/><Relationship Id="rId110" Type="http://schemas.openxmlformats.org/officeDocument/2006/relationships/image" Target="../media/image59.png"/><Relationship Id="rId348" Type="http://schemas.openxmlformats.org/officeDocument/2006/relationships/image" Target="../media/image177.png"/><Relationship Id="rId555" Type="http://schemas.openxmlformats.org/officeDocument/2006/relationships/image" Target="../media/image279.png"/><Relationship Id="rId762" Type="http://schemas.openxmlformats.org/officeDocument/2006/relationships/image" Target="../media/image379.png"/><Relationship Id="rId194" Type="http://schemas.openxmlformats.org/officeDocument/2006/relationships/image" Target="../media/image101.png"/><Relationship Id="rId208" Type="http://schemas.openxmlformats.org/officeDocument/2006/relationships/image" Target="../media/image108.png"/><Relationship Id="rId415" Type="http://schemas.openxmlformats.org/officeDocument/2006/relationships/customXml" Target="../ink/ink216.xml"/><Relationship Id="rId622" Type="http://schemas.openxmlformats.org/officeDocument/2006/relationships/customXml" Target="../ink/ink322.xml"/><Relationship Id="rId261" Type="http://schemas.openxmlformats.org/officeDocument/2006/relationships/image" Target="../media/image134.png"/><Relationship Id="rId499" Type="http://schemas.openxmlformats.org/officeDocument/2006/relationships/customXml" Target="../ink/ink259.xml"/><Relationship Id="rId927" Type="http://schemas.openxmlformats.org/officeDocument/2006/relationships/customXml" Target="../ink/ink479.xml"/><Relationship Id="rId56" Type="http://schemas.openxmlformats.org/officeDocument/2006/relationships/customXml" Target="../ink/ink35.xml"/><Relationship Id="rId359" Type="http://schemas.openxmlformats.org/officeDocument/2006/relationships/customXml" Target="../ink/ink188.xml"/><Relationship Id="rId566" Type="http://schemas.openxmlformats.org/officeDocument/2006/relationships/customXml" Target="../ink/ink293.xml"/><Relationship Id="rId773" Type="http://schemas.openxmlformats.org/officeDocument/2006/relationships/image" Target="../media/image384.png"/><Relationship Id="rId121" Type="http://schemas.openxmlformats.org/officeDocument/2006/relationships/customXml" Target="../ink/ink68.xml"/><Relationship Id="rId219" Type="http://schemas.openxmlformats.org/officeDocument/2006/relationships/customXml" Target="../ink/ink117.xml"/><Relationship Id="rId426" Type="http://schemas.openxmlformats.org/officeDocument/2006/relationships/image" Target="../media/image216.png"/><Relationship Id="rId633" Type="http://schemas.openxmlformats.org/officeDocument/2006/relationships/customXml" Target="../ink/ink328.xml"/><Relationship Id="rId980" Type="http://schemas.openxmlformats.org/officeDocument/2006/relationships/image" Target="../media/image486.png"/><Relationship Id="rId840" Type="http://schemas.openxmlformats.org/officeDocument/2006/relationships/customXml" Target="../ink/ink435.xml"/><Relationship Id="rId938" Type="http://schemas.openxmlformats.org/officeDocument/2006/relationships/image" Target="../media/image465.png"/><Relationship Id="rId67" Type="http://schemas.openxmlformats.org/officeDocument/2006/relationships/image" Target="../media/image38.png"/><Relationship Id="rId272" Type="http://schemas.openxmlformats.org/officeDocument/2006/relationships/customXml" Target="../ink/ink144.xml"/><Relationship Id="rId577" Type="http://schemas.openxmlformats.org/officeDocument/2006/relationships/customXml" Target="../ink/ink299.xml"/><Relationship Id="rId700" Type="http://schemas.openxmlformats.org/officeDocument/2006/relationships/customXml" Target="../ink/ink362.xml"/><Relationship Id="rId132" Type="http://schemas.openxmlformats.org/officeDocument/2006/relationships/image" Target="../media/image70.png"/><Relationship Id="rId784" Type="http://schemas.openxmlformats.org/officeDocument/2006/relationships/customXml" Target="../ink/ink406.xml"/><Relationship Id="rId991" Type="http://schemas.openxmlformats.org/officeDocument/2006/relationships/image" Target="../media/image491.png"/><Relationship Id="rId437" Type="http://schemas.openxmlformats.org/officeDocument/2006/relationships/image" Target="../media/image221.png"/><Relationship Id="rId644" Type="http://schemas.openxmlformats.org/officeDocument/2006/relationships/image" Target="../media/image322.png"/><Relationship Id="rId851" Type="http://schemas.openxmlformats.org/officeDocument/2006/relationships/customXml" Target="../ink/ink441.xml"/><Relationship Id="rId283" Type="http://schemas.openxmlformats.org/officeDocument/2006/relationships/image" Target="../media/image145.png"/><Relationship Id="rId490" Type="http://schemas.openxmlformats.org/officeDocument/2006/relationships/customXml" Target="../ink/ink254.xml"/><Relationship Id="rId504" Type="http://schemas.openxmlformats.org/officeDocument/2006/relationships/image" Target="../media/image254.png"/><Relationship Id="rId711" Type="http://schemas.openxmlformats.org/officeDocument/2006/relationships/customXml" Target="../ink/ink368.xml"/><Relationship Id="rId949" Type="http://schemas.openxmlformats.org/officeDocument/2006/relationships/customXml" Target="../ink/ink490.xml"/><Relationship Id="rId78" Type="http://schemas.openxmlformats.org/officeDocument/2006/relationships/customXml" Target="../ink/ink46.xml"/><Relationship Id="rId143" Type="http://schemas.openxmlformats.org/officeDocument/2006/relationships/customXml" Target="../ink/ink79.xml"/><Relationship Id="rId350" Type="http://schemas.openxmlformats.org/officeDocument/2006/relationships/image" Target="../media/image178.png"/><Relationship Id="rId588" Type="http://schemas.openxmlformats.org/officeDocument/2006/relationships/image" Target="../media/image295.png"/><Relationship Id="rId795" Type="http://schemas.openxmlformats.org/officeDocument/2006/relationships/image" Target="../media/image395.png"/><Relationship Id="rId809" Type="http://schemas.openxmlformats.org/officeDocument/2006/relationships/image" Target="../media/image402.png"/><Relationship Id="rId9" Type="http://schemas.openxmlformats.org/officeDocument/2006/relationships/image" Target="../media/image9.png"/><Relationship Id="rId210" Type="http://schemas.openxmlformats.org/officeDocument/2006/relationships/image" Target="../media/image109.png"/><Relationship Id="rId448" Type="http://schemas.openxmlformats.org/officeDocument/2006/relationships/customXml" Target="../ink/ink233.xml"/><Relationship Id="rId655" Type="http://schemas.openxmlformats.org/officeDocument/2006/relationships/image" Target="../media/image327.png"/><Relationship Id="rId862" Type="http://schemas.openxmlformats.org/officeDocument/2006/relationships/image" Target="../media/image427.png"/><Relationship Id="rId294" Type="http://schemas.openxmlformats.org/officeDocument/2006/relationships/customXml" Target="../ink/ink155.xml"/><Relationship Id="rId308" Type="http://schemas.openxmlformats.org/officeDocument/2006/relationships/customXml" Target="../ink/ink162.xml"/><Relationship Id="rId515" Type="http://schemas.openxmlformats.org/officeDocument/2006/relationships/customXml" Target="../ink/ink267.xml"/><Relationship Id="rId722" Type="http://schemas.openxmlformats.org/officeDocument/2006/relationships/customXml" Target="../ink/ink374.xml"/><Relationship Id="rId89" Type="http://schemas.openxmlformats.org/officeDocument/2006/relationships/customXml" Target="../ink/ink52.xml"/><Relationship Id="rId154" Type="http://schemas.openxmlformats.org/officeDocument/2006/relationships/image" Target="../media/image81.png"/><Relationship Id="rId361" Type="http://schemas.openxmlformats.org/officeDocument/2006/relationships/customXml" Target="../ink/ink189.xml"/><Relationship Id="rId599" Type="http://schemas.openxmlformats.org/officeDocument/2006/relationships/image" Target="../media/image300.png"/><Relationship Id="rId1005" Type="http://schemas.openxmlformats.org/officeDocument/2006/relationships/image" Target="../media/image498.png"/><Relationship Id="rId459" Type="http://schemas.openxmlformats.org/officeDocument/2006/relationships/image" Target="../media/image232.png"/><Relationship Id="rId666" Type="http://schemas.openxmlformats.org/officeDocument/2006/relationships/customXml" Target="../ink/ink345.xml"/><Relationship Id="rId873" Type="http://schemas.openxmlformats.org/officeDocument/2006/relationships/customXml" Target="../ink/ink452.xml"/><Relationship Id="rId16" Type="http://schemas.openxmlformats.org/officeDocument/2006/relationships/customXml" Target="../ink/ink15.xml"/><Relationship Id="rId221" Type="http://schemas.openxmlformats.org/officeDocument/2006/relationships/customXml" Target="../ink/ink118.xml"/><Relationship Id="rId319" Type="http://schemas.openxmlformats.org/officeDocument/2006/relationships/customXml" Target="../ink/ink168.xml"/><Relationship Id="rId526" Type="http://schemas.openxmlformats.org/officeDocument/2006/relationships/image" Target="../media/image265.png"/><Relationship Id="rId733" Type="http://schemas.openxmlformats.org/officeDocument/2006/relationships/image" Target="../media/image365.png"/><Relationship Id="rId940" Type="http://schemas.openxmlformats.org/officeDocument/2006/relationships/image" Target="../media/image466.png"/><Relationship Id="rId1016" Type="http://schemas.openxmlformats.org/officeDocument/2006/relationships/customXml" Target="../ink/ink524.xml"/><Relationship Id="rId165" Type="http://schemas.openxmlformats.org/officeDocument/2006/relationships/customXml" Target="../ink/ink90.xml"/><Relationship Id="rId372" Type="http://schemas.openxmlformats.org/officeDocument/2006/relationships/image" Target="../media/image189.png"/><Relationship Id="rId677" Type="http://schemas.openxmlformats.org/officeDocument/2006/relationships/image" Target="../media/image338.png"/><Relationship Id="rId800" Type="http://schemas.openxmlformats.org/officeDocument/2006/relationships/customXml" Target="../ink/ink414.xml"/><Relationship Id="rId232" Type="http://schemas.openxmlformats.org/officeDocument/2006/relationships/image" Target="../media/image120.png"/><Relationship Id="rId884" Type="http://schemas.openxmlformats.org/officeDocument/2006/relationships/image" Target="../media/image438.png"/><Relationship Id="rId27" Type="http://schemas.openxmlformats.org/officeDocument/2006/relationships/image" Target="../media/image18.png"/><Relationship Id="rId537" Type="http://schemas.openxmlformats.org/officeDocument/2006/relationships/customXml" Target="../ink/ink278.xml"/><Relationship Id="rId744" Type="http://schemas.openxmlformats.org/officeDocument/2006/relationships/customXml" Target="../ink/ink385.xml"/><Relationship Id="rId951" Type="http://schemas.openxmlformats.org/officeDocument/2006/relationships/customXml" Target="../ink/ink491.xml"/><Relationship Id="rId80" Type="http://schemas.openxmlformats.org/officeDocument/2006/relationships/image" Target="../media/image44.png"/><Relationship Id="rId176" Type="http://schemas.openxmlformats.org/officeDocument/2006/relationships/image" Target="../media/image92.png"/><Relationship Id="rId383" Type="http://schemas.openxmlformats.org/officeDocument/2006/relationships/customXml" Target="../ink/ink200.xml"/><Relationship Id="rId590" Type="http://schemas.openxmlformats.org/officeDocument/2006/relationships/image" Target="../media/image296.png"/><Relationship Id="rId604" Type="http://schemas.openxmlformats.org/officeDocument/2006/relationships/customXml" Target="../ink/ink313.xml"/><Relationship Id="rId811" Type="http://schemas.openxmlformats.org/officeDocument/2006/relationships/image" Target="../media/image403.png"/><Relationship Id="rId243" Type="http://schemas.openxmlformats.org/officeDocument/2006/relationships/customXml" Target="../ink/ink129.xml"/><Relationship Id="rId450" Type="http://schemas.openxmlformats.org/officeDocument/2006/relationships/customXml" Target="../ink/ink234.xml"/><Relationship Id="rId688" Type="http://schemas.openxmlformats.org/officeDocument/2006/relationships/customXml" Target="../ink/ink356.xml"/><Relationship Id="rId895" Type="http://schemas.openxmlformats.org/officeDocument/2006/relationships/customXml" Target="../ink/ink463.xml"/><Relationship Id="rId909" Type="http://schemas.openxmlformats.org/officeDocument/2006/relationships/customXml" Target="../ink/ink470.xml"/><Relationship Id="rId38" Type="http://schemas.openxmlformats.org/officeDocument/2006/relationships/customXml" Target="../ink/ink26.xml"/><Relationship Id="rId103" Type="http://schemas.openxmlformats.org/officeDocument/2006/relationships/customXml" Target="../ink/ink59.xml"/><Relationship Id="rId310" Type="http://schemas.openxmlformats.org/officeDocument/2006/relationships/customXml" Target="../ink/ink163.xml"/><Relationship Id="rId548" Type="http://schemas.openxmlformats.org/officeDocument/2006/relationships/customXml" Target="../ink/ink284.xml"/><Relationship Id="rId755" Type="http://schemas.openxmlformats.org/officeDocument/2006/relationships/image" Target="../media/image376.png"/><Relationship Id="rId962" Type="http://schemas.openxmlformats.org/officeDocument/2006/relationships/image" Target="../media/image477.png"/><Relationship Id="rId91" Type="http://schemas.openxmlformats.org/officeDocument/2006/relationships/customXml" Target="../ink/ink53.xml"/><Relationship Id="rId187" Type="http://schemas.openxmlformats.org/officeDocument/2006/relationships/customXml" Target="../ink/ink101.xml"/><Relationship Id="rId394" Type="http://schemas.openxmlformats.org/officeDocument/2006/relationships/image" Target="../media/image200.png"/><Relationship Id="rId408" Type="http://schemas.openxmlformats.org/officeDocument/2006/relationships/image" Target="../media/image207.png"/><Relationship Id="rId615" Type="http://schemas.openxmlformats.org/officeDocument/2006/relationships/image" Target="../media/image308.png"/><Relationship Id="rId822" Type="http://schemas.openxmlformats.org/officeDocument/2006/relationships/customXml" Target="../ink/ink425.xml"/><Relationship Id="rId254" Type="http://schemas.openxmlformats.org/officeDocument/2006/relationships/image" Target="../media/image131.png"/><Relationship Id="rId699" Type="http://schemas.openxmlformats.org/officeDocument/2006/relationships/image" Target="../media/image349.png"/><Relationship Id="rId49" Type="http://schemas.openxmlformats.org/officeDocument/2006/relationships/image" Target="../media/image29.png"/><Relationship Id="rId114" Type="http://schemas.openxmlformats.org/officeDocument/2006/relationships/image" Target="../media/image61.png"/><Relationship Id="rId461" Type="http://schemas.openxmlformats.org/officeDocument/2006/relationships/image" Target="../media/image233.png"/><Relationship Id="rId559" Type="http://schemas.openxmlformats.org/officeDocument/2006/relationships/image" Target="../media/image281.png"/><Relationship Id="rId766" Type="http://schemas.openxmlformats.org/officeDocument/2006/relationships/image" Target="../media/image381.png"/><Relationship Id="rId198" Type="http://schemas.openxmlformats.org/officeDocument/2006/relationships/image" Target="../media/image103.png"/><Relationship Id="rId321" Type="http://schemas.openxmlformats.org/officeDocument/2006/relationships/customXml" Target="../ink/ink169.xml"/><Relationship Id="rId419" Type="http://schemas.openxmlformats.org/officeDocument/2006/relationships/customXml" Target="../ink/ink218.xml"/><Relationship Id="rId626" Type="http://schemas.openxmlformats.org/officeDocument/2006/relationships/customXml" Target="../ink/ink324.xml"/><Relationship Id="rId973" Type="http://schemas.openxmlformats.org/officeDocument/2006/relationships/customXml" Target="../ink/ink502.xml"/><Relationship Id="rId833" Type="http://schemas.openxmlformats.org/officeDocument/2006/relationships/customXml" Target="../ink/ink431.xml"/><Relationship Id="rId265" Type="http://schemas.openxmlformats.org/officeDocument/2006/relationships/image" Target="../media/image136.png"/><Relationship Id="rId472" Type="http://schemas.openxmlformats.org/officeDocument/2006/relationships/customXml" Target="../ink/ink245.xml"/><Relationship Id="rId900" Type="http://schemas.openxmlformats.org/officeDocument/2006/relationships/image" Target="../media/image446.png"/><Relationship Id="rId125" Type="http://schemas.openxmlformats.org/officeDocument/2006/relationships/customXml" Target="../ink/ink70.xml"/><Relationship Id="rId332" Type="http://schemas.openxmlformats.org/officeDocument/2006/relationships/image" Target="../media/image169.png"/><Relationship Id="rId777" Type="http://schemas.openxmlformats.org/officeDocument/2006/relationships/image" Target="../media/image386.png"/><Relationship Id="rId984" Type="http://schemas.openxmlformats.org/officeDocument/2006/relationships/customXml" Target="../ink/ink508.xml"/><Relationship Id="rId637" Type="http://schemas.openxmlformats.org/officeDocument/2006/relationships/customXml" Target="../ink/ink330.xml"/><Relationship Id="rId844" Type="http://schemas.openxmlformats.org/officeDocument/2006/relationships/customXml" Target="../ink/ink437.xml"/><Relationship Id="rId276" Type="http://schemas.openxmlformats.org/officeDocument/2006/relationships/customXml" Target="../ink/ink146.xml"/><Relationship Id="rId483" Type="http://schemas.openxmlformats.org/officeDocument/2006/relationships/image" Target="../media/image244.png"/><Relationship Id="rId690" Type="http://schemas.openxmlformats.org/officeDocument/2006/relationships/customXml" Target="../ink/ink357.xml"/><Relationship Id="rId704" Type="http://schemas.openxmlformats.org/officeDocument/2006/relationships/customXml" Target="../ink/ink364.xml"/><Relationship Id="rId911" Type="http://schemas.openxmlformats.org/officeDocument/2006/relationships/customXml" Target="../ink/ink471.xml"/><Relationship Id="rId40" Type="http://schemas.openxmlformats.org/officeDocument/2006/relationships/customXml" Target="../ink/ink27.xml"/><Relationship Id="rId136" Type="http://schemas.openxmlformats.org/officeDocument/2006/relationships/image" Target="../media/image72.png"/><Relationship Id="rId343" Type="http://schemas.openxmlformats.org/officeDocument/2006/relationships/customXml" Target="../ink/ink180.xml"/><Relationship Id="rId550" Type="http://schemas.openxmlformats.org/officeDocument/2006/relationships/customXml" Target="../ink/ink285.xml"/><Relationship Id="rId788" Type="http://schemas.openxmlformats.org/officeDocument/2006/relationships/customXml" Target="../ink/ink408.xml"/><Relationship Id="rId995" Type="http://schemas.openxmlformats.org/officeDocument/2006/relationships/image" Target="../media/image493.png"/><Relationship Id="rId203" Type="http://schemas.openxmlformats.org/officeDocument/2006/relationships/customXml" Target="../ink/ink109.xml"/><Relationship Id="rId648" Type="http://schemas.openxmlformats.org/officeDocument/2006/relationships/image" Target="../media/image324.png"/><Relationship Id="rId855" Type="http://schemas.openxmlformats.org/officeDocument/2006/relationships/customXml" Target="../ink/ink443.xml"/><Relationship Id="rId287" Type="http://schemas.openxmlformats.org/officeDocument/2006/relationships/image" Target="../media/image147.png"/><Relationship Id="rId410" Type="http://schemas.openxmlformats.org/officeDocument/2006/relationships/image" Target="../media/image208.png"/><Relationship Id="rId494" Type="http://schemas.openxmlformats.org/officeDocument/2006/relationships/customXml" Target="../ink/ink256.xml"/><Relationship Id="rId508" Type="http://schemas.openxmlformats.org/officeDocument/2006/relationships/image" Target="../media/image256.png"/><Relationship Id="rId715" Type="http://schemas.openxmlformats.org/officeDocument/2006/relationships/customXml" Target="../ink/ink370.xml"/><Relationship Id="rId922" Type="http://schemas.openxmlformats.org/officeDocument/2006/relationships/image" Target="../media/image457.png"/><Relationship Id="rId147" Type="http://schemas.openxmlformats.org/officeDocument/2006/relationships/customXml" Target="../ink/ink81.xml"/><Relationship Id="rId354" Type="http://schemas.openxmlformats.org/officeDocument/2006/relationships/image" Target="../media/image180.png"/><Relationship Id="rId799" Type="http://schemas.openxmlformats.org/officeDocument/2006/relationships/image" Target="../media/image397.png"/><Relationship Id="rId51" Type="http://schemas.openxmlformats.org/officeDocument/2006/relationships/image" Target="../media/image30.png"/><Relationship Id="rId561" Type="http://schemas.openxmlformats.org/officeDocument/2006/relationships/image" Target="../media/image282.png"/><Relationship Id="rId659" Type="http://schemas.openxmlformats.org/officeDocument/2006/relationships/image" Target="../media/image329.png"/><Relationship Id="rId866" Type="http://schemas.openxmlformats.org/officeDocument/2006/relationships/image" Target="../media/image429.png"/><Relationship Id="rId214" Type="http://schemas.openxmlformats.org/officeDocument/2006/relationships/image" Target="../media/image111.png"/><Relationship Id="rId298" Type="http://schemas.openxmlformats.org/officeDocument/2006/relationships/customXml" Target="../ink/ink157.xml"/><Relationship Id="rId421" Type="http://schemas.openxmlformats.org/officeDocument/2006/relationships/customXml" Target="../ink/ink219.xml"/><Relationship Id="rId519" Type="http://schemas.openxmlformats.org/officeDocument/2006/relationships/customXml" Target="../ink/ink269.xml"/><Relationship Id="rId158" Type="http://schemas.openxmlformats.org/officeDocument/2006/relationships/image" Target="../media/image83.png"/><Relationship Id="rId726" Type="http://schemas.openxmlformats.org/officeDocument/2006/relationships/customXml" Target="../ink/ink376.xml"/><Relationship Id="rId933" Type="http://schemas.openxmlformats.org/officeDocument/2006/relationships/customXml" Target="../ink/ink482.xml"/><Relationship Id="rId1009" Type="http://schemas.openxmlformats.org/officeDocument/2006/relationships/image" Target="../media/image500.png"/><Relationship Id="rId62" Type="http://schemas.openxmlformats.org/officeDocument/2006/relationships/customXml" Target="../ink/ink38.xml"/><Relationship Id="rId365" Type="http://schemas.openxmlformats.org/officeDocument/2006/relationships/customXml" Target="../ink/ink191.xml"/><Relationship Id="rId572" Type="http://schemas.openxmlformats.org/officeDocument/2006/relationships/image" Target="../media/image287.png"/><Relationship Id="rId225" Type="http://schemas.openxmlformats.org/officeDocument/2006/relationships/customXml" Target="../ink/ink120.xml"/><Relationship Id="rId432" Type="http://schemas.openxmlformats.org/officeDocument/2006/relationships/image" Target="../media/image219.png"/><Relationship Id="rId877" Type="http://schemas.openxmlformats.org/officeDocument/2006/relationships/customXml" Target="../ink/ink454.xml"/><Relationship Id="rId737" Type="http://schemas.openxmlformats.org/officeDocument/2006/relationships/image" Target="../media/image367.png"/><Relationship Id="rId944" Type="http://schemas.openxmlformats.org/officeDocument/2006/relationships/image" Target="../media/image468.png"/><Relationship Id="rId73" Type="http://schemas.openxmlformats.org/officeDocument/2006/relationships/image" Target="../media/image41.png"/><Relationship Id="rId169" Type="http://schemas.openxmlformats.org/officeDocument/2006/relationships/customXml" Target="../ink/ink92.xml"/><Relationship Id="rId376" Type="http://schemas.openxmlformats.org/officeDocument/2006/relationships/image" Target="../media/image191.png"/><Relationship Id="rId583" Type="http://schemas.openxmlformats.org/officeDocument/2006/relationships/customXml" Target="../ink/ink302.xml"/><Relationship Id="rId790" Type="http://schemas.openxmlformats.org/officeDocument/2006/relationships/customXml" Target="../ink/ink409.xml"/><Relationship Id="rId804" Type="http://schemas.openxmlformats.org/officeDocument/2006/relationships/customXml" Target="../ink/ink416.xml"/><Relationship Id="rId4" Type="http://schemas.openxmlformats.org/officeDocument/2006/relationships/customXml" Target="../ink/ink9.xml"/><Relationship Id="rId236" Type="http://schemas.openxmlformats.org/officeDocument/2006/relationships/image" Target="../media/image122.png"/><Relationship Id="rId443" Type="http://schemas.openxmlformats.org/officeDocument/2006/relationships/image" Target="../media/image224.png"/><Relationship Id="rId650" Type="http://schemas.openxmlformats.org/officeDocument/2006/relationships/image" Target="../media/image325.png"/><Relationship Id="rId888" Type="http://schemas.openxmlformats.org/officeDocument/2006/relationships/image" Target="../media/image440.png"/><Relationship Id="rId303" Type="http://schemas.openxmlformats.org/officeDocument/2006/relationships/image" Target="../media/image155.png"/><Relationship Id="rId748" Type="http://schemas.openxmlformats.org/officeDocument/2006/relationships/customXml" Target="../ink/ink387.xml"/><Relationship Id="rId955" Type="http://schemas.openxmlformats.org/officeDocument/2006/relationships/customXml" Target="../ink/ink493.xml"/><Relationship Id="rId84" Type="http://schemas.openxmlformats.org/officeDocument/2006/relationships/image" Target="../media/image46.png"/><Relationship Id="rId387" Type="http://schemas.openxmlformats.org/officeDocument/2006/relationships/customXml" Target="../ink/ink202.xml"/><Relationship Id="rId510" Type="http://schemas.openxmlformats.org/officeDocument/2006/relationships/image" Target="../media/image257.png"/><Relationship Id="rId594" Type="http://schemas.openxmlformats.org/officeDocument/2006/relationships/image" Target="../media/image298.png"/><Relationship Id="rId608" Type="http://schemas.openxmlformats.org/officeDocument/2006/relationships/customXml" Target="../ink/ink315.xml"/><Relationship Id="rId815" Type="http://schemas.openxmlformats.org/officeDocument/2006/relationships/image" Target="../media/image405.png"/><Relationship Id="rId247" Type="http://schemas.openxmlformats.org/officeDocument/2006/relationships/customXml" Target="../ink/ink131.xml"/><Relationship Id="rId899" Type="http://schemas.openxmlformats.org/officeDocument/2006/relationships/customXml" Target="../ink/ink465.xml"/><Relationship Id="rId1000" Type="http://schemas.openxmlformats.org/officeDocument/2006/relationships/customXml" Target="../ink/ink516.xml"/><Relationship Id="rId107" Type="http://schemas.openxmlformats.org/officeDocument/2006/relationships/customXml" Target="../ink/ink61.xml"/><Relationship Id="rId454" Type="http://schemas.openxmlformats.org/officeDocument/2006/relationships/customXml" Target="../ink/ink236.xml"/><Relationship Id="rId661" Type="http://schemas.openxmlformats.org/officeDocument/2006/relationships/image" Target="../media/image330.png"/><Relationship Id="rId759" Type="http://schemas.openxmlformats.org/officeDocument/2006/relationships/customXml" Target="../ink/ink393.xml"/><Relationship Id="rId966" Type="http://schemas.openxmlformats.org/officeDocument/2006/relationships/image" Target="../media/image479.png"/><Relationship Id="rId11" Type="http://schemas.openxmlformats.org/officeDocument/2006/relationships/image" Target="../media/image10.png"/><Relationship Id="rId314" Type="http://schemas.openxmlformats.org/officeDocument/2006/relationships/image" Target="../media/image160.png"/><Relationship Id="rId398" Type="http://schemas.openxmlformats.org/officeDocument/2006/relationships/image" Target="../media/image202.png"/><Relationship Id="rId521" Type="http://schemas.openxmlformats.org/officeDocument/2006/relationships/customXml" Target="../ink/ink270.xml"/><Relationship Id="rId619" Type="http://schemas.openxmlformats.org/officeDocument/2006/relationships/image" Target="../media/image310.png"/><Relationship Id="rId95" Type="http://schemas.openxmlformats.org/officeDocument/2006/relationships/customXml" Target="../ink/ink55.xml"/><Relationship Id="rId160" Type="http://schemas.openxmlformats.org/officeDocument/2006/relationships/image" Target="../media/image84.png"/><Relationship Id="rId826" Type="http://schemas.openxmlformats.org/officeDocument/2006/relationships/image" Target="../media/image410.png"/><Relationship Id="rId1011" Type="http://schemas.openxmlformats.org/officeDocument/2006/relationships/image" Target="../media/image501.png"/><Relationship Id="rId258" Type="http://schemas.openxmlformats.org/officeDocument/2006/relationships/customXml" Target="../ink/ink137.xml"/><Relationship Id="rId465" Type="http://schemas.openxmlformats.org/officeDocument/2006/relationships/image" Target="../media/image235.png"/><Relationship Id="rId672" Type="http://schemas.openxmlformats.org/officeDocument/2006/relationships/customXml" Target="../ink/ink348.xml"/><Relationship Id="rId22" Type="http://schemas.openxmlformats.org/officeDocument/2006/relationships/customXml" Target="../ink/ink18.xml"/><Relationship Id="rId118" Type="http://schemas.openxmlformats.org/officeDocument/2006/relationships/image" Target="../media/image63.png"/><Relationship Id="rId325" Type="http://schemas.openxmlformats.org/officeDocument/2006/relationships/customXml" Target="../ink/ink171.xml"/><Relationship Id="rId532" Type="http://schemas.openxmlformats.org/officeDocument/2006/relationships/image" Target="../media/image268.png"/><Relationship Id="rId977" Type="http://schemas.openxmlformats.org/officeDocument/2006/relationships/customXml" Target="../ink/ink504.xml"/><Relationship Id="rId171" Type="http://schemas.openxmlformats.org/officeDocument/2006/relationships/customXml" Target="../ink/ink93.xml"/><Relationship Id="rId837" Type="http://schemas.openxmlformats.org/officeDocument/2006/relationships/image" Target="../media/image415.png"/><Relationship Id="rId269" Type="http://schemas.openxmlformats.org/officeDocument/2006/relationships/image" Target="../media/image138.png"/><Relationship Id="rId476" Type="http://schemas.openxmlformats.org/officeDocument/2006/relationships/customXml" Target="../ink/ink247.xml"/><Relationship Id="rId683" Type="http://schemas.openxmlformats.org/officeDocument/2006/relationships/image" Target="../media/image341.png"/><Relationship Id="rId890" Type="http://schemas.openxmlformats.org/officeDocument/2006/relationships/image" Target="../media/image441.png"/><Relationship Id="rId904" Type="http://schemas.openxmlformats.org/officeDocument/2006/relationships/image" Target="../media/image448.png"/><Relationship Id="rId33" Type="http://schemas.openxmlformats.org/officeDocument/2006/relationships/image" Target="../media/image21.png"/><Relationship Id="rId129" Type="http://schemas.openxmlformats.org/officeDocument/2006/relationships/customXml" Target="../ink/ink72.xml"/><Relationship Id="rId336" Type="http://schemas.openxmlformats.org/officeDocument/2006/relationships/image" Target="../media/image171.png"/><Relationship Id="rId543" Type="http://schemas.openxmlformats.org/officeDocument/2006/relationships/image" Target="../media/image273.png"/><Relationship Id="rId988" Type="http://schemas.openxmlformats.org/officeDocument/2006/relationships/customXml" Target="../ink/ink510.xml"/><Relationship Id="rId182" Type="http://schemas.openxmlformats.org/officeDocument/2006/relationships/image" Target="../media/image95.png"/><Relationship Id="rId403" Type="http://schemas.openxmlformats.org/officeDocument/2006/relationships/customXml" Target="../ink/ink210.xml"/><Relationship Id="rId750" Type="http://schemas.openxmlformats.org/officeDocument/2006/relationships/customXml" Target="../ink/ink388.xml"/><Relationship Id="rId848" Type="http://schemas.openxmlformats.org/officeDocument/2006/relationships/image" Target="../media/image420.png"/><Relationship Id="rId487" Type="http://schemas.openxmlformats.org/officeDocument/2006/relationships/image" Target="../media/image246.png"/><Relationship Id="rId610" Type="http://schemas.openxmlformats.org/officeDocument/2006/relationships/customXml" Target="../ink/ink316.xml"/><Relationship Id="rId694" Type="http://schemas.openxmlformats.org/officeDocument/2006/relationships/customXml" Target="../ink/ink359.xml"/><Relationship Id="rId708" Type="http://schemas.openxmlformats.org/officeDocument/2006/relationships/customXml" Target="../ink/ink366.xml"/><Relationship Id="rId915" Type="http://schemas.openxmlformats.org/officeDocument/2006/relationships/customXml" Target="../ink/ink473.xml"/><Relationship Id="rId347" Type="http://schemas.openxmlformats.org/officeDocument/2006/relationships/customXml" Target="../ink/ink182.xml"/><Relationship Id="rId999" Type="http://schemas.openxmlformats.org/officeDocument/2006/relationships/image" Target="../media/image495.png"/><Relationship Id="rId44" Type="http://schemas.openxmlformats.org/officeDocument/2006/relationships/customXml" Target="../ink/ink29.xml"/><Relationship Id="rId554" Type="http://schemas.openxmlformats.org/officeDocument/2006/relationships/customXml" Target="../ink/ink287.xml"/><Relationship Id="rId761" Type="http://schemas.openxmlformats.org/officeDocument/2006/relationships/customXml" Target="../ink/ink394.xml"/><Relationship Id="rId859" Type="http://schemas.openxmlformats.org/officeDocument/2006/relationships/customXml" Target="../ink/ink445.xml"/><Relationship Id="rId193" Type="http://schemas.openxmlformats.org/officeDocument/2006/relationships/customXml" Target="../ink/ink104.xml"/><Relationship Id="rId207" Type="http://schemas.openxmlformats.org/officeDocument/2006/relationships/customXml" Target="../ink/ink111.xml"/><Relationship Id="rId414" Type="http://schemas.openxmlformats.org/officeDocument/2006/relationships/image" Target="../media/image210.png"/><Relationship Id="rId498" Type="http://schemas.openxmlformats.org/officeDocument/2006/relationships/image" Target="../media/image251.png"/><Relationship Id="rId621" Type="http://schemas.openxmlformats.org/officeDocument/2006/relationships/image" Target="../media/image311.png"/><Relationship Id="rId260" Type="http://schemas.openxmlformats.org/officeDocument/2006/relationships/customXml" Target="../ink/ink138.xml"/><Relationship Id="rId719" Type="http://schemas.openxmlformats.org/officeDocument/2006/relationships/image" Target="../media/image358.png"/><Relationship Id="rId926" Type="http://schemas.openxmlformats.org/officeDocument/2006/relationships/image" Target="../media/image459.png"/><Relationship Id="rId55" Type="http://schemas.openxmlformats.org/officeDocument/2006/relationships/image" Target="../media/image32.png"/><Relationship Id="rId120" Type="http://schemas.openxmlformats.org/officeDocument/2006/relationships/image" Target="../media/image64.png"/><Relationship Id="rId358" Type="http://schemas.openxmlformats.org/officeDocument/2006/relationships/image" Target="../media/image182.png"/><Relationship Id="rId565" Type="http://schemas.openxmlformats.org/officeDocument/2006/relationships/image" Target="../media/image284.png"/><Relationship Id="rId772" Type="http://schemas.openxmlformats.org/officeDocument/2006/relationships/customXml" Target="../ink/ink400.xml"/><Relationship Id="rId218" Type="http://schemas.openxmlformats.org/officeDocument/2006/relationships/image" Target="../media/image113.png"/><Relationship Id="rId425" Type="http://schemas.openxmlformats.org/officeDocument/2006/relationships/customXml" Target="../ink/ink221.xml"/><Relationship Id="rId632" Type="http://schemas.openxmlformats.org/officeDocument/2006/relationships/image" Target="../media/image316.png"/><Relationship Id="rId271" Type="http://schemas.openxmlformats.org/officeDocument/2006/relationships/image" Target="../media/image139.png"/><Relationship Id="rId937" Type="http://schemas.openxmlformats.org/officeDocument/2006/relationships/customXml" Target="../ink/ink484.xml"/><Relationship Id="rId66" Type="http://schemas.openxmlformats.org/officeDocument/2006/relationships/customXml" Target="../ink/ink40.xml"/><Relationship Id="rId131" Type="http://schemas.openxmlformats.org/officeDocument/2006/relationships/customXml" Target="../ink/ink73.xml"/><Relationship Id="rId369" Type="http://schemas.openxmlformats.org/officeDocument/2006/relationships/customXml" Target="../ink/ink193.xml"/><Relationship Id="rId576" Type="http://schemas.openxmlformats.org/officeDocument/2006/relationships/image" Target="../media/image289.png"/><Relationship Id="rId783" Type="http://schemas.openxmlformats.org/officeDocument/2006/relationships/image" Target="../media/image389.png"/><Relationship Id="rId990" Type="http://schemas.openxmlformats.org/officeDocument/2006/relationships/customXml" Target="../ink/ink511.xml"/><Relationship Id="rId229" Type="http://schemas.openxmlformats.org/officeDocument/2006/relationships/customXml" Target="../ink/ink122.xml"/><Relationship Id="rId436" Type="http://schemas.openxmlformats.org/officeDocument/2006/relationships/customXml" Target="../ink/ink227.xml"/><Relationship Id="rId643" Type="http://schemas.openxmlformats.org/officeDocument/2006/relationships/customXml" Target="../ink/ink333.xml"/><Relationship Id="rId850" Type="http://schemas.openxmlformats.org/officeDocument/2006/relationships/image" Target="../media/image421.png"/><Relationship Id="rId948" Type="http://schemas.openxmlformats.org/officeDocument/2006/relationships/image" Target="../media/image470.png"/><Relationship Id="rId77" Type="http://schemas.openxmlformats.org/officeDocument/2006/relationships/image" Target="../media/image43.png"/><Relationship Id="rId282" Type="http://schemas.openxmlformats.org/officeDocument/2006/relationships/customXml" Target="../ink/ink149.xml"/><Relationship Id="rId503" Type="http://schemas.openxmlformats.org/officeDocument/2006/relationships/customXml" Target="../ink/ink261.xml"/><Relationship Id="rId587" Type="http://schemas.openxmlformats.org/officeDocument/2006/relationships/customXml" Target="../ink/ink304.xml"/><Relationship Id="rId710" Type="http://schemas.openxmlformats.org/officeDocument/2006/relationships/image" Target="../media/image354.png"/><Relationship Id="rId808" Type="http://schemas.openxmlformats.org/officeDocument/2006/relationships/customXml" Target="../ink/ink418.xml"/><Relationship Id="rId8" Type="http://schemas.openxmlformats.org/officeDocument/2006/relationships/customXml" Target="../ink/ink11.xml"/><Relationship Id="rId142" Type="http://schemas.openxmlformats.org/officeDocument/2006/relationships/image" Target="../media/image75.png"/><Relationship Id="rId447" Type="http://schemas.openxmlformats.org/officeDocument/2006/relationships/image" Target="../media/image226.png"/><Relationship Id="rId794" Type="http://schemas.openxmlformats.org/officeDocument/2006/relationships/customXml" Target="../ink/ink411.xml"/><Relationship Id="rId654" Type="http://schemas.openxmlformats.org/officeDocument/2006/relationships/customXml" Target="../ink/ink339.xml"/><Relationship Id="rId861" Type="http://schemas.openxmlformats.org/officeDocument/2006/relationships/customXml" Target="../ink/ink446.xml"/><Relationship Id="rId959" Type="http://schemas.openxmlformats.org/officeDocument/2006/relationships/customXml" Target="../ink/ink495.xml"/><Relationship Id="rId293" Type="http://schemas.openxmlformats.org/officeDocument/2006/relationships/image" Target="../media/image150.png"/><Relationship Id="rId307" Type="http://schemas.openxmlformats.org/officeDocument/2006/relationships/image" Target="../media/image157.png"/><Relationship Id="rId514" Type="http://schemas.openxmlformats.org/officeDocument/2006/relationships/image" Target="../media/image259.png"/><Relationship Id="rId721" Type="http://schemas.openxmlformats.org/officeDocument/2006/relationships/image" Target="../media/image359.png"/><Relationship Id="rId88" Type="http://schemas.openxmlformats.org/officeDocument/2006/relationships/image" Target="../media/image48.png"/><Relationship Id="rId153" Type="http://schemas.openxmlformats.org/officeDocument/2006/relationships/customXml" Target="../ink/ink84.xml"/><Relationship Id="rId360" Type="http://schemas.openxmlformats.org/officeDocument/2006/relationships/image" Target="../media/image183.png"/><Relationship Id="rId598" Type="http://schemas.openxmlformats.org/officeDocument/2006/relationships/customXml" Target="../ink/ink310.xml"/><Relationship Id="rId819" Type="http://schemas.openxmlformats.org/officeDocument/2006/relationships/image" Target="../media/image407.png"/><Relationship Id="rId1004" Type="http://schemas.openxmlformats.org/officeDocument/2006/relationships/customXml" Target="../ink/ink518.xml"/><Relationship Id="rId220" Type="http://schemas.openxmlformats.org/officeDocument/2006/relationships/image" Target="../media/image114.png"/><Relationship Id="rId458" Type="http://schemas.openxmlformats.org/officeDocument/2006/relationships/customXml" Target="../ink/ink238.xml"/><Relationship Id="rId665" Type="http://schemas.openxmlformats.org/officeDocument/2006/relationships/image" Target="../media/image332.png"/><Relationship Id="rId872" Type="http://schemas.openxmlformats.org/officeDocument/2006/relationships/image" Target="../media/image432.png"/><Relationship Id="rId15" Type="http://schemas.openxmlformats.org/officeDocument/2006/relationships/image" Target="../media/image12.png"/><Relationship Id="rId318" Type="http://schemas.openxmlformats.org/officeDocument/2006/relationships/image" Target="../media/image162.png"/><Relationship Id="rId525" Type="http://schemas.openxmlformats.org/officeDocument/2006/relationships/customXml" Target="../ink/ink272.xml"/><Relationship Id="rId732" Type="http://schemas.openxmlformats.org/officeDocument/2006/relationships/customXml" Target="../ink/ink379.xml"/><Relationship Id="rId99" Type="http://schemas.openxmlformats.org/officeDocument/2006/relationships/customXml" Target="../ink/ink57.xml"/><Relationship Id="rId164" Type="http://schemas.openxmlformats.org/officeDocument/2006/relationships/image" Target="../media/image86.png"/><Relationship Id="rId371" Type="http://schemas.openxmlformats.org/officeDocument/2006/relationships/customXml" Target="../ink/ink194.xml"/><Relationship Id="rId1015" Type="http://schemas.openxmlformats.org/officeDocument/2006/relationships/image" Target="../media/image503.png"/><Relationship Id="rId469" Type="http://schemas.openxmlformats.org/officeDocument/2006/relationships/image" Target="../media/image237.png"/><Relationship Id="rId676" Type="http://schemas.openxmlformats.org/officeDocument/2006/relationships/customXml" Target="../ink/ink350.xml"/><Relationship Id="rId883" Type="http://schemas.openxmlformats.org/officeDocument/2006/relationships/customXml" Target="../ink/ink457.xml"/><Relationship Id="rId26" Type="http://schemas.openxmlformats.org/officeDocument/2006/relationships/customXml" Target="../ink/ink20.xml"/><Relationship Id="rId231" Type="http://schemas.openxmlformats.org/officeDocument/2006/relationships/customXml" Target="../ink/ink123.xml"/><Relationship Id="rId329" Type="http://schemas.openxmlformats.org/officeDocument/2006/relationships/customXml" Target="../ink/ink173.xml"/><Relationship Id="rId536" Type="http://schemas.openxmlformats.org/officeDocument/2006/relationships/image" Target="../media/image270.png"/><Relationship Id="rId175" Type="http://schemas.openxmlformats.org/officeDocument/2006/relationships/customXml" Target="../ink/ink95.xml"/><Relationship Id="rId743" Type="http://schemas.openxmlformats.org/officeDocument/2006/relationships/image" Target="../media/image370.png"/><Relationship Id="rId950" Type="http://schemas.openxmlformats.org/officeDocument/2006/relationships/image" Target="../media/image471.png"/><Relationship Id="rId382" Type="http://schemas.openxmlformats.org/officeDocument/2006/relationships/image" Target="../media/image194.png"/><Relationship Id="rId603" Type="http://schemas.openxmlformats.org/officeDocument/2006/relationships/image" Target="../media/image302.png"/><Relationship Id="rId687" Type="http://schemas.openxmlformats.org/officeDocument/2006/relationships/image" Target="../media/image343.png"/><Relationship Id="rId810" Type="http://schemas.openxmlformats.org/officeDocument/2006/relationships/customXml" Target="../ink/ink419.xml"/><Relationship Id="rId908" Type="http://schemas.openxmlformats.org/officeDocument/2006/relationships/image" Target="../media/image450.png"/><Relationship Id="rId242" Type="http://schemas.openxmlformats.org/officeDocument/2006/relationships/image" Target="../media/image125.png"/><Relationship Id="rId894" Type="http://schemas.openxmlformats.org/officeDocument/2006/relationships/image" Target="../media/image443.png"/><Relationship Id="rId37" Type="http://schemas.openxmlformats.org/officeDocument/2006/relationships/image" Target="../media/image23.png"/><Relationship Id="rId102" Type="http://schemas.openxmlformats.org/officeDocument/2006/relationships/image" Target="../media/image55.png"/><Relationship Id="rId547" Type="http://schemas.openxmlformats.org/officeDocument/2006/relationships/image" Target="../media/image275.png"/><Relationship Id="rId754" Type="http://schemas.openxmlformats.org/officeDocument/2006/relationships/customXml" Target="../ink/ink390.xml"/><Relationship Id="rId961" Type="http://schemas.openxmlformats.org/officeDocument/2006/relationships/customXml" Target="../ink/ink496.xml"/><Relationship Id="rId90" Type="http://schemas.openxmlformats.org/officeDocument/2006/relationships/image" Target="../media/image49.png"/><Relationship Id="rId186" Type="http://schemas.openxmlformats.org/officeDocument/2006/relationships/image" Target="../media/image97.png"/><Relationship Id="rId393" Type="http://schemas.openxmlformats.org/officeDocument/2006/relationships/customXml" Target="../ink/ink205.xml"/><Relationship Id="rId407" Type="http://schemas.openxmlformats.org/officeDocument/2006/relationships/customXml" Target="../ink/ink212.xml"/><Relationship Id="rId614" Type="http://schemas.openxmlformats.org/officeDocument/2006/relationships/customXml" Target="../ink/ink318.xml"/><Relationship Id="rId821" Type="http://schemas.openxmlformats.org/officeDocument/2006/relationships/image" Target="../media/image408.png"/><Relationship Id="rId253" Type="http://schemas.openxmlformats.org/officeDocument/2006/relationships/customXml" Target="../ink/ink134.xml"/><Relationship Id="rId460" Type="http://schemas.openxmlformats.org/officeDocument/2006/relationships/customXml" Target="../ink/ink239.xml"/><Relationship Id="rId698" Type="http://schemas.openxmlformats.org/officeDocument/2006/relationships/customXml" Target="../ink/ink361.xml"/><Relationship Id="rId919" Type="http://schemas.openxmlformats.org/officeDocument/2006/relationships/customXml" Target="../ink/ink475.xml"/><Relationship Id="rId48" Type="http://schemas.openxmlformats.org/officeDocument/2006/relationships/customXml" Target="../ink/ink31.xml"/><Relationship Id="rId113" Type="http://schemas.openxmlformats.org/officeDocument/2006/relationships/customXml" Target="../ink/ink64.xml"/><Relationship Id="rId320" Type="http://schemas.openxmlformats.org/officeDocument/2006/relationships/image" Target="../media/image163.png"/><Relationship Id="rId558" Type="http://schemas.openxmlformats.org/officeDocument/2006/relationships/customXml" Target="../ink/ink289.xml"/><Relationship Id="rId765" Type="http://schemas.openxmlformats.org/officeDocument/2006/relationships/customXml" Target="../ink/ink396.xml"/><Relationship Id="rId972" Type="http://schemas.openxmlformats.org/officeDocument/2006/relationships/image" Target="../media/image482.png"/><Relationship Id="rId197" Type="http://schemas.openxmlformats.org/officeDocument/2006/relationships/customXml" Target="../ink/ink106.xml"/><Relationship Id="rId418" Type="http://schemas.openxmlformats.org/officeDocument/2006/relationships/image" Target="../media/image212.png"/><Relationship Id="rId625" Type="http://schemas.openxmlformats.org/officeDocument/2006/relationships/image" Target="../media/image313.png"/><Relationship Id="rId832" Type="http://schemas.openxmlformats.org/officeDocument/2006/relationships/image" Target="../media/image413.png"/><Relationship Id="rId264" Type="http://schemas.openxmlformats.org/officeDocument/2006/relationships/customXml" Target="../ink/ink140.xml"/><Relationship Id="rId471" Type="http://schemas.openxmlformats.org/officeDocument/2006/relationships/image" Target="../media/image238.png"/><Relationship Id="rId59" Type="http://schemas.openxmlformats.org/officeDocument/2006/relationships/image" Target="../media/image34.png"/><Relationship Id="rId124" Type="http://schemas.openxmlformats.org/officeDocument/2006/relationships/image" Target="../media/image66.png"/><Relationship Id="rId569" Type="http://schemas.openxmlformats.org/officeDocument/2006/relationships/customXml" Target="../ink/ink295.xml"/><Relationship Id="rId776" Type="http://schemas.openxmlformats.org/officeDocument/2006/relationships/customXml" Target="../ink/ink402.xml"/><Relationship Id="rId983" Type="http://schemas.openxmlformats.org/officeDocument/2006/relationships/customXml" Target="../ink/ink507.xml"/><Relationship Id="rId331" Type="http://schemas.openxmlformats.org/officeDocument/2006/relationships/customXml" Target="../ink/ink174.xml"/><Relationship Id="rId429" Type="http://schemas.openxmlformats.org/officeDocument/2006/relationships/customXml" Target="../ink/ink223.xml"/><Relationship Id="rId636" Type="http://schemas.openxmlformats.org/officeDocument/2006/relationships/image" Target="../media/image318.png"/><Relationship Id="rId843" Type="http://schemas.openxmlformats.org/officeDocument/2006/relationships/image" Target="../media/image418.png"/><Relationship Id="rId275" Type="http://schemas.openxmlformats.org/officeDocument/2006/relationships/image" Target="../media/image141.png"/><Relationship Id="rId482" Type="http://schemas.openxmlformats.org/officeDocument/2006/relationships/customXml" Target="../ink/ink250.xml"/><Relationship Id="rId703" Type="http://schemas.openxmlformats.org/officeDocument/2006/relationships/image" Target="../media/image351.png"/><Relationship Id="rId910" Type="http://schemas.openxmlformats.org/officeDocument/2006/relationships/image" Target="../media/image451.png"/><Relationship Id="rId135" Type="http://schemas.openxmlformats.org/officeDocument/2006/relationships/customXml" Target="../ink/ink75.xml"/><Relationship Id="rId342" Type="http://schemas.openxmlformats.org/officeDocument/2006/relationships/image" Target="../media/image174.png"/><Relationship Id="rId787" Type="http://schemas.openxmlformats.org/officeDocument/2006/relationships/image" Target="../media/image391.png"/><Relationship Id="rId994" Type="http://schemas.openxmlformats.org/officeDocument/2006/relationships/customXml" Target="../ink/ink513.xml"/><Relationship Id="rId202" Type="http://schemas.openxmlformats.org/officeDocument/2006/relationships/image" Target="../media/image105.png"/><Relationship Id="rId647" Type="http://schemas.openxmlformats.org/officeDocument/2006/relationships/customXml" Target="../ink/ink335.xml"/><Relationship Id="rId854" Type="http://schemas.openxmlformats.org/officeDocument/2006/relationships/image" Target="../media/image423.png"/><Relationship Id="rId286" Type="http://schemas.openxmlformats.org/officeDocument/2006/relationships/customXml" Target="../ink/ink151.xml"/><Relationship Id="rId493" Type="http://schemas.openxmlformats.org/officeDocument/2006/relationships/image" Target="../media/image249.png"/><Relationship Id="rId507" Type="http://schemas.openxmlformats.org/officeDocument/2006/relationships/customXml" Target="../ink/ink263.xml"/><Relationship Id="rId714" Type="http://schemas.openxmlformats.org/officeDocument/2006/relationships/image" Target="../media/image356.png"/><Relationship Id="rId921" Type="http://schemas.openxmlformats.org/officeDocument/2006/relationships/customXml" Target="../ink/ink476.xml"/><Relationship Id="rId50" Type="http://schemas.openxmlformats.org/officeDocument/2006/relationships/customXml" Target="../ink/ink32.xml"/><Relationship Id="rId146" Type="http://schemas.openxmlformats.org/officeDocument/2006/relationships/image" Target="../media/image77.png"/><Relationship Id="rId353" Type="http://schemas.openxmlformats.org/officeDocument/2006/relationships/customXml" Target="../ink/ink185.xml"/><Relationship Id="rId560" Type="http://schemas.openxmlformats.org/officeDocument/2006/relationships/customXml" Target="../ink/ink290.xml"/><Relationship Id="rId798" Type="http://schemas.openxmlformats.org/officeDocument/2006/relationships/customXml" Target="../ink/ink413.xml"/><Relationship Id="rId213" Type="http://schemas.openxmlformats.org/officeDocument/2006/relationships/customXml" Target="../ink/ink114.xml"/><Relationship Id="rId420" Type="http://schemas.openxmlformats.org/officeDocument/2006/relationships/image" Target="../media/image213.png"/><Relationship Id="rId658" Type="http://schemas.openxmlformats.org/officeDocument/2006/relationships/customXml" Target="../ink/ink341.xml"/><Relationship Id="rId865" Type="http://schemas.openxmlformats.org/officeDocument/2006/relationships/customXml" Target="../ink/ink448.xml"/><Relationship Id="rId297" Type="http://schemas.openxmlformats.org/officeDocument/2006/relationships/image" Target="../media/image152.png"/><Relationship Id="rId518" Type="http://schemas.openxmlformats.org/officeDocument/2006/relationships/image" Target="../media/image261.png"/><Relationship Id="rId725" Type="http://schemas.openxmlformats.org/officeDocument/2006/relationships/image" Target="../media/image361.png"/><Relationship Id="rId932" Type="http://schemas.openxmlformats.org/officeDocument/2006/relationships/image" Target="../media/image462.png"/><Relationship Id="rId157" Type="http://schemas.openxmlformats.org/officeDocument/2006/relationships/customXml" Target="../ink/ink86.xml"/><Relationship Id="rId364" Type="http://schemas.openxmlformats.org/officeDocument/2006/relationships/image" Target="../media/image185.png"/><Relationship Id="rId1008" Type="http://schemas.openxmlformats.org/officeDocument/2006/relationships/customXml" Target="../ink/ink520.xml"/><Relationship Id="rId61" Type="http://schemas.openxmlformats.org/officeDocument/2006/relationships/image" Target="../media/image35.png"/><Relationship Id="rId571" Type="http://schemas.openxmlformats.org/officeDocument/2006/relationships/customXml" Target="../ink/ink296.xml"/><Relationship Id="rId669" Type="http://schemas.openxmlformats.org/officeDocument/2006/relationships/image" Target="../media/image334.png"/><Relationship Id="rId876" Type="http://schemas.openxmlformats.org/officeDocument/2006/relationships/image" Target="../media/image434.png"/><Relationship Id="rId19" Type="http://schemas.openxmlformats.org/officeDocument/2006/relationships/image" Target="../media/image14.png"/><Relationship Id="rId224" Type="http://schemas.openxmlformats.org/officeDocument/2006/relationships/image" Target="../media/image116.png"/><Relationship Id="rId431" Type="http://schemas.openxmlformats.org/officeDocument/2006/relationships/customXml" Target="../ink/ink224.xml"/><Relationship Id="rId529" Type="http://schemas.openxmlformats.org/officeDocument/2006/relationships/customXml" Target="../ink/ink274.xml"/><Relationship Id="rId736" Type="http://schemas.openxmlformats.org/officeDocument/2006/relationships/customXml" Target="../ink/ink381.xml"/><Relationship Id="rId168" Type="http://schemas.openxmlformats.org/officeDocument/2006/relationships/image" Target="../media/image88.png"/><Relationship Id="rId943" Type="http://schemas.openxmlformats.org/officeDocument/2006/relationships/customXml" Target="../ink/ink487.xml"/><Relationship Id="rId72" Type="http://schemas.openxmlformats.org/officeDocument/2006/relationships/customXml" Target="../ink/ink43.xml"/><Relationship Id="rId375" Type="http://schemas.openxmlformats.org/officeDocument/2006/relationships/customXml" Target="../ink/ink196.xml"/><Relationship Id="rId582" Type="http://schemas.openxmlformats.org/officeDocument/2006/relationships/image" Target="../media/image292.png"/><Relationship Id="rId803" Type="http://schemas.openxmlformats.org/officeDocument/2006/relationships/image" Target="../media/image399.png"/><Relationship Id="rId3" Type="http://schemas.openxmlformats.org/officeDocument/2006/relationships/image" Target="../media/image2.png"/><Relationship Id="rId235" Type="http://schemas.openxmlformats.org/officeDocument/2006/relationships/customXml" Target="../ink/ink125.xml"/><Relationship Id="rId442" Type="http://schemas.openxmlformats.org/officeDocument/2006/relationships/customXml" Target="../ink/ink230.xml"/><Relationship Id="rId887" Type="http://schemas.openxmlformats.org/officeDocument/2006/relationships/customXml" Target="../ink/ink459.xml"/><Relationship Id="rId302" Type="http://schemas.openxmlformats.org/officeDocument/2006/relationships/customXml" Target="../ink/ink159.xml"/><Relationship Id="rId747" Type="http://schemas.openxmlformats.org/officeDocument/2006/relationships/image" Target="../media/image372.png"/><Relationship Id="rId954" Type="http://schemas.openxmlformats.org/officeDocument/2006/relationships/image" Target="../media/image473.png"/><Relationship Id="rId83" Type="http://schemas.openxmlformats.org/officeDocument/2006/relationships/customXml" Target="../ink/ink49.xml"/><Relationship Id="rId179" Type="http://schemas.openxmlformats.org/officeDocument/2006/relationships/customXml" Target="../ink/ink97.xml"/><Relationship Id="rId386" Type="http://schemas.openxmlformats.org/officeDocument/2006/relationships/image" Target="../media/image196.png"/><Relationship Id="rId593" Type="http://schemas.openxmlformats.org/officeDocument/2006/relationships/customXml" Target="../ink/ink307.xml"/><Relationship Id="rId607" Type="http://schemas.openxmlformats.org/officeDocument/2006/relationships/image" Target="../media/image304.png"/><Relationship Id="rId814" Type="http://schemas.openxmlformats.org/officeDocument/2006/relationships/customXml" Target="../ink/ink421.xml"/><Relationship Id="rId246" Type="http://schemas.openxmlformats.org/officeDocument/2006/relationships/image" Target="../media/image127.png"/><Relationship Id="rId453" Type="http://schemas.openxmlformats.org/officeDocument/2006/relationships/image" Target="../media/image229.png"/><Relationship Id="rId660" Type="http://schemas.openxmlformats.org/officeDocument/2006/relationships/customXml" Target="../ink/ink342.xml"/><Relationship Id="rId898" Type="http://schemas.openxmlformats.org/officeDocument/2006/relationships/image" Target="../media/image445.png"/><Relationship Id="rId106" Type="http://schemas.openxmlformats.org/officeDocument/2006/relationships/image" Target="../media/image57.png"/><Relationship Id="rId313" Type="http://schemas.openxmlformats.org/officeDocument/2006/relationships/customXml" Target="../ink/ink165.xml"/><Relationship Id="rId758" Type="http://schemas.openxmlformats.org/officeDocument/2006/relationships/image" Target="../media/image377.png"/><Relationship Id="rId965" Type="http://schemas.openxmlformats.org/officeDocument/2006/relationships/customXml" Target="../ink/ink498.xml"/><Relationship Id="rId10" Type="http://schemas.openxmlformats.org/officeDocument/2006/relationships/customXml" Target="../ink/ink12.xml"/><Relationship Id="rId94" Type="http://schemas.openxmlformats.org/officeDocument/2006/relationships/image" Target="../media/image51.png"/><Relationship Id="rId397" Type="http://schemas.openxmlformats.org/officeDocument/2006/relationships/customXml" Target="../ink/ink207.xml"/><Relationship Id="rId520" Type="http://schemas.openxmlformats.org/officeDocument/2006/relationships/image" Target="../media/image262.png"/><Relationship Id="rId618" Type="http://schemas.openxmlformats.org/officeDocument/2006/relationships/customXml" Target="../ink/ink320.xml"/><Relationship Id="rId825" Type="http://schemas.openxmlformats.org/officeDocument/2006/relationships/customXml" Target="../ink/ink4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8.xml"/><Relationship Id="rId13" Type="http://schemas.openxmlformats.org/officeDocument/2006/relationships/image" Target="../media/image510.png"/><Relationship Id="rId3" Type="http://schemas.openxmlformats.org/officeDocument/2006/relationships/image" Target="../media/image505.png"/><Relationship Id="rId7" Type="http://schemas.openxmlformats.org/officeDocument/2006/relationships/image" Target="../media/image507.png"/><Relationship Id="rId12" Type="http://schemas.openxmlformats.org/officeDocument/2006/relationships/customXml" Target="../ink/ink530.xml"/><Relationship Id="rId2" Type="http://schemas.openxmlformats.org/officeDocument/2006/relationships/customXml" Target="../ink/ink5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7.xml"/><Relationship Id="rId11" Type="http://schemas.openxmlformats.org/officeDocument/2006/relationships/image" Target="../media/image509.png"/><Relationship Id="rId5" Type="http://schemas.openxmlformats.org/officeDocument/2006/relationships/image" Target="../media/image506.png"/><Relationship Id="rId10" Type="http://schemas.openxmlformats.org/officeDocument/2006/relationships/customXml" Target="../ink/ink529.xml"/><Relationship Id="rId4" Type="http://schemas.openxmlformats.org/officeDocument/2006/relationships/customXml" Target="../ink/ink526.xml"/><Relationship Id="rId9" Type="http://schemas.openxmlformats.org/officeDocument/2006/relationships/image" Target="../media/image50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1.xml"/><Relationship Id="rId299" Type="http://schemas.openxmlformats.org/officeDocument/2006/relationships/customXml" Target="../ink/ink685.xml"/><Relationship Id="rId21" Type="http://schemas.openxmlformats.org/officeDocument/2006/relationships/customXml" Target="../ink/ink541.xml"/><Relationship Id="rId63" Type="http://schemas.openxmlformats.org/officeDocument/2006/relationships/customXml" Target="../ink/ink562.xml"/><Relationship Id="rId159" Type="http://schemas.openxmlformats.org/officeDocument/2006/relationships/image" Target="../media/image583.png"/><Relationship Id="rId324" Type="http://schemas.openxmlformats.org/officeDocument/2006/relationships/customXml" Target="../ink/ink698.xml"/><Relationship Id="rId366" Type="http://schemas.openxmlformats.org/officeDocument/2006/relationships/customXml" Target="../ink/ink719.xml"/><Relationship Id="rId170" Type="http://schemas.openxmlformats.org/officeDocument/2006/relationships/customXml" Target="../ink/ink618.xml"/><Relationship Id="rId226" Type="http://schemas.openxmlformats.org/officeDocument/2006/relationships/customXml" Target="../ink/ink647.xml"/><Relationship Id="rId268" Type="http://schemas.openxmlformats.org/officeDocument/2006/relationships/image" Target="../media/image635.png"/><Relationship Id="rId32" Type="http://schemas.openxmlformats.org/officeDocument/2006/relationships/image" Target="../media/image523.png"/><Relationship Id="rId74" Type="http://schemas.openxmlformats.org/officeDocument/2006/relationships/customXml" Target="../ink/ink568.xml"/><Relationship Id="rId128" Type="http://schemas.openxmlformats.org/officeDocument/2006/relationships/image" Target="../media/image568.png"/><Relationship Id="rId335" Type="http://schemas.openxmlformats.org/officeDocument/2006/relationships/image" Target="../media/image667.png"/><Relationship Id="rId377" Type="http://schemas.openxmlformats.org/officeDocument/2006/relationships/image" Target="../media/image688.png"/><Relationship Id="rId5" Type="http://schemas.openxmlformats.org/officeDocument/2006/relationships/image" Target="../media/image512.png"/><Relationship Id="rId181" Type="http://schemas.openxmlformats.org/officeDocument/2006/relationships/customXml" Target="../ink/ink624.xml"/><Relationship Id="rId237" Type="http://schemas.openxmlformats.org/officeDocument/2006/relationships/image" Target="../media/image620.png"/><Relationship Id="rId279" Type="http://schemas.openxmlformats.org/officeDocument/2006/relationships/customXml" Target="../ink/ink674.xml"/><Relationship Id="rId43" Type="http://schemas.openxmlformats.org/officeDocument/2006/relationships/customXml" Target="../ink/ink552.xml"/><Relationship Id="rId139" Type="http://schemas.openxmlformats.org/officeDocument/2006/relationships/image" Target="../media/image573.png"/><Relationship Id="rId290" Type="http://schemas.openxmlformats.org/officeDocument/2006/relationships/customXml" Target="../ink/ink680.xml"/><Relationship Id="rId304" Type="http://schemas.openxmlformats.org/officeDocument/2006/relationships/customXml" Target="../ink/ink688.xml"/><Relationship Id="rId346" Type="http://schemas.openxmlformats.org/officeDocument/2006/relationships/customXml" Target="../ink/ink709.xml"/><Relationship Id="rId388" Type="http://schemas.openxmlformats.org/officeDocument/2006/relationships/image" Target="../media/image693.png"/><Relationship Id="rId85" Type="http://schemas.openxmlformats.org/officeDocument/2006/relationships/image" Target="../media/image548.png"/><Relationship Id="rId150" Type="http://schemas.openxmlformats.org/officeDocument/2006/relationships/customXml" Target="../ink/ink608.xml"/><Relationship Id="rId192" Type="http://schemas.openxmlformats.org/officeDocument/2006/relationships/image" Target="../media/image599.png"/><Relationship Id="rId206" Type="http://schemas.openxmlformats.org/officeDocument/2006/relationships/image" Target="../media/image605.png"/><Relationship Id="rId248" Type="http://schemas.openxmlformats.org/officeDocument/2006/relationships/customXml" Target="../ink/ink658.xml"/><Relationship Id="rId12" Type="http://schemas.openxmlformats.org/officeDocument/2006/relationships/customXml" Target="../ink/ink536.xml"/><Relationship Id="rId108" Type="http://schemas.openxmlformats.org/officeDocument/2006/relationships/customXml" Target="../ink/ink586.xml"/><Relationship Id="rId315" Type="http://schemas.openxmlformats.org/officeDocument/2006/relationships/image" Target="../media/image657.png"/><Relationship Id="rId357" Type="http://schemas.openxmlformats.org/officeDocument/2006/relationships/image" Target="../media/image678.png"/><Relationship Id="rId54" Type="http://schemas.openxmlformats.org/officeDocument/2006/relationships/image" Target="../media/image534.png"/><Relationship Id="rId96" Type="http://schemas.openxmlformats.org/officeDocument/2006/relationships/image" Target="../media/image553.png"/><Relationship Id="rId161" Type="http://schemas.openxmlformats.org/officeDocument/2006/relationships/image" Target="../media/image584.png"/><Relationship Id="rId217" Type="http://schemas.openxmlformats.org/officeDocument/2006/relationships/image" Target="../media/image610.png"/><Relationship Id="rId259" Type="http://schemas.openxmlformats.org/officeDocument/2006/relationships/image" Target="../media/image631.png"/><Relationship Id="rId23" Type="http://schemas.openxmlformats.org/officeDocument/2006/relationships/customXml" Target="../ink/ink542.xml"/><Relationship Id="rId119" Type="http://schemas.openxmlformats.org/officeDocument/2006/relationships/customXml" Target="../ink/ink592.xml"/><Relationship Id="rId270" Type="http://schemas.openxmlformats.org/officeDocument/2006/relationships/image" Target="../media/image636.png"/><Relationship Id="rId326" Type="http://schemas.openxmlformats.org/officeDocument/2006/relationships/customXml" Target="../ink/ink699.xml"/><Relationship Id="rId65" Type="http://schemas.openxmlformats.org/officeDocument/2006/relationships/customXml" Target="../ink/ink563.xml"/><Relationship Id="rId130" Type="http://schemas.openxmlformats.org/officeDocument/2006/relationships/image" Target="../media/image569.png"/><Relationship Id="rId368" Type="http://schemas.openxmlformats.org/officeDocument/2006/relationships/customXml" Target="../ink/ink720.xml"/><Relationship Id="rId172" Type="http://schemas.openxmlformats.org/officeDocument/2006/relationships/customXml" Target="../ink/ink619.xml"/><Relationship Id="rId228" Type="http://schemas.openxmlformats.org/officeDocument/2006/relationships/customXml" Target="../ink/ink648.xml"/><Relationship Id="rId281" Type="http://schemas.openxmlformats.org/officeDocument/2006/relationships/image" Target="../media/image641.png"/><Relationship Id="rId337" Type="http://schemas.openxmlformats.org/officeDocument/2006/relationships/image" Target="../media/image668.png"/><Relationship Id="rId34" Type="http://schemas.openxmlformats.org/officeDocument/2006/relationships/image" Target="../media/image524.png"/><Relationship Id="rId76" Type="http://schemas.openxmlformats.org/officeDocument/2006/relationships/customXml" Target="../ink/ink569.xml"/><Relationship Id="rId141" Type="http://schemas.openxmlformats.org/officeDocument/2006/relationships/image" Target="../media/image574.png"/><Relationship Id="rId379" Type="http://schemas.openxmlformats.org/officeDocument/2006/relationships/image" Target="../media/image689.png"/><Relationship Id="rId7" Type="http://schemas.openxmlformats.org/officeDocument/2006/relationships/image" Target="../media/image513.png"/><Relationship Id="rId183" Type="http://schemas.openxmlformats.org/officeDocument/2006/relationships/customXml" Target="../ink/ink625.xml"/><Relationship Id="rId239" Type="http://schemas.openxmlformats.org/officeDocument/2006/relationships/image" Target="../media/image621.png"/><Relationship Id="rId390" Type="http://schemas.openxmlformats.org/officeDocument/2006/relationships/image" Target="../media/image694.png"/><Relationship Id="rId250" Type="http://schemas.openxmlformats.org/officeDocument/2006/relationships/customXml" Target="../ink/ink659.xml"/><Relationship Id="rId292" Type="http://schemas.openxmlformats.org/officeDocument/2006/relationships/image" Target="../media/image646.png"/><Relationship Id="rId306" Type="http://schemas.openxmlformats.org/officeDocument/2006/relationships/customXml" Target="../ink/ink689.xml"/><Relationship Id="rId45" Type="http://schemas.openxmlformats.org/officeDocument/2006/relationships/customXml" Target="../ink/ink553.xml"/><Relationship Id="rId87" Type="http://schemas.openxmlformats.org/officeDocument/2006/relationships/image" Target="../media/image549.png"/><Relationship Id="rId110" Type="http://schemas.openxmlformats.org/officeDocument/2006/relationships/customXml" Target="../ink/ink587.xml"/><Relationship Id="rId348" Type="http://schemas.openxmlformats.org/officeDocument/2006/relationships/customXml" Target="../ink/ink710.xml"/><Relationship Id="rId152" Type="http://schemas.openxmlformats.org/officeDocument/2006/relationships/customXml" Target="../ink/ink609.xml"/><Relationship Id="rId194" Type="http://schemas.openxmlformats.org/officeDocument/2006/relationships/image" Target="../media/image600.png"/><Relationship Id="rId208" Type="http://schemas.openxmlformats.org/officeDocument/2006/relationships/image" Target="../media/image606.png"/><Relationship Id="rId261" Type="http://schemas.openxmlformats.org/officeDocument/2006/relationships/image" Target="../media/image632.png"/><Relationship Id="rId14" Type="http://schemas.openxmlformats.org/officeDocument/2006/relationships/customXml" Target="../ink/ink537.xml"/><Relationship Id="rId56" Type="http://schemas.openxmlformats.org/officeDocument/2006/relationships/image" Target="../media/image535.png"/><Relationship Id="rId317" Type="http://schemas.openxmlformats.org/officeDocument/2006/relationships/image" Target="../media/image658.png"/><Relationship Id="rId359" Type="http://schemas.openxmlformats.org/officeDocument/2006/relationships/image" Target="../media/image679.png"/><Relationship Id="rId98" Type="http://schemas.openxmlformats.org/officeDocument/2006/relationships/customXml" Target="../ink/ink581.xml"/><Relationship Id="rId121" Type="http://schemas.openxmlformats.org/officeDocument/2006/relationships/customXml" Target="../ink/ink593.xml"/><Relationship Id="rId163" Type="http://schemas.openxmlformats.org/officeDocument/2006/relationships/image" Target="../media/image585.png"/><Relationship Id="rId219" Type="http://schemas.openxmlformats.org/officeDocument/2006/relationships/image" Target="../media/image611.png"/><Relationship Id="rId370" Type="http://schemas.openxmlformats.org/officeDocument/2006/relationships/customXml" Target="../ink/ink721.xml"/><Relationship Id="rId230" Type="http://schemas.openxmlformats.org/officeDocument/2006/relationships/customXml" Target="../ink/ink649.xml"/><Relationship Id="rId25" Type="http://schemas.openxmlformats.org/officeDocument/2006/relationships/customXml" Target="../ink/ink543.xml"/><Relationship Id="rId67" Type="http://schemas.openxmlformats.org/officeDocument/2006/relationships/customXml" Target="../ink/ink564.xml"/><Relationship Id="rId272" Type="http://schemas.openxmlformats.org/officeDocument/2006/relationships/image" Target="../media/image637.png"/><Relationship Id="rId328" Type="http://schemas.openxmlformats.org/officeDocument/2006/relationships/customXml" Target="../ink/ink700.xml"/><Relationship Id="rId132" Type="http://schemas.openxmlformats.org/officeDocument/2006/relationships/image" Target="../media/image570.png"/><Relationship Id="rId174" Type="http://schemas.openxmlformats.org/officeDocument/2006/relationships/image" Target="../media/image590.png"/><Relationship Id="rId381" Type="http://schemas.openxmlformats.org/officeDocument/2006/relationships/customXml" Target="../ink/ink727.xml"/><Relationship Id="rId241" Type="http://schemas.openxmlformats.org/officeDocument/2006/relationships/image" Target="../media/image622.png"/><Relationship Id="rId36" Type="http://schemas.openxmlformats.org/officeDocument/2006/relationships/image" Target="../media/image525.png"/><Relationship Id="rId283" Type="http://schemas.openxmlformats.org/officeDocument/2006/relationships/image" Target="../media/image642.png"/><Relationship Id="rId339" Type="http://schemas.openxmlformats.org/officeDocument/2006/relationships/image" Target="../media/image669.png"/><Relationship Id="rId78" Type="http://schemas.openxmlformats.org/officeDocument/2006/relationships/customXml" Target="../ink/ink570.xml"/><Relationship Id="rId101" Type="http://schemas.openxmlformats.org/officeDocument/2006/relationships/image" Target="../media/image555.png"/><Relationship Id="rId143" Type="http://schemas.openxmlformats.org/officeDocument/2006/relationships/image" Target="../media/image575.png"/><Relationship Id="rId185" Type="http://schemas.openxmlformats.org/officeDocument/2006/relationships/customXml" Target="../ink/ink626.xml"/><Relationship Id="rId350" Type="http://schemas.openxmlformats.org/officeDocument/2006/relationships/customXml" Target="../ink/ink711.xml"/><Relationship Id="rId9" Type="http://schemas.openxmlformats.org/officeDocument/2006/relationships/image" Target="../media/image97.png"/><Relationship Id="rId210" Type="http://schemas.openxmlformats.org/officeDocument/2006/relationships/customXml" Target="../ink/ink639.xml"/><Relationship Id="rId392" Type="http://schemas.openxmlformats.org/officeDocument/2006/relationships/image" Target="../media/image695.png"/><Relationship Id="rId252" Type="http://schemas.openxmlformats.org/officeDocument/2006/relationships/customXml" Target="../ink/ink660.xml"/><Relationship Id="rId294" Type="http://schemas.openxmlformats.org/officeDocument/2006/relationships/image" Target="../media/image647.png"/><Relationship Id="rId308" Type="http://schemas.openxmlformats.org/officeDocument/2006/relationships/customXml" Target="../ink/ink690.xml"/><Relationship Id="rId47" Type="http://schemas.openxmlformats.org/officeDocument/2006/relationships/customXml" Target="../ink/ink554.xml"/><Relationship Id="rId89" Type="http://schemas.openxmlformats.org/officeDocument/2006/relationships/image" Target="../media/image550.png"/><Relationship Id="rId112" Type="http://schemas.openxmlformats.org/officeDocument/2006/relationships/customXml" Target="../ink/ink588.xml"/><Relationship Id="rId154" Type="http://schemas.openxmlformats.org/officeDocument/2006/relationships/customXml" Target="../ink/ink610.xml"/><Relationship Id="rId361" Type="http://schemas.openxmlformats.org/officeDocument/2006/relationships/image" Target="../media/image680.png"/><Relationship Id="rId196" Type="http://schemas.openxmlformats.org/officeDocument/2006/relationships/image" Target="../media/image601.png"/><Relationship Id="rId16" Type="http://schemas.openxmlformats.org/officeDocument/2006/relationships/customXml" Target="../ink/ink538.xml"/><Relationship Id="rId221" Type="http://schemas.openxmlformats.org/officeDocument/2006/relationships/image" Target="../media/image612.png"/><Relationship Id="rId242" Type="http://schemas.openxmlformats.org/officeDocument/2006/relationships/customXml" Target="../ink/ink655.xml"/><Relationship Id="rId263" Type="http://schemas.openxmlformats.org/officeDocument/2006/relationships/customXml" Target="../ink/ink666.xml"/><Relationship Id="rId284" Type="http://schemas.openxmlformats.org/officeDocument/2006/relationships/customXml" Target="../ink/ink677.xml"/><Relationship Id="rId319" Type="http://schemas.openxmlformats.org/officeDocument/2006/relationships/image" Target="../media/image659.png"/><Relationship Id="rId37" Type="http://schemas.openxmlformats.org/officeDocument/2006/relationships/customXml" Target="../ink/ink549.xml"/><Relationship Id="rId58" Type="http://schemas.openxmlformats.org/officeDocument/2006/relationships/image" Target="../media/image536.png"/><Relationship Id="rId79" Type="http://schemas.openxmlformats.org/officeDocument/2006/relationships/image" Target="../media/image545.png"/><Relationship Id="rId102" Type="http://schemas.openxmlformats.org/officeDocument/2006/relationships/customXml" Target="../ink/ink583.xml"/><Relationship Id="rId123" Type="http://schemas.openxmlformats.org/officeDocument/2006/relationships/customXml" Target="../ink/ink594.xml"/><Relationship Id="rId144" Type="http://schemas.openxmlformats.org/officeDocument/2006/relationships/customXml" Target="../ink/ink605.xml"/><Relationship Id="rId330" Type="http://schemas.openxmlformats.org/officeDocument/2006/relationships/customXml" Target="../ink/ink701.xml"/><Relationship Id="rId90" Type="http://schemas.openxmlformats.org/officeDocument/2006/relationships/customXml" Target="../ink/ink576.xml"/><Relationship Id="rId165" Type="http://schemas.openxmlformats.org/officeDocument/2006/relationships/image" Target="../media/image586.png"/><Relationship Id="rId186" Type="http://schemas.openxmlformats.org/officeDocument/2006/relationships/image" Target="../media/image596.png"/><Relationship Id="rId351" Type="http://schemas.openxmlformats.org/officeDocument/2006/relationships/image" Target="../media/image675.png"/><Relationship Id="rId372" Type="http://schemas.openxmlformats.org/officeDocument/2006/relationships/customXml" Target="../ink/ink722.xml"/><Relationship Id="rId393" Type="http://schemas.openxmlformats.org/officeDocument/2006/relationships/customXml" Target="../ink/ink733.xml"/><Relationship Id="rId211" Type="http://schemas.openxmlformats.org/officeDocument/2006/relationships/image" Target="../media/image607.png"/><Relationship Id="rId232" Type="http://schemas.openxmlformats.org/officeDocument/2006/relationships/customXml" Target="../ink/ink650.xml"/><Relationship Id="rId253" Type="http://schemas.openxmlformats.org/officeDocument/2006/relationships/image" Target="../media/image628.png"/><Relationship Id="rId274" Type="http://schemas.openxmlformats.org/officeDocument/2006/relationships/image" Target="../media/image638.png"/><Relationship Id="rId295" Type="http://schemas.openxmlformats.org/officeDocument/2006/relationships/customXml" Target="../ink/ink683.xml"/><Relationship Id="rId309" Type="http://schemas.openxmlformats.org/officeDocument/2006/relationships/image" Target="../media/image654.png"/><Relationship Id="rId27" Type="http://schemas.openxmlformats.org/officeDocument/2006/relationships/customXml" Target="../ink/ink544.xml"/><Relationship Id="rId48" Type="http://schemas.openxmlformats.org/officeDocument/2006/relationships/image" Target="../media/image531.png"/><Relationship Id="rId69" Type="http://schemas.openxmlformats.org/officeDocument/2006/relationships/customXml" Target="../ink/ink565.xml"/><Relationship Id="rId113" Type="http://schemas.openxmlformats.org/officeDocument/2006/relationships/image" Target="../media/image561.png"/><Relationship Id="rId134" Type="http://schemas.openxmlformats.org/officeDocument/2006/relationships/customXml" Target="../ink/ink600.xml"/><Relationship Id="rId320" Type="http://schemas.openxmlformats.org/officeDocument/2006/relationships/customXml" Target="../ink/ink696.xml"/><Relationship Id="rId80" Type="http://schemas.openxmlformats.org/officeDocument/2006/relationships/customXml" Target="../ink/ink571.xml"/><Relationship Id="rId155" Type="http://schemas.openxmlformats.org/officeDocument/2006/relationships/image" Target="../media/image581.png"/><Relationship Id="rId176" Type="http://schemas.openxmlformats.org/officeDocument/2006/relationships/image" Target="../media/image591.png"/><Relationship Id="rId197" Type="http://schemas.openxmlformats.org/officeDocument/2006/relationships/customXml" Target="../ink/ink632.xml"/><Relationship Id="rId341" Type="http://schemas.openxmlformats.org/officeDocument/2006/relationships/image" Target="../media/image670.png"/><Relationship Id="rId362" Type="http://schemas.openxmlformats.org/officeDocument/2006/relationships/customXml" Target="../ink/ink717.xml"/><Relationship Id="rId383" Type="http://schemas.openxmlformats.org/officeDocument/2006/relationships/customXml" Target="../ink/ink728.xml"/><Relationship Id="rId201" Type="http://schemas.openxmlformats.org/officeDocument/2006/relationships/customXml" Target="../ink/ink634.xml"/><Relationship Id="rId222" Type="http://schemas.openxmlformats.org/officeDocument/2006/relationships/customXml" Target="../ink/ink645.xml"/><Relationship Id="rId243" Type="http://schemas.openxmlformats.org/officeDocument/2006/relationships/image" Target="../media/image623.png"/><Relationship Id="rId264" Type="http://schemas.openxmlformats.org/officeDocument/2006/relationships/image" Target="../media/image633.png"/><Relationship Id="rId285" Type="http://schemas.openxmlformats.org/officeDocument/2006/relationships/image" Target="../media/image643.png"/><Relationship Id="rId17" Type="http://schemas.openxmlformats.org/officeDocument/2006/relationships/customXml" Target="../ink/ink539.xml"/><Relationship Id="rId38" Type="http://schemas.openxmlformats.org/officeDocument/2006/relationships/image" Target="../media/image526.png"/><Relationship Id="rId59" Type="http://schemas.openxmlformats.org/officeDocument/2006/relationships/customXml" Target="../ink/ink560.xml"/><Relationship Id="rId103" Type="http://schemas.openxmlformats.org/officeDocument/2006/relationships/image" Target="../media/image556.png"/><Relationship Id="rId124" Type="http://schemas.openxmlformats.org/officeDocument/2006/relationships/image" Target="../media/image566.png"/><Relationship Id="rId310" Type="http://schemas.openxmlformats.org/officeDocument/2006/relationships/customXml" Target="../ink/ink691.xml"/><Relationship Id="rId70" Type="http://schemas.openxmlformats.org/officeDocument/2006/relationships/customXml" Target="../ink/ink566.xml"/><Relationship Id="rId91" Type="http://schemas.openxmlformats.org/officeDocument/2006/relationships/image" Target="../media/image551.png"/><Relationship Id="rId145" Type="http://schemas.openxmlformats.org/officeDocument/2006/relationships/image" Target="../media/image576.png"/><Relationship Id="rId166" Type="http://schemas.openxmlformats.org/officeDocument/2006/relationships/customXml" Target="../ink/ink616.xml"/><Relationship Id="rId187" Type="http://schemas.openxmlformats.org/officeDocument/2006/relationships/customXml" Target="../ink/ink627.xml"/><Relationship Id="rId331" Type="http://schemas.openxmlformats.org/officeDocument/2006/relationships/image" Target="../media/image665.png"/><Relationship Id="rId352" Type="http://schemas.openxmlformats.org/officeDocument/2006/relationships/customXml" Target="../ink/ink712.xml"/><Relationship Id="rId373" Type="http://schemas.openxmlformats.org/officeDocument/2006/relationships/image" Target="../media/image686.png"/><Relationship Id="rId394" Type="http://schemas.openxmlformats.org/officeDocument/2006/relationships/image" Target="../media/image696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640.xml"/><Relationship Id="rId233" Type="http://schemas.openxmlformats.org/officeDocument/2006/relationships/image" Target="../media/image618.png"/><Relationship Id="rId254" Type="http://schemas.openxmlformats.org/officeDocument/2006/relationships/customXml" Target="../ink/ink661.xml"/><Relationship Id="rId28" Type="http://schemas.openxmlformats.org/officeDocument/2006/relationships/image" Target="../media/image508.png"/><Relationship Id="rId49" Type="http://schemas.openxmlformats.org/officeDocument/2006/relationships/customXml" Target="../ink/ink555.xml"/><Relationship Id="rId114" Type="http://schemas.openxmlformats.org/officeDocument/2006/relationships/customXml" Target="../ink/ink589.xml"/><Relationship Id="rId275" Type="http://schemas.openxmlformats.org/officeDocument/2006/relationships/customXml" Target="../ink/ink672.xml"/><Relationship Id="rId296" Type="http://schemas.openxmlformats.org/officeDocument/2006/relationships/image" Target="../media/image648.png"/><Relationship Id="rId300" Type="http://schemas.openxmlformats.org/officeDocument/2006/relationships/customXml" Target="../ink/ink686.xml"/><Relationship Id="rId60" Type="http://schemas.openxmlformats.org/officeDocument/2006/relationships/image" Target="../media/image537.png"/><Relationship Id="rId81" Type="http://schemas.openxmlformats.org/officeDocument/2006/relationships/image" Target="../media/image546.png"/><Relationship Id="rId135" Type="http://schemas.openxmlformats.org/officeDocument/2006/relationships/image" Target="../media/image571.png"/><Relationship Id="rId156" Type="http://schemas.openxmlformats.org/officeDocument/2006/relationships/customXml" Target="../ink/ink611.xml"/><Relationship Id="rId177" Type="http://schemas.openxmlformats.org/officeDocument/2006/relationships/customXml" Target="../ink/ink622.xml"/><Relationship Id="rId198" Type="http://schemas.openxmlformats.org/officeDocument/2006/relationships/image" Target="../media/image602.png"/><Relationship Id="rId321" Type="http://schemas.openxmlformats.org/officeDocument/2006/relationships/image" Target="../media/image660.png"/><Relationship Id="rId342" Type="http://schemas.openxmlformats.org/officeDocument/2006/relationships/customXml" Target="../ink/ink707.xml"/><Relationship Id="rId363" Type="http://schemas.openxmlformats.org/officeDocument/2006/relationships/image" Target="../media/image681.png"/><Relationship Id="rId384" Type="http://schemas.openxmlformats.org/officeDocument/2006/relationships/image" Target="../media/image691.png"/><Relationship Id="rId202" Type="http://schemas.openxmlformats.org/officeDocument/2006/relationships/image" Target="../media/image196.png"/><Relationship Id="rId223" Type="http://schemas.openxmlformats.org/officeDocument/2006/relationships/image" Target="../media/image613.png"/><Relationship Id="rId244" Type="http://schemas.openxmlformats.org/officeDocument/2006/relationships/customXml" Target="../ink/ink656.xml"/><Relationship Id="rId18" Type="http://schemas.openxmlformats.org/officeDocument/2006/relationships/image" Target="../media/image517.png"/><Relationship Id="rId39" Type="http://schemas.openxmlformats.org/officeDocument/2006/relationships/customXml" Target="../ink/ink550.xml"/><Relationship Id="rId265" Type="http://schemas.openxmlformats.org/officeDocument/2006/relationships/customXml" Target="../ink/ink667.xml"/><Relationship Id="rId286" Type="http://schemas.openxmlformats.org/officeDocument/2006/relationships/customXml" Target="../ink/ink678.xml"/><Relationship Id="rId50" Type="http://schemas.openxmlformats.org/officeDocument/2006/relationships/image" Target="../media/image532.png"/><Relationship Id="rId104" Type="http://schemas.openxmlformats.org/officeDocument/2006/relationships/customXml" Target="../ink/ink584.xml"/><Relationship Id="rId125" Type="http://schemas.openxmlformats.org/officeDocument/2006/relationships/customXml" Target="../ink/ink595.xml"/><Relationship Id="rId146" Type="http://schemas.openxmlformats.org/officeDocument/2006/relationships/customXml" Target="../ink/ink606.xml"/><Relationship Id="rId167" Type="http://schemas.openxmlformats.org/officeDocument/2006/relationships/image" Target="../media/image587.png"/><Relationship Id="rId188" Type="http://schemas.openxmlformats.org/officeDocument/2006/relationships/image" Target="../media/image597.png"/><Relationship Id="rId311" Type="http://schemas.openxmlformats.org/officeDocument/2006/relationships/image" Target="../media/image655.png"/><Relationship Id="rId332" Type="http://schemas.openxmlformats.org/officeDocument/2006/relationships/customXml" Target="../ink/ink702.xml"/><Relationship Id="rId353" Type="http://schemas.openxmlformats.org/officeDocument/2006/relationships/image" Target="../media/image676.png"/><Relationship Id="rId374" Type="http://schemas.openxmlformats.org/officeDocument/2006/relationships/customXml" Target="../ink/ink723.xml"/><Relationship Id="rId71" Type="http://schemas.openxmlformats.org/officeDocument/2006/relationships/image" Target="../media/image541.png"/><Relationship Id="rId92" Type="http://schemas.openxmlformats.org/officeDocument/2006/relationships/customXml" Target="../ink/ink577.xml"/><Relationship Id="rId213" Type="http://schemas.openxmlformats.org/officeDocument/2006/relationships/image" Target="../media/image608.png"/><Relationship Id="rId234" Type="http://schemas.openxmlformats.org/officeDocument/2006/relationships/customXml" Target="../ink/ink651.xml"/><Relationship Id="rId2" Type="http://schemas.openxmlformats.org/officeDocument/2006/relationships/customXml" Target="../ink/ink531.xml"/><Relationship Id="rId29" Type="http://schemas.openxmlformats.org/officeDocument/2006/relationships/customXml" Target="../ink/ink545.xml"/><Relationship Id="rId255" Type="http://schemas.openxmlformats.org/officeDocument/2006/relationships/image" Target="../media/image629.png"/><Relationship Id="rId276" Type="http://schemas.openxmlformats.org/officeDocument/2006/relationships/image" Target="../media/image639.png"/><Relationship Id="rId297" Type="http://schemas.openxmlformats.org/officeDocument/2006/relationships/customXml" Target="../ink/ink684.xml"/><Relationship Id="rId40" Type="http://schemas.openxmlformats.org/officeDocument/2006/relationships/image" Target="../media/image527.png"/><Relationship Id="rId115" Type="http://schemas.openxmlformats.org/officeDocument/2006/relationships/image" Target="../media/image562.png"/><Relationship Id="rId136" Type="http://schemas.openxmlformats.org/officeDocument/2006/relationships/customXml" Target="../ink/ink601.xml"/><Relationship Id="rId157" Type="http://schemas.openxmlformats.org/officeDocument/2006/relationships/image" Target="../media/image582.png"/><Relationship Id="rId178" Type="http://schemas.openxmlformats.org/officeDocument/2006/relationships/image" Target="../media/image592.png"/><Relationship Id="rId301" Type="http://schemas.openxmlformats.org/officeDocument/2006/relationships/image" Target="../media/image650.png"/><Relationship Id="rId322" Type="http://schemas.openxmlformats.org/officeDocument/2006/relationships/customXml" Target="../ink/ink697.xml"/><Relationship Id="rId343" Type="http://schemas.openxmlformats.org/officeDocument/2006/relationships/image" Target="../media/image671.png"/><Relationship Id="rId364" Type="http://schemas.openxmlformats.org/officeDocument/2006/relationships/customXml" Target="../ink/ink718.xml"/><Relationship Id="rId61" Type="http://schemas.openxmlformats.org/officeDocument/2006/relationships/customXml" Target="../ink/ink561.xml"/><Relationship Id="rId82" Type="http://schemas.openxmlformats.org/officeDocument/2006/relationships/customXml" Target="../ink/ink572.xml"/><Relationship Id="rId199" Type="http://schemas.openxmlformats.org/officeDocument/2006/relationships/customXml" Target="../ink/ink633.xml"/><Relationship Id="rId203" Type="http://schemas.openxmlformats.org/officeDocument/2006/relationships/customXml" Target="../ink/ink635.xml"/><Relationship Id="rId385" Type="http://schemas.openxmlformats.org/officeDocument/2006/relationships/customXml" Target="../ink/ink729.xml"/><Relationship Id="rId19" Type="http://schemas.openxmlformats.org/officeDocument/2006/relationships/customXml" Target="../ink/ink540.xml"/><Relationship Id="rId224" Type="http://schemas.openxmlformats.org/officeDocument/2006/relationships/customXml" Target="../ink/ink646.xml"/><Relationship Id="rId245" Type="http://schemas.openxmlformats.org/officeDocument/2006/relationships/image" Target="../media/image624.png"/><Relationship Id="rId266" Type="http://schemas.openxmlformats.org/officeDocument/2006/relationships/image" Target="../media/image634.png"/><Relationship Id="rId287" Type="http://schemas.openxmlformats.org/officeDocument/2006/relationships/image" Target="../media/image644.png"/><Relationship Id="rId30" Type="http://schemas.openxmlformats.org/officeDocument/2006/relationships/image" Target="../media/image522.png"/><Relationship Id="rId105" Type="http://schemas.openxmlformats.org/officeDocument/2006/relationships/image" Target="../media/image557.png"/><Relationship Id="rId126" Type="http://schemas.openxmlformats.org/officeDocument/2006/relationships/image" Target="../media/image567.png"/><Relationship Id="rId147" Type="http://schemas.openxmlformats.org/officeDocument/2006/relationships/image" Target="../media/image577.png"/><Relationship Id="rId168" Type="http://schemas.openxmlformats.org/officeDocument/2006/relationships/customXml" Target="../ink/ink617.xml"/><Relationship Id="rId312" Type="http://schemas.openxmlformats.org/officeDocument/2006/relationships/customXml" Target="../ink/ink692.xml"/><Relationship Id="rId333" Type="http://schemas.openxmlformats.org/officeDocument/2006/relationships/image" Target="../media/image666.png"/><Relationship Id="rId354" Type="http://schemas.openxmlformats.org/officeDocument/2006/relationships/customXml" Target="../ink/ink713.xml"/><Relationship Id="rId51" Type="http://schemas.openxmlformats.org/officeDocument/2006/relationships/customXml" Target="../ink/ink556.xml"/><Relationship Id="rId72" Type="http://schemas.openxmlformats.org/officeDocument/2006/relationships/customXml" Target="../ink/ink567.xml"/><Relationship Id="rId93" Type="http://schemas.openxmlformats.org/officeDocument/2006/relationships/customXml" Target="../ink/ink578.xml"/><Relationship Id="rId189" Type="http://schemas.openxmlformats.org/officeDocument/2006/relationships/customXml" Target="../ink/ink628.xml"/><Relationship Id="rId375" Type="http://schemas.openxmlformats.org/officeDocument/2006/relationships/image" Target="../media/image687.png"/><Relationship Id="rId3" Type="http://schemas.openxmlformats.org/officeDocument/2006/relationships/image" Target="../media/image511.png"/><Relationship Id="rId214" Type="http://schemas.openxmlformats.org/officeDocument/2006/relationships/customXml" Target="../ink/ink641.xml"/><Relationship Id="rId235" Type="http://schemas.openxmlformats.org/officeDocument/2006/relationships/image" Target="../media/image619.png"/><Relationship Id="rId256" Type="http://schemas.openxmlformats.org/officeDocument/2006/relationships/customXml" Target="../ink/ink662.xml"/><Relationship Id="rId277" Type="http://schemas.openxmlformats.org/officeDocument/2006/relationships/customXml" Target="../ink/ink673.xml"/><Relationship Id="rId298" Type="http://schemas.openxmlformats.org/officeDocument/2006/relationships/image" Target="../media/image649.png"/><Relationship Id="rId116" Type="http://schemas.openxmlformats.org/officeDocument/2006/relationships/customXml" Target="../ink/ink590.xml"/><Relationship Id="rId137" Type="http://schemas.openxmlformats.org/officeDocument/2006/relationships/image" Target="../media/image572.png"/><Relationship Id="rId158" Type="http://schemas.openxmlformats.org/officeDocument/2006/relationships/customXml" Target="../ink/ink612.xml"/><Relationship Id="rId302" Type="http://schemas.openxmlformats.org/officeDocument/2006/relationships/customXml" Target="../ink/ink687.xml"/><Relationship Id="rId323" Type="http://schemas.openxmlformats.org/officeDocument/2006/relationships/image" Target="../media/image661.png"/><Relationship Id="rId344" Type="http://schemas.openxmlformats.org/officeDocument/2006/relationships/customXml" Target="../ink/ink708.xml"/><Relationship Id="rId20" Type="http://schemas.openxmlformats.org/officeDocument/2006/relationships/image" Target="../media/image518.png"/><Relationship Id="rId41" Type="http://schemas.openxmlformats.org/officeDocument/2006/relationships/customXml" Target="../ink/ink551.xml"/><Relationship Id="rId62" Type="http://schemas.openxmlformats.org/officeDocument/2006/relationships/image" Target="../media/image538.png"/><Relationship Id="rId83" Type="http://schemas.openxmlformats.org/officeDocument/2006/relationships/image" Target="../media/image547.png"/><Relationship Id="rId179" Type="http://schemas.openxmlformats.org/officeDocument/2006/relationships/customXml" Target="../ink/ink623.xml"/><Relationship Id="rId365" Type="http://schemas.openxmlformats.org/officeDocument/2006/relationships/image" Target="../media/image682.png"/><Relationship Id="rId386" Type="http://schemas.openxmlformats.org/officeDocument/2006/relationships/image" Target="../media/image692.png"/><Relationship Id="rId190" Type="http://schemas.openxmlformats.org/officeDocument/2006/relationships/image" Target="../media/image598.png"/><Relationship Id="rId204" Type="http://schemas.openxmlformats.org/officeDocument/2006/relationships/image" Target="../media/image604.png"/><Relationship Id="rId225" Type="http://schemas.openxmlformats.org/officeDocument/2006/relationships/image" Target="../media/image614.png"/><Relationship Id="rId246" Type="http://schemas.openxmlformats.org/officeDocument/2006/relationships/customXml" Target="../ink/ink657.xml"/><Relationship Id="rId267" Type="http://schemas.openxmlformats.org/officeDocument/2006/relationships/customXml" Target="../ink/ink668.xml"/><Relationship Id="rId288" Type="http://schemas.openxmlformats.org/officeDocument/2006/relationships/customXml" Target="../ink/ink679.xml"/><Relationship Id="rId106" Type="http://schemas.openxmlformats.org/officeDocument/2006/relationships/customXml" Target="../ink/ink585.xml"/><Relationship Id="rId127" Type="http://schemas.openxmlformats.org/officeDocument/2006/relationships/customXml" Target="../ink/ink596.xml"/><Relationship Id="rId313" Type="http://schemas.openxmlformats.org/officeDocument/2006/relationships/image" Target="../media/image656.png"/><Relationship Id="rId10" Type="http://schemas.openxmlformats.org/officeDocument/2006/relationships/customXml" Target="../ink/ink535.xml"/><Relationship Id="rId31" Type="http://schemas.openxmlformats.org/officeDocument/2006/relationships/customXml" Target="../ink/ink546.xml"/><Relationship Id="rId52" Type="http://schemas.openxmlformats.org/officeDocument/2006/relationships/image" Target="../media/image533.png"/><Relationship Id="rId73" Type="http://schemas.openxmlformats.org/officeDocument/2006/relationships/image" Target="../media/image542.png"/><Relationship Id="rId94" Type="http://schemas.openxmlformats.org/officeDocument/2006/relationships/image" Target="../media/image552.png"/><Relationship Id="rId148" Type="http://schemas.openxmlformats.org/officeDocument/2006/relationships/customXml" Target="../ink/ink607.xml"/><Relationship Id="rId169" Type="http://schemas.openxmlformats.org/officeDocument/2006/relationships/image" Target="../media/image588.png"/><Relationship Id="rId334" Type="http://schemas.openxmlformats.org/officeDocument/2006/relationships/customXml" Target="../ink/ink703.xml"/><Relationship Id="rId355" Type="http://schemas.openxmlformats.org/officeDocument/2006/relationships/image" Target="../media/image677.png"/><Relationship Id="rId376" Type="http://schemas.openxmlformats.org/officeDocument/2006/relationships/customXml" Target="../ink/ink724.xml"/><Relationship Id="rId4" Type="http://schemas.openxmlformats.org/officeDocument/2006/relationships/customXml" Target="../ink/ink532.xml"/><Relationship Id="rId180" Type="http://schemas.openxmlformats.org/officeDocument/2006/relationships/image" Target="../media/image593.png"/><Relationship Id="rId215" Type="http://schemas.openxmlformats.org/officeDocument/2006/relationships/image" Target="../media/image609.png"/><Relationship Id="rId236" Type="http://schemas.openxmlformats.org/officeDocument/2006/relationships/customXml" Target="../ink/ink652.xml"/><Relationship Id="rId257" Type="http://schemas.openxmlformats.org/officeDocument/2006/relationships/image" Target="../media/image630.png"/><Relationship Id="rId278" Type="http://schemas.openxmlformats.org/officeDocument/2006/relationships/image" Target="../media/image640.png"/><Relationship Id="rId303" Type="http://schemas.openxmlformats.org/officeDocument/2006/relationships/image" Target="../media/image651.png"/><Relationship Id="rId42" Type="http://schemas.openxmlformats.org/officeDocument/2006/relationships/image" Target="../media/image528.png"/><Relationship Id="rId84" Type="http://schemas.openxmlformats.org/officeDocument/2006/relationships/customXml" Target="../ink/ink573.xml"/><Relationship Id="rId138" Type="http://schemas.openxmlformats.org/officeDocument/2006/relationships/customXml" Target="../ink/ink602.xml"/><Relationship Id="rId345" Type="http://schemas.openxmlformats.org/officeDocument/2006/relationships/image" Target="../media/image672.png"/><Relationship Id="rId387" Type="http://schemas.openxmlformats.org/officeDocument/2006/relationships/customXml" Target="../ink/ink730.xml"/><Relationship Id="rId191" Type="http://schemas.openxmlformats.org/officeDocument/2006/relationships/customXml" Target="../ink/ink629.xml"/><Relationship Id="rId205" Type="http://schemas.openxmlformats.org/officeDocument/2006/relationships/customXml" Target="../ink/ink636.xml"/><Relationship Id="rId247" Type="http://schemas.openxmlformats.org/officeDocument/2006/relationships/image" Target="../media/image625.png"/><Relationship Id="rId107" Type="http://schemas.openxmlformats.org/officeDocument/2006/relationships/image" Target="../media/image558.png"/><Relationship Id="rId289" Type="http://schemas.openxmlformats.org/officeDocument/2006/relationships/image" Target="../media/image645.png"/><Relationship Id="rId11" Type="http://schemas.openxmlformats.org/officeDocument/2006/relationships/image" Target="../media/image514.png"/><Relationship Id="rId53" Type="http://schemas.openxmlformats.org/officeDocument/2006/relationships/customXml" Target="../ink/ink557.xml"/><Relationship Id="rId149" Type="http://schemas.openxmlformats.org/officeDocument/2006/relationships/image" Target="../media/image578.png"/><Relationship Id="rId314" Type="http://schemas.openxmlformats.org/officeDocument/2006/relationships/customXml" Target="../ink/ink693.xml"/><Relationship Id="rId356" Type="http://schemas.openxmlformats.org/officeDocument/2006/relationships/customXml" Target="../ink/ink714.xml"/><Relationship Id="rId95" Type="http://schemas.openxmlformats.org/officeDocument/2006/relationships/customXml" Target="../ink/ink579.xml"/><Relationship Id="rId160" Type="http://schemas.openxmlformats.org/officeDocument/2006/relationships/customXml" Target="../ink/ink613.xml"/><Relationship Id="rId216" Type="http://schemas.openxmlformats.org/officeDocument/2006/relationships/customXml" Target="../ink/ink642.xml"/><Relationship Id="rId258" Type="http://schemas.openxmlformats.org/officeDocument/2006/relationships/customXml" Target="../ink/ink663.xml"/><Relationship Id="rId22" Type="http://schemas.openxmlformats.org/officeDocument/2006/relationships/image" Target="../media/image519.png"/><Relationship Id="rId64" Type="http://schemas.openxmlformats.org/officeDocument/2006/relationships/image" Target="../media/image40.png"/><Relationship Id="rId118" Type="http://schemas.openxmlformats.org/officeDocument/2006/relationships/image" Target="../media/image563.png"/><Relationship Id="rId325" Type="http://schemas.openxmlformats.org/officeDocument/2006/relationships/image" Target="../media/image662.png"/><Relationship Id="rId367" Type="http://schemas.openxmlformats.org/officeDocument/2006/relationships/image" Target="../media/image683.png"/><Relationship Id="rId171" Type="http://schemas.openxmlformats.org/officeDocument/2006/relationships/image" Target="../media/image589.png"/><Relationship Id="rId227" Type="http://schemas.openxmlformats.org/officeDocument/2006/relationships/image" Target="../media/image615.png"/><Relationship Id="rId269" Type="http://schemas.openxmlformats.org/officeDocument/2006/relationships/customXml" Target="../ink/ink669.xml"/><Relationship Id="rId33" Type="http://schemas.openxmlformats.org/officeDocument/2006/relationships/customXml" Target="../ink/ink547.xml"/><Relationship Id="rId129" Type="http://schemas.openxmlformats.org/officeDocument/2006/relationships/customXml" Target="../ink/ink597.xml"/><Relationship Id="rId280" Type="http://schemas.openxmlformats.org/officeDocument/2006/relationships/customXml" Target="../ink/ink675.xml"/><Relationship Id="rId336" Type="http://schemas.openxmlformats.org/officeDocument/2006/relationships/customXml" Target="../ink/ink704.xml"/><Relationship Id="rId75" Type="http://schemas.openxmlformats.org/officeDocument/2006/relationships/image" Target="../media/image543.png"/><Relationship Id="rId140" Type="http://schemas.openxmlformats.org/officeDocument/2006/relationships/customXml" Target="../ink/ink603.xml"/><Relationship Id="rId182" Type="http://schemas.openxmlformats.org/officeDocument/2006/relationships/image" Target="../media/image594.png"/><Relationship Id="rId378" Type="http://schemas.openxmlformats.org/officeDocument/2006/relationships/customXml" Target="../ink/ink725.xml"/><Relationship Id="rId6" Type="http://schemas.openxmlformats.org/officeDocument/2006/relationships/customXml" Target="../ink/ink533.xml"/><Relationship Id="rId238" Type="http://schemas.openxmlformats.org/officeDocument/2006/relationships/customXml" Target="../ink/ink653.xml"/><Relationship Id="rId291" Type="http://schemas.openxmlformats.org/officeDocument/2006/relationships/customXml" Target="../ink/ink681.xml"/><Relationship Id="rId305" Type="http://schemas.openxmlformats.org/officeDocument/2006/relationships/image" Target="../media/image652.png"/><Relationship Id="rId347" Type="http://schemas.openxmlformats.org/officeDocument/2006/relationships/image" Target="../media/image673.png"/><Relationship Id="rId44" Type="http://schemas.openxmlformats.org/officeDocument/2006/relationships/image" Target="../media/image529.png"/><Relationship Id="rId86" Type="http://schemas.openxmlformats.org/officeDocument/2006/relationships/customXml" Target="../ink/ink574.xml"/><Relationship Id="rId151" Type="http://schemas.openxmlformats.org/officeDocument/2006/relationships/image" Target="../media/image579.png"/><Relationship Id="rId389" Type="http://schemas.openxmlformats.org/officeDocument/2006/relationships/customXml" Target="../ink/ink731.xml"/><Relationship Id="rId193" Type="http://schemas.openxmlformats.org/officeDocument/2006/relationships/customXml" Target="../ink/ink630.xml"/><Relationship Id="rId207" Type="http://schemas.openxmlformats.org/officeDocument/2006/relationships/customXml" Target="../ink/ink637.xml"/><Relationship Id="rId249" Type="http://schemas.openxmlformats.org/officeDocument/2006/relationships/image" Target="../media/image626.png"/><Relationship Id="rId13" Type="http://schemas.openxmlformats.org/officeDocument/2006/relationships/image" Target="../media/image515.png"/><Relationship Id="rId109" Type="http://schemas.openxmlformats.org/officeDocument/2006/relationships/image" Target="../media/image559.png"/><Relationship Id="rId260" Type="http://schemas.openxmlformats.org/officeDocument/2006/relationships/customXml" Target="../ink/ink664.xml"/><Relationship Id="rId316" Type="http://schemas.openxmlformats.org/officeDocument/2006/relationships/customXml" Target="../ink/ink694.xml"/><Relationship Id="rId55" Type="http://schemas.openxmlformats.org/officeDocument/2006/relationships/customXml" Target="../ink/ink558.xml"/><Relationship Id="rId97" Type="http://schemas.openxmlformats.org/officeDocument/2006/relationships/customXml" Target="../ink/ink580.xml"/><Relationship Id="rId120" Type="http://schemas.openxmlformats.org/officeDocument/2006/relationships/image" Target="../media/image564.png"/><Relationship Id="rId358" Type="http://schemas.openxmlformats.org/officeDocument/2006/relationships/customXml" Target="../ink/ink715.xml"/><Relationship Id="rId162" Type="http://schemas.openxmlformats.org/officeDocument/2006/relationships/customXml" Target="../ink/ink614.xml"/><Relationship Id="rId218" Type="http://schemas.openxmlformats.org/officeDocument/2006/relationships/customXml" Target="../ink/ink643.xml"/><Relationship Id="rId271" Type="http://schemas.openxmlformats.org/officeDocument/2006/relationships/customXml" Target="../ink/ink670.xml"/><Relationship Id="rId24" Type="http://schemas.openxmlformats.org/officeDocument/2006/relationships/image" Target="../media/image520.png"/><Relationship Id="rId66" Type="http://schemas.openxmlformats.org/officeDocument/2006/relationships/image" Target="../media/image539.png"/><Relationship Id="rId131" Type="http://schemas.openxmlformats.org/officeDocument/2006/relationships/customXml" Target="../ink/ink598.xml"/><Relationship Id="rId327" Type="http://schemas.openxmlformats.org/officeDocument/2006/relationships/image" Target="../media/image663.png"/><Relationship Id="rId369" Type="http://schemas.openxmlformats.org/officeDocument/2006/relationships/image" Target="../media/image684.png"/><Relationship Id="rId173" Type="http://schemas.openxmlformats.org/officeDocument/2006/relationships/customXml" Target="../ink/ink620.xml"/><Relationship Id="rId229" Type="http://schemas.openxmlformats.org/officeDocument/2006/relationships/image" Target="../media/image616.png"/><Relationship Id="rId380" Type="http://schemas.openxmlformats.org/officeDocument/2006/relationships/customXml" Target="../ink/ink726.xml"/><Relationship Id="rId240" Type="http://schemas.openxmlformats.org/officeDocument/2006/relationships/customXml" Target="../ink/ink654.xml"/><Relationship Id="rId35" Type="http://schemas.openxmlformats.org/officeDocument/2006/relationships/customXml" Target="../ink/ink548.xml"/><Relationship Id="rId77" Type="http://schemas.openxmlformats.org/officeDocument/2006/relationships/image" Target="../media/image544.png"/><Relationship Id="rId100" Type="http://schemas.openxmlformats.org/officeDocument/2006/relationships/customXml" Target="../ink/ink582.xml"/><Relationship Id="rId282" Type="http://schemas.openxmlformats.org/officeDocument/2006/relationships/customXml" Target="../ink/ink676.xml"/><Relationship Id="rId338" Type="http://schemas.openxmlformats.org/officeDocument/2006/relationships/customXml" Target="../ink/ink705.xml"/><Relationship Id="rId8" Type="http://schemas.openxmlformats.org/officeDocument/2006/relationships/customXml" Target="../ink/ink534.xml"/><Relationship Id="rId142" Type="http://schemas.openxmlformats.org/officeDocument/2006/relationships/customXml" Target="../ink/ink604.xml"/><Relationship Id="rId184" Type="http://schemas.openxmlformats.org/officeDocument/2006/relationships/image" Target="../media/image595.png"/><Relationship Id="rId391" Type="http://schemas.openxmlformats.org/officeDocument/2006/relationships/customXml" Target="../ink/ink732.xml"/><Relationship Id="rId251" Type="http://schemas.openxmlformats.org/officeDocument/2006/relationships/image" Target="../media/image627.png"/><Relationship Id="rId46" Type="http://schemas.openxmlformats.org/officeDocument/2006/relationships/image" Target="../media/image530.png"/><Relationship Id="rId293" Type="http://schemas.openxmlformats.org/officeDocument/2006/relationships/customXml" Target="../ink/ink682.xml"/><Relationship Id="rId307" Type="http://schemas.openxmlformats.org/officeDocument/2006/relationships/image" Target="../media/image653.png"/><Relationship Id="rId349" Type="http://schemas.openxmlformats.org/officeDocument/2006/relationships/image" Target="../media/image674.png"/><Relationship Id="rId88" Type="http://schemas.openxmlformats.org/officeDocument/2006/relationships/customXml" Target="../ink/ink575.xml"/><Relationship Id="rId111" Type="http://schemas.openxmlformats.org/officeDocument/2006/relationships/image" Target="../media/image560.png"/><Relationship Id="rId153" Type="http://schemas.openxmlformats.org/officeDocument/2006/relationships/image" Target="../media/image580.png"/><Relationship Id="rId195" Type="http://schemas.openxmlformats.org/officeDocument/2006/relationships/customXml" Target="../ink/ink631.xml"/><Relationship Id="rId209" Type="http://schemas.openxmlformats.org/officeDocument/2006/relationships/customXml" Target="../ink/ink638.xml"/><Relationship Id="rId360" Type="http://schemas.openxmlformats.org/officeDocument/2006/relationships/customXml" Target="../ink/ink716.xml"/><Relationship Id="rId220" Type="http://schemas.openxmlformats.org/officeDocument/2006/relationships/customXml" Target="../ink/ink644.xml"/><Relationship Id="rId15" Type="http://schemas.openxmlformats.org/officeDocument/2006/relationships/image" Target="../media/image516.png"/><Relationship Id="rId57" Type="http://schemas.openxmlformats.org/officeDocument/2006/relationships/customXml" Target="../ink/ink559.xml"/><Relationship Id="rId262" Type="http://schemas.openxmlformats.org/officeDocument/2006/relationships/customXml" Target="../ink/ink665.xml"/><Relationship Id="rId318" Type="http://schemas.openxmlformats.org/officeDocument/2006/relationships/customXml" Target="../ink/ink695.xml"/><Relationship Id="rId99" Type="http://schemas.openxmlformats.org/officeDocument/2006/relationships/image" Target="../media/image554.png"/><Relationship Id="rId122" Type="http://schemas.openxmlformats.org/officeDocument/2006/relationships/image" Target="../media/image565.png"/><Relationship Id="rId164" Type="http://schemas.openxmlformats.org/officeDocument/2006/relationships/customXml" Target="../ink/ink615.xml"/><Relationship Id="rId371" Type="http://schemas.openxmlformats.org/officeDocument/2006/relationships/image" Target="../media/image685.png"/><Relationship Id="rId26" Type="http://schemas.openxmlformats.org/officeDocument/2006/relationships/image" Target="../media/image521.png"/><Relationship Id="rId231" Type="http://schemas.openxmlformats.org/officeDocument/2006/relationships/image" Target="../media/image617.png"/><Relationship Id="rId273" Type="http://schemas.openxmlformats.org/officeDocument/2006/relationships/customXml" Target="../ink/ink671.xml"/><Relationship Id="rId329" Type="http://schemas.openxmlformats.org/officeDocument/2006/relationships/image" Target="../media/image664.png"/><Relationship Id="rId68" Type="http://schemas.openxmlformats.org/officeDocument/2006/relationships/image" Target="../media/image540.png"/><Relationship Id="rId133" Type="http://schemas.openxmlformats.org/officeDocument/2006/relationships/customXml" Target="../ink/ink599.xml"/><Relationship Id="rId175" Type="http://schemas.openxmlformats.org/officeDocument/2006/relationships/customXml" Target="../ink/ink621.xml"/><Relationship Id="rId340" Type="http://schemas.openxmlformats.org/officeDocument/2006/relationships/customXml" Target="../ink/ink706.xml"/><Relationship Id="rId200" Type="http://schemas.openxmlformats.org/officeDocument/2006/relationships/image" Target="../media/image603.png"/><Relationship Id="rId382" Type="http://schemas.openxmlformats.org/officeDocument/2006/relationships/image" Target="../media/image6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7.png"/><Relationship Id="rId7" Type="http://schemas.openxmlformats.org/officeDocument/2006/relationships/image" Target="../media/image699.png"/><Relationship Id="rId2" Type="http://schemas.openxmlformats.org/officeDocument/2006/relationships/customXml" Target="../ink/ink7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36.xml"/><Relationship Id="rId5" Type="http://schemas.openxmlformats.org/officeDocument/2006/relationships/image" Target="../media/image698.png"/><Relationship Id="rId4" Type="http://schemas.openxmlformats.org/officeDocument/2006/relationships/customXml" Target="../ink/ink73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0.png"/><Relationship Id="rId117" Type="http://schemas.openxmlformats.org/officeDocument/2006/relationships/image" Target="../media/image755.png"/><Relationship Id="rId21" Type="http://schemas.openxmlformats.org/officeDocument/2006/relationships/image" Target="../media/image708.png"/><Relationship Id="rId42" Type="http://schemas.openxmlformats.org/officeDocument/2006/relationships/image" Target="../media/image718.png"/><Relationship Id="rId47" Type="http://schemas.openxmlformats.org/officeDocument/2006/relationships/image" Target="../media/image720.png"/><Relationship Id="rId63" Type="http://schemas.openxmlformats.org/officeDocument/2006/relationships/image" Target="../media/image728.png"/><Relationship Id="rId68" Type="http://schemas.openxmlformats.org/officeDocument/2006/relationships/customXml" Target="../ink/ink771.xml"/><Relationship Id="rId84" Type="http://schemas.openxmlformats.org/officeDocument/2006/relationships/customXml" Target="../ink/ink779.xml"/><Relationship Id="rId89" Type="http://schemas.openxmlformats.org/officeDocument/2006/relationships/image" Target="../media/image741.png"/><Relationship Id="rId112" Type="http://schemas.openxmlformats.org/officeDocument/2006/relationships/customXml" Target="../ink/ink793.xml"/><Relationship Id="rId16" Type="http://schemas.openxmlformats.org/officeDocument/2006/relationships/customXml" Target="../ink/ink744.xml"/><Relationship Id="rId107" Type="http://schemas.openxmlformats.org/officeDocument/2006/relationships/image" Target="../media/image750.png"/><Relationship Id="rId11" Type="http://schemas.openxmlformats.org/officeDocument/2006/relationships/image" Target="../media/image703.png"/><Relationship Id="rId32" Type="http://schemas.openxmlformats.org/officeDocument/2006/relationships/image" Target="../media/image713.png"/><Relationship Id="rId37" Type="http://schemas.openxmlformats.org/officeDocument/2006/relationships/customXml" Target="../ink/ink755.xml"/><Relationship Id="rId53" Type="http://schemas.openxmlformats.org/officeDocument/2006/relationships/image" Target="../media/image723.png"/><Relationship Id="rId58" Type="http://schemas.openxmlformats.org/officeDocument/2006/relationships/customXml" Target="../ink/ink766.xml"/><Relationship Id="rId74" Type="http://schemas.openxmlformats.org/officeDocument/2006/relationships/customXml" Target="../ink/ink774.xml"/><Relationship Id="rId79" Type="http://schemas.openxmlformats.org/officeDocument/2006/relationships/image" Target="../media/image736.png"/><Relationship Id="rId102" Type="http://schemas.openxmlformats.org/officeDocument/2006/relationships/customXml" Target="../ink/ink788.xml"/><Relationship Id="rId5" Type="http://schemas.openxmlformats.org/officeDocument/2006/relationships/image" Target="../media/image701.png"/><Relationship Id="rId90" Type="http://schemas.openxmlformats.org/officeDocument/2006/relationships/customXml" Target="../ink/ink782.xml"/><Relationship Id="rId95" Type="http://schemas.openxmlformats.org/officeDocument/2006/relationships/image" Target="../media/image744.png"/><Relationship Id="rId22" Type="http://schemas.openxmlformats.org/officeDocument/2006/relationships/customXml" Target="../ink/ink747.xml"/><Relationship Id="rId27" Type="http://schemas.openxmlformats.org/officeDocument/2006/relationships/customXml" Target="../ink/ink750.xml"/><Relationship Id="rId43" Type="http://schemas.openxmlformats.org/officeDocument/2006/relationships/customXml" Target="../ink/ink758.xml"/><Relationship Id="rId48" Type="http://schemas.openxmlformats.org/officeDocument/2006/relationships/customXml" Target="../ink/ink761.xml"/><Relationship Id="rId64" Type="http://schemas.openxmlformats.org/officeDocument/2006/relationships/customXml" Target="../ink/ink769.xml"/><Relationship Id="rId69" Type="http://schemas.openxmlformats.org/officeDocument/2006/relationships/image" Target="../media/image731.png"/><Relationship Id="rId113" Type="http://schemas.openxmlformats.org/officeDocument/2006/relationships/image" Target="../media/image753.png"/><Relationship Id="rId118" Type="http://schemas.openxmlformats.org/officeDocument/2006/relationships/customXml" Target="../ink/ink796.xml"/><Relationship Id="rId80" Type="http://schemas.openxmlformats.org/officeDocument/2006/relationships/customXml" Target="../ink/ink777.xml"/><Relationship Id="rId85" Type="http://schemas.openxmlformats.org/officeDocument/2006/relationships/image" Target="../media/image739.png"/><Relationship Id="rId12" Type="http://schemas.openxmlformats.org/officeDocument/2006/relationships/customXml" Target="../ink/ink742.xml"/><Relationship Id="rId17" Type="http://schemas.openxmlformats.org/officeDocument/2006/relationships/image" Target="../media/image706.png"/><Relationship Id="rId33" Type="http://schemas.openxmlformats.org/officeDocument/2006/relationships/customXml" Target="../ink/ink753.xml"/><Relationship Id="rId38" Type="http://schemas.openxmlformats.org/officeDocument/2006/relationships/image" Target="../media/image716.png"/><Relationship Id="rId59" Type="http://schemas.openxmlformats.org/officeDocument/2006/relationships/image" Target="../media/image726.png"/><Relationship Id="rId103" Type="http://schemas.openxmlformats.org/officeDocument/2006/relationships/image" Target="../media/image748.png"/><Relationship Id="rId108" Type="http://schemas.openxmlformats.org/officeDocument/2006/relationships/customXml" Target="../ink/ink791.xml"/><Relationship Id="rId54" Type="http://schemas.openxmlformats.org/officeDocument/2006/relationships/customXml" Target="../ink/ink764.xml"/><Relationship Id="rId70" Type="http://schemas.openxmlformats.org/officeDocument/2006/relationships/customXml" Target="../ink/ink772.xml"/><Relationship Id="rId75" Type="http://schemas.openxmlformats.org/officeDocument/2006/relationships/image" Target="../media/image734.png"/><Relationship Id="rId91" Type="http://schemas.openxmlformats.org/officeDocument/2006/relationships/image" Target="../media/image742.png"/><Relationship Id="rId96" Type="http://schemas.openxmlformats.org/officeDocument/2006/relationships/customXml" Target="../ink/ink78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39.xml"/><Relationship Id="rId23" Type="http://schemas.openxmlformats.org/officeDocument/2006/relationships/image" Target="../media/image709.png"/><Relationship Id="rId28" Type="http://schemas.openxmlformats.org/officeDocument/2006/relationships/image" Target="../media/image711.png"/><Relationship Id="rId49" Type="http://schemas.openxmlformats.org/officeDocument/2006/relationships/image" Target="../media/image721.png"/><Relationship Id="rId114" Type="http://schemas.openxmlformats.org/officeDocument/2006/relationships/customXml" Target="../ink/ink794.xml"/><Relationship Id="rId119" Type="http://schemas.openxmlformats.org/officeDocument/2006/relationships/image" Target="../media/image756.png"/><Relationship Id="rId10" Type="http://schemas.openxmlformats.org/officeDocument/2006/relationships/customXml" Target="../ink/ink741.xml"/><Relationship Id="rId31" Type="http://schemas.openxmlformats.org/officeDocument/2006/relationships/customXml" Target="../ink/ink752.xml"/><Relationship Id="rId44" Type="http://schemas.openxmlformats.org/officeDocument/2006/relationships/image" Target="../media/image719.png"/><Relationship Id="rId52" Type="http://schemas.openxmlformats.org/officeDocument/2006/relationships/customXml" Target="../ink/ink763.xml"/><Relationship Id="rId60" Type="http://schemas.openxmlformats.org/officeDocument/2006/relationships/customXml" Target="../ink/ink767.xml"/><Relationship Id="rId65" Type="http://schemas.openxmlformats.org/officeDocument/2006/relationships/image" Target="../media/image729.png"/><Relationship Id="rId73" Type="http://schemas.openxmlformats.org/officeDocument/2006/relationships/image" Target="../media/image733.png"/><Relationship Id="rId78" Type="http://schemas.openxmlformats.org/officeDocument/2006/relationships/customXml" Target="../ink/ink776.xml"/><Relationship Id="rId81" Type="http://schemas.openxmlformats.org/officeDocument/2006/relationships/image" Target="../media/image737.png"/><Relationship Id="rId86" Type="http://schemas.openxmlformats.org/officeDocument/2006/relationships/customXml" Target="../ink/ink780.xml"/><Relationship Id="rId94" Type="http://schemas.openxmlformats.org/officeDocument/2006/relationships/customXml" Target="../ink/ink784.xml"/><Relationship Id="rId99" Type="http://schemas.openxmlformats.org/officeDocument/2006/relationships/image" Target="../media/image746.png"/><Relationship Id="rId101" Type="http://schemas.openxmlformats.org/officeDocument/2006/relationships/image" Target="../media/image747.png"/><Relationship Id="rId4" Type="http://schemas.openxmlformats.org/officeDocument/2006/relationships/customXml" Target="../ink/ink738.xml"/><Relationship Id="rId9" Type="http://schemas.openxmlformats.org/officeDocument/2006/relationships/image" Target="../media/image702.png"/><Relationship Id="rId13" Type="http://schemas.openxmlformats.org/officeDocument/2006/relationships/image" Target="../media/image704.png"/><Relationship Id="rId18" Type="http://schemas.openxmlformats.org/officeDocument/2006/relationships/customXml" Target="../ink/ink745.xml"/><Relationship Id="rId39" Type="http://schemas.openxmlformats.org/officeDocument/2006/relationships/customXml" Target="../ink/ink756.xml"/><Relationship Id="rId109" Type="http://schemas.openxmlformats.org/officeDocument/2006/relationships/image" Target="../media/image751.png"/><Relationship Id="rId34" Type="http://schemas.openxmlformats.org/officeDocument/2006/relationships/image" Target="../media/image714.png"/><Relationship Id="rId50" Type="http://schemas.openxmlformats.org/officeDocument/2006/relationships/customXml" Target="../ink/ink762.xml"/><Relationship Id="rId55" Type="http://schemas.openxmlformats.org/officeDocument/2006/relationships/image" Target="../media/image724.png"/><Relationship Id="rId76" Type="http://schemas.openxmlformats.org/officeDocument/2006/relationships/customXml" Target="../ink/ink775.xml"/><Relationship Id="rId97" Type="http://schemas.openxmlformats.org/officeDocument/2006/relationships/image" Target="../media/image745.png"/><Relationship Id="rId104" Type="http://schemas.openxmlformats.org/officeDocument/2006/relationships/customXml" Target="../ink/ink789.xml"/><Relationship Id="rId7" Type="http://schemas.openxmlformats.org/officeDocument/2006/relationships/image" Target="../media/image40.png"/><Relationship Id="rId71" Type="http://schemas.openxmlformats.org/officeDocument/2006/relationships/image" Target="../media/image732.png"/><Relationship Id="rId92" Type="http://schemas.openxmlformats.org/officeDocument/2006/relationships/customXml" Target="../ink/ink783.xml"/><Relationship Id="rId2" Type="http://schemas.openxmlformats.org/officeDocument/2006/relationships/customXml" Target="../ink/ink737.xml"/><Relationship Id="rId29" Type="http://schemas.openxmlformats.org/officeDocument/2006/relationships/customXml" Target="../ink/ink751.xml"/><Relationship Id="rId24" Type="http://schemas.openxmlformats.org/officeDocument/2006/relationships/customXml" Target="../ink/ink748.xml"/><Relationship Id="rId40" Type="http://schemas.openxmlformats.org/officeDocument/2006/relationships/image" Target="../media/image717.png"/><Relationship Id="rId45" Type="http://schemas.openxmlformats.org/officeDocument/2006/relationships/customXml" Target="../ink/ink759.xml"/><Relationship Id="rId66" Type="http://schemas.openxmlformats.org/officeDocument/2006/relationships/customXml" Target="../ink/ink770.xml"/><Relationship Id="rId87" Type="http://schemas.openxmlformats.org/officeDocument/2006/relationships/image" Target="../media/image740.png"/><Relationship Id="rId110" Type="http://schemas.openxmlformats.org/officeDocument/2006/relationships/customXml" Target="../ink/ink792.xml"/><Relationship Id="rId115" Type="http://schemas.openxmlformats.org/officeDocument/2006/relationships/image" Target="../media/image754.png"/><Relationship Id="rId61" Type="http://schemas.openxmlformats.org/officeDocument/2006/relationships/image" Target="../media/image727.png"/><Relationship Id="rId82" Type="http://schemas.openxmlformats.org/officeDocument/2006/relationships/customXml" Target="../ink/ink778.xml"/><Relationship Id="rId19" Type="http://schemas.openxmlformats.org/officeDocument/2006/relationships/image" Target="../media/image707.png"/><Relationship Id="rId14" Type="http://schemas.openxmlformats.org/officeDocument/2006/relationships/customXml" Target="../ink/ink743.xml"/><Relationship Id="rId30" Type="http://schemas.openxmlformats.org/officeDocument/2006/relationships/image" Target="../media/image712.png"/><Relationship Id="rId35" Type="http://schemas.openxmlformats.org/officeDocument/2006/relationships/customXml" Target="../ink/ink754.xml"/><Relationship Id="rId56" Type="http://schemas.openxmlformats.org/officeDocument/2006/relationships/customXml" Target="../ink/ink765.xml"/><Relationship Id="rId77" Type="http://schemas.openxmlformats.org/officeDocument/2006/relationships/image" Target="../media/image735.png"/><Relationship Id="rId100" Type="http://schemas.openxmlformats.org/officeDocument/2006/relationships/customXml" Target="../ink/ink787.xml"/><Relationship Id="rId105" Type="http://schemas.openxmlformats.org/officeDocument/2006/relationships/image" Target="../media/image749.png"/><Relationship Id="rId8" Type="http://schemas.openxmlformats.org/officeDocument/2006/relationships/customXml" Target="../ink/ink740.xml"/><Relationship Id="rId51" Type="http://schemas.openxmlformats.org/officeDocument/2006/relationships/image" Target="../media/image722.png"/><Relationship Id="rId72" Type="http://schemas.openxmlformats.org/officeDocument/2006/relationships/customXml" Target="../ink/ink773.xml"/><Relationship Id="rId93" Type="http://schemas.openxmlformats.org/officeDocument/2006/relationships/image" Target="../media/image743.png"/><Relationship Id="rId98" Type="http://schemas.openxmlformats.org/officeDocument/2006/relationships/customXml" Target="../ink/ink786.xml"/><Relationship Id="rId3" Type="http://schemas.openxmlformats.org/officeDocument/2006/relationships/image" Target="../media/image700.png"/><Relationship Id="rId25" Type="http://schemas.openxmlformats.org/officeDocument/2006/relationships/customXml" Target="../ink/ink749.xml"/><Relationship Id="rId46" Type="http://schemas.openxmlformats.org/officeDocument/2006/relationships/customXml" Target="../ink/ink760.xml"/><Relationship Id="rId67" Type="http://schemas.openxmlformats.org/officeDocument/2006/relationships/image" Target="../media/image730.png"/><Relationship Id="rId116" Type="http://schemas.openxmlformats.org/officeDocument/2006/relationships/customXml" Target="../ink/ink795.xml"/><Relationship Id="rId20" Type="http://schemas.openxmlformats.org/officeDocument/2006/relationships/customXml" Target="../ink/ink746.xml"/><Relationship Id="rId41" Type="http://schemas.openxmlformats.org/officeDocument/2006/relationships/customXml" Target="../ink/ink757.xml"/><Relationship Id="rId62" Type="http://schemas.openxmlformats.org/officeDocument/2006/relationships/customXml" Target="../ink/ink768.xml"/><Relationship Id="rId83" Type="http://schemas.openxmlformats.org/officeDocument/2006/relationships/image" Target="../media/image738.png"/><Relationship Id="rId88" Type="http://schemas.openxmlformats.org/officeDocument/2006/relationships/customXml" Target="../ink/ink781.xml"/><Relationship Id="rId111" Type="http://schemas.openxmlformats.org/officeDocument/2006/relationships/image" Target="../media/image752.png"/><Relationship Id="rId15" Type="http://schemas.openxmlformats.org/officeDocument/2006/relationships/image" Target="../media/image705.png"/><Relationship Id="rId36" Type="http://schemas.openxmlformats.org/officeDocument/2006/relationships/image" Target="../media/image715.png"/><Relationship Id="rId57" Type="http://schemas.openxmlformats.org/officeDocument/2006/relationships/image" Target="../media/image725.png"/><Relationship Id="rId106" Type="http://schemas.openxmlformats.org/officeDocument/2006/relationships/customXml" Target="../ink/ink79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2.png"/><Relationship Id="rId299" Type="http://schemas.openxmlformats.org/officeDocument/2006/relationships/image" Target="../media/image901.png"/><Relationship Id="rId21" Type="http://schemas.openxmlformats.org/officeDocument/2006/relationships/image" Target="../media/image766.png"/><Relationship Id="rId63" Type="http://schemas.openxmlformats.org/officeDocument/2006/relationships/customXml" Target="../ink/ink828.xml"/><Relationship Id="rId159" Type="http://schemas.openxmlformats.org/officeDocument/2006/relationships/image" Target="../media/image833.png"/><Relationship Id="rId324" Type="http://schemas.openxmlformats.org/officeDocument/2006/relationships/customXml" Target="../ink/ink960.xml"/><Relationship Id="rId366" Type="http://schemas.openxmlformats.org/officeDocument/2006/relationships/customXml" Target="../ink/ink981.xml"/><Relationship Id="rId170" Type="http://schemas.openxmlformats.org/officeDocument/2006/relationships/customXml" Target="../ink/ink882.xml"/><Relationship Id="rId226" Type="http://schemas.openxmlformats.org/officeDocument/2006/relationships/image" Target="../media/image865.png"/><Relationship Id="rId433" Type="http://schemas.openxmlformats.org/officeDocument/2006/relationships/image" Target="../media/image966.png"/><Relationship Id="rId268" Type="http://schemas.openxmlformats.org/officeDocument/2006/relationships/customXml" Target="../ink/ink932.xml"/><Relationship Id="rId475" Type="http://schemas.openxmlformats.org/officeDocument/2006/relationships/customXml" Target="../ink/ink1036.xml"/><Relationship Id="rId32" Type="http://schemas.openxmlformats.org/officeDocument/2006/relationships/customXml" Target="../ink/ink812.xml"/><Relationship Id="rId74" Type="http://schemas.openxmlformats.org/officeDocument/2006/relationships/image" Target="../media/image791.png"/><Relationship Id="rId128" Type="http://schemas.openxmlformats.org/officeDocument/2006/relationships/customXml" Target="../ink/ink861.xml"/><Relationship Id="rId335" Type="http://schemas.openxmlformats.org/officeDocument/2006/relationships/image" Target="../media/image917.png"/><Relationship Id="rId377" Type="http://schemas.openxmlformats.org/officeDocument/2006/relationships/image" Target="../media/image938.png"/><Relationship Id="rId500" Type="http://schemas.openxmlformats.org/officeDocument/2006/relationships/image" Target="../media/image999.png"/><Relationship Id="rId5" Type="http://schemas.openxmlformats.org/officeDocument/2006/relationships/image" Target="../media/image758.png"/><Relationship Id="rId181" Type="http://schemas.openxmlformats.org/officeDocument/2006/relationships/image" Target="../media/image844.png"/><Relationship Id="rId237" Type="http://schemas.openxmlformats.org/officeDocument/2006/relationships/customXml" Target="../ink/ink916.xml"/><Relationship Id="rId402" Type="http://schemas.openxmlformats.org/officeDocument/2006/relationships/customXml" Target="../ink/ink999.xml"/><Relationship Id="rId279" Type="http://schemas.openxmlformats.org/officeDocument/2006/relationships/image" Target="../media/image891.png"/><Relationship Id="rId444" Type="http://schemas.openxmlformats.org/officeDocument/2006/relationships/customXml" Target="../ink/ink1020.xml"/><Relationship Id="rId486" Type="http://schemas.openxmlformats.org/officeDocument/2006/relationships/image" Target="../media/image992.png"/><Relationship Id="rId43" Type="http://schemas.openxmlformats.org/officeDocument/2006/relationships/image" Target="../media/image776.png"/><Relationship Id="rId139" Type="http://schemas.openxmlformats.org/officeDocument/2006/relationships/image" Target="../media/image823.png"/><Relationship Id="rId290" Type="http://schemas.openxmlformats.org/officeDocument/2006/relationships/customXml" Target="../ink/ink943.xml"/><Relationship Id="rId304" Type="http://schemas.openxmlformats.org/officeDocument/2006/relationships/customXml" Target="../ink/ink950.xml"/><Relationship Id="rId346" Type="http://schemas.openxmlformats.org/officeDocument/2006/relationships/customXml" Target="../ink/ink971.xml"/><Relationship Id="rId388" Type="http://schemas.openxmlformats.org/officeDocument/2006/relationships/customXml" Target="../ink/ink992.xml"/><Relationship Id="rId85" Type="http://schemas.openxmlformats.org/officeDocument/2006/relationships/customXml" Target="../ink/ink839.xml"/><Relationship Id="rId150" Type="http://schemas.openxmlformats.org/officeDocument/2006/relationships/customXml" Target="../ink/ink872.xml"/><Relationship Id="rId192" Type="http://schemas.openxmlformats.org/officeDocument/2006/relationships/customXml" Target="../ink/ink893.xml"/><Relationship Id="rId206" Type="http://schemas.openxmlformats.org/officeDocument/2006/relationships/customXml" Target="../ink/ink900.xml"/><Relationship Id="rId413" Type="http://schemas.openxmlformats.org/officeDocument/2006/relationships/image" Target="../media/image956.png"/><Relationship Id="rId248" Type="http://schemas.openxmlformats.org/officeDocument/2006/relationships/customXml" Target="../ink/ink922.xml"/><Relationship Id="rId455" Type="http://schemas.openxmlformats.org/officeDocument/2006/relationships/image" Target="../media/image977.png"/><Relationship Id="rId497" Type="http://schemas.openxmlformats.org/officeDocument/2006/relationships/customXml" Target="../ink/ink1047.xml"/><Relationship Id="rId12" Type="http://schemas.openxmlformats.org/officeDocument/2006/relationships/customXml" Target="../ink/ink802.xml"/><Relationship Id="rId108" Type="http://schemas.openxmlformats.org/officeDocument/2006/relationships/customXml" Target="../ink/ink851.xml"/><Relationship Id="rId315" Type="http://schemas.openxmlformats.org/officeDocument/2006/relationships/image" Target="../media/image908.png"/><Relationship Id="rId357" Type="http://schemas.openxmlformats.org/officeDocument/2006/relationships/image" Target="../media/image928.png"/><Relationship Id="rId54" Type="http://schemas.openxmlformats.org/officeDocument/2006/relationships/image" Target="../media/image781.png"/><Relationship Id="rId96" Type="http://schemas.openxmlformats.org/officeDocument/2006/relationships/image" Target="../media/image802.png"/><Relationship Id="rId161" Type="http://schemas.openxmlformats.org/officeDocument/2006/relationships/image" Target="../media/image834.png"/><Relationship Id="rId217" Type="http://schemas.openxmlformats.org/officeDocument/2006/relationships/image" Target="../media/image861.png"/><Relationship Id="rId399" Type="http://schemas.openxmlformats.org/officeDocument/2006/relationships/image" Target="../media/image949.png"/><Relationship Id="rId259" Type="http://schemas.openxmlformats.org/officeDocument/2006/relationships/image" Target="../media/image881.png"/><Relationship Id="rId424" Type="http://schemas.openxmlformats.org/officeDocument/2006/relationships/customXml" Target="../ink/ink1010.xml"/><Relationship Id="rId466" Type="http://schemas.openxmlformats.org/officeDocument/2006/relationships/image" Target="../media/image982.png"/><Relationship Id="rId23" Type="http://schemas.openxmlformats.org/officeDocument/2006/relationships/image" Target="../media/image767.png"/><Relationship Id="rId119" Type="http://schemas.openxmlformats.org/officeDocument/2006/relationships/image" Target="../media/image813.png"/><Relationship Id="rId270" Type="http://schemas.openxmlformats.org/officeDocument/2006/relationships/customXml" Target="../ink/ink933.xml"/><Relationship Id="rId326" Type="http://schemas.openxmlformats.org/officeDocument/2006/relationships/customXml" Target="../ink/ink961.xml"/><Relationship Id="rId65" Type="http://schemas.openxmlformats.org/officeDocument/2006/relationships/customXml" Target="../ink/ink829.xml"/><Relationship Id="rId130" Type="http://schemas.openxmlformats.org/officeDocument/2006/relationships/customXml" Target="../ink/ink862.xml"/><Relationship Id="rId368" Type="http://schemas.openxmlformats.org/officeDocument/2006/relationships/customXml" Target="../ink/ink982.xml"/><Relationship Id="rId172" Type="http://schemas.openxmlformats.org/officeDocument/2006/relationships/customXml" Target="../ink/ink883.xml"/><Relationship Id="rId228" Type="http://schemas.openxmlformats.org/officeDocument/2006/relationships/image" Target="../media/image866.png"/><Relationship Id="rId435" Type="http://schemas.openxmlformats.org/officeDocument/2006/relationships/image" Target="../media/image967.png"/><Relationship Id="rId477" Type="http://schemas.openxmlformats.org/officeDocument/2006/relationships/customXml" Target="../ink/ink1037.xml"/><Relationship Id="rId281" Type="http://schemas.openxmlformats.org/officeDocument/2006/relationships/image" Target="../media/image892.png"/><Relationship Id="rId337" Type="http://schemas.openxmlformats.org/officeDocument/2006/relationships/image" Target="../media/image918.png"/><Relationship Id="rId34" Type="http://schemas.openxmlformats.org/officeDocument/2006/relationships/customXml" Target="../ink/ink813.xml"/><Relationship Id="rId76" Type="http://schemas.openxmlformats.org/officeDocument/2006/relationships/image" Target="../media/image792.png"/><Relationship Id="rId141" Type="http://schemas.openxmlformats.org/officeDocument/2006/relationships/image" Target="../media/image824.png"/><Relationship Id="rId379" Type="http://schemas.openxmlformats.org/officeDocument/2006/relationships/image" Target="../media/image939.png"/><Relationship Id="rId7" Type="http://schemas.openxmlformats.org/officeDocument/2006/relationships/image" Target="../media/image759.png"/><Relationship Id="rId183" Type="http://schemas.openxmlformats.org/officeDocument/2006/relationships/image" Target="../media/image845.png"/><Relationship Id="rId239" Type="http://schemas.openxmlformats.org/officeDocument/2006/relationships/customXml" Target="../ink/ink917.xml"/><Relationship Id="rId390" Type="http://schemas.openxmlformats.org/officeDocument/2006/relationships/customXml" Target="../ink/ink993.xml"/><Relationship Id="rId404" Type="http://schemas.openxmlformats.org/officeDocument/2006/relationships/customXml" Target="../ink/ink1000.xml"/><Relationship Id="rId446" Type="http://schemas.openxmlformats.org/officeDocument/2006/relationships/customXml" Target="../ink/ink1021.xml"/><Relationship Id="rId250" Type="http://schemas.openxmlformats.org/officeDocument/2006/relationships/customXml" Target="../ink/ink923.xml"/><Relationship Id="rId292" Type="http://schemas.openxmlformats.org/officeDocument/2006/relationships/customXml" Target="../ink/ink944.xml"/><Relationship Id="rId306" Type="http://schemas.openxmlformats.org/officeDocument/2006/relationships/customXml" Target="../ink/ink951.xml"/><Relationship Id="rId488" Type="http://schemas.openxmlformats.org/officeDocument/2006/relationships/image" Target="../media/image993.png"/><Relationship Id="rId45" Type="http://schemas.openxmlformats.org/officeDocument/2006/relationships/customXml" Target="../ink/ink819.xml"/><Relationship Id="rId87" Type="http://schemas.openxmlformats.org/officeDocument/2006/relationships/customXml" Target="../ink/ink840.xml"/><Relationship Id="rId110" Type="http://schemas.openxmlformats.org/officeDocument/2006/relationships/customXml" Target="../ink/ink852.xml"/><Relationship Id="rId348" Type="http://schemas.openxmlformats.org/officeDocument/2006/relationships/customXml" Target="../ink/ink972.xml"/><Relationship Id="rId152" Type="http://schemas.openxmlformats.org/officeDocument/2006/relationships/customXml" Target="../ink/ink873.xml"/><Relationship Id="rId194" Type="http://schemas.openxmlformats.org/officeDocument/2006/relationships/customXml" Target="../ink/ink894.xml"/><Relationship Id="rId208" Type="http://schemas.openxmlformats.org/officeDocument/2006/relationships/customXml" Target="../ink/ink901.xml"/><Relationship Id="rId415" Type="http://schemas.openxmlformats.org/officeDocument/2006/relationships/image" Target="../media/image957.png"/><Relationship Id="rId457" Type="http://schemas.openxmlformats.org/officeDocument/2006/relationships/image" Target="../media/image978.png"/><Relationship Id="rId261" Type="http://schemas.openxmlformats.org/officeDocument/2006/relationships/image" Target="../media/image882.png"/><Relationship Id="rId499" Type="http://schemas.openxmlformats.org/officeDocument/2006/relationships/customXml" Target="../ink/ink1048.xml"/><Relationship Id="rId14" Type="http://schemas.openxmlformats.org/officeDocument/2006/relationships/customXml" Target="../ink/ink803.xml"/><Relationship Id="rId56" Type="http://schemas.openxmlformats.org/officeDocument/2006/relationships/image" Target="../media/image782.png"/><Relationship Id="rId317" Type="http://schemas.openxmlformats.org/officeDocument/2006/relationships/image" Target="../media/image909.png"/><Relationship Id="rId359" Type="http://schemas.openxmlformats.org/officeDocument/2006/relationships/image" Target="../media/image929.png"/><Relationship Id="rId98" Type="http://schemas.openxmlformats.org/officeDocument/2006/relationships/image" Target="../media/image803.png"/><Relationship Id="rId121" Type="http://schemas.openxmlformats.org/officeDocument/2006/relationships/image" Target="../media/image814.png"/><Relationship Id="rId163" Type="http://schemas.openxmlformats.org/officeDocument/2006/relationships/image" Target="../media/image835.png"/><Relationship Id="rId219" Type="http://schemas.openxmlformats.org/officeDocument/2006/relationships/image" Target="../media/image862.png"/><Relationship Id="rId370" Type="http://schemas.openxmlformats.org/officeDocument/2006/relationships/customXml" Target="../ink/ink983.xml"/><Relationship Id="rId426" Type="http://schemas.openxmlformats.org/officeDocument/2006/relationships/customXml" Target="../ink/ink1011.xml"/><Relationship Id="rId230" Type="http://schemas.openxmlformats.org/officeDocument/2006/relationships/image" Target="../media/image867.png"/><Relationship Id="rId468" Type="http://schemas.openxmlformats.org/officeDocument/2006/relationships/image" Target="../media/image983.png"/><Relationship Id="rId25" Type="http://schemas.openxmlformats.org/officeDocument/2006/relationships/image" Target="../media/image768.png"/><Relationship Id="rId67" Type="http://schemas.openxmlformats.org/officeDocument/2006/relationships/customXml" Target="../ink/ink830.xml"/><Relationship Id="rId272" Type="http://schemas.openxmlformats.org/officeDocument/2006/relationships/customXml" Target="../ink/ink934.xml"/><Relationship Id="rId328" Type="http://schemas.openxmlformats.org/officeDocument/2006/relationships/customXml" Target="../ink/ink962.xml"/><Relationship Id="rId132" Type="http://schemas.openxmlformats.org/officeDocument/2006/relationships/customXml" Target="../ink/ink863.xml"/><Relationship Id="rId174" Type="http://schemas.openxmlformats.org/officeDocument/2006/relationships/customXml" Target="../ink/ink884.xml"/><Relationship Id="rId381" Type="http://schemas.openxmlformats.org/officeDocument/2006/relationships/image" Target="../media/image940.png"/><Relationship Id="rId241" Type="http://schemas.openxmlformats.org/officeDocument/2006/relationships/customXml" Target="../ink/ink918.xml"/><Relationship Id="rId437" Type="http://schemas.openxmlformats.org/officeDocument/2006/relationships/image" Target="../media/image968.png"/><Relationship Id="rId479" Type="http://schemas.openxmlformats.org/officeDocument/2006/relationships/customXml" Target="../ink/ink1038.xml"/><Relationship Id="rId36" Type="http://schemas.openxmlformats.org/officeDocument/2006/relationships/customXml" Target="../ink/ink814.xml"/><Relationship Id="rId283" Type="http://schemas.openxmlformats.org/officeDocument/2006/relationships/image" Target="../media/image893.png"/><Relationship Id="rId339" Type="http://schemas.openxmlformats.org/officeDocument/2006/relationships/image" Target="../media/image919.png"/><Relationship Id="rId490" Type="http://schemas.openxmlformats.org/officeDocument/2006/relationships/image" Target="../media/image994.png"/><Relationship Id="rId78" Type="http://schemas.openxmlformats.org/officeDocument/2006/relationships/image" Target="../media/image793.png"/><Relationship Id="rId101" Type="http://schemas.openxmlformats.org/officeDocument/2006/relationships/customXml" Target="../ink/ink847.xml"/><Relationship Id="rId143" Type="http://schemas.openxmlformats.org/officeDocument/2006/relationships/image" Target="../media/image825.png"/><Relationship Id="rId185" Type="http://schemas.openxmlformats.org/officeDocument/2006/relationships/image" Target="../media/image846.png"/><Relationship Id="rId350" Type="http://schemas.openxmlformats.org/officeDocument/2006/relationships/customXml" Target="../ink/ink973.xml"/><Relationship Id="rId406" Type="http://schemas.openxmlformats.org/officeDocument/2006/relationships/customXml" Target="../ink/ink1001.xml"/><Relationship Id="rId9" Type="http://schemas.openxmlformats.org/officeDocument/2006/relationships/image" Target="../media/image760.png"/><Relationship Id="rId210" Type="http://schemas.openxmlformats.org/officeDocument/2006/relationships/customXml" Target="../ink/ink902.xml"/><Relationship Id="rId392" Type="http://schemas.openxmlformats.org/officeDocument/2006/relationships/customXml" Target="../ink/ink994.xml"/><Relationship Id="rId448" Type="http://schemas.openxmlformats.org/officeDocument/2006/relationships/customXml" Target="../ink/ink1022.xml"/><Relationship Id="rId252" Type="http://schemas.openxmlformats.org/officeDocument/2006/relationships/customXml" Target="../ink/ink924.xml"/><Relationship Id="rId294" Type="http://schemas.openxmlformats.org/officeDocument/2006/relationships/customXml" Target="../ink/ink945.xml"/><Relationship Id="rId308" Type="http://schemas.openxmlformats.org/officeDocument/2006/relationships/customXml" Target="../ink/ink952.xml"/><Relationship Id="rId47" Type="http://schemas.openxmlformats.org/officeDocument/2006/relationships/customXml" Target="../ink/ink820.xml"/><Relationship Id="rId89" Type="http://schemas.openxmlformats.org/officeDocument/2006/relationships/customXml" Target="../ink/ink841.xml"/><Relationship Id="rId112" Type="http://schemas.openxmlformats.org/officeDocument/2006/relationships/customXml" Target="../ink/ink853.xml"/><Relationship Id="rId154" Type="http://schemas.openxmlformats.org/officeDocument/2006/relationships/customXml" Target="../ink/ink874.xml"/><Relationship Id="rId361" Type="http://schemas.openxmlformats.org/officeDocument/2006/relationships/image" Target="../media/image930.png"/><Relationship Id="rId196" Type="http://schemas.openxmlformats.org/officeDocument/2006/relationships/customXml" Target="../ink/ink895.xml"/><Relationship Id="rId417" Type="http://schemas.openxmlformats.org/officeDocument/2006/relationships/image" Target="../media/image958.png"/><Relationship Id="rId459" Type="http://schemas.openxmlformats.org/officeDocument/2006/relationships/image" Target="../media/image979.png"/><Relationship Id="rId16" Type="http://schemas.openxmlformats.org/officeDocument/2006/relationships/customXml" Target="../ink/ink804.xml"/><Relationship Id="rId221" Type="http://schemas.openxmlformats.org/officeDocument/2006/relationships/image" Target="../media/image863.png"/><Relationship Id="rId263" Type="http://schemas.openxmlformats.org/officeDocument/2006/relationships/image" Target="../media/image883.png"/><Relationship Id="rId319" Type="http://schemas.openxmlformats.org/officeDocument/2006/relationships/image" Target="../media/image910.png"/><Relationship Id="rId470" Type="http://schemas.openxmlformats.org/officeDocument/2006/relationships/image" Target="../media/image984.png"/><Relationship Id="rId58" Type="http://schemas.openxmlformats.org/officeDocument/2006/relationships/image" Target="../media/image783.png"/><Relationship Id="rId123" Type="http://schemas.openxmlformats.org/officeDocument/2006/relationships/image" Target="../media/image815.png"/><Relationship Id="rId330" Type="http://schemas.openxmlformats.org/officeDocument/2006/relationships/customXml" Target="../ink/ink963.xml"/><Relationship Id="rId165" Type="http://schemas.openxmlformats.org/officeDocument/2006/relationships/image" Target="../media/image836.png"/><Relationship Id="rId372" Type="http://schemas.openxmlformats.org/officeDocument/2006/relationships/customXml" Target="../ink/ink984.xml"/><Relationship Id="rId428" Type="http://schemas.openxmlformats.org/officeDocument/2006/relationships/customXml" Target="../ink/ink1012.xml"/><Relationship Id="rId232" Type="http://schemas.openxmlformats.org/officeDocument/2006/relationships/image" Target="../media/image868.png"/><Relationship Id="rId274" Type="http://schemas.openxmlformats.org/officeDocument/2006/relationships/customXml" Target="../ink/ink935.xml"/><Relationship Id="rId481" Type="http://schemas.openxmlformats.org/officeDocument/2006/relationships/customXml" Target="../ink/ink1039.xml"/><Relationship Id="rId27" Type="http://schemas.openxmlformats.org/officeDocument/2006/relationships/image" Target="../media/image769.png"/><Relationship Id="rId69" Type="http://schemas.openxmlformats.org/officeDocument/2006/relationships/customXml" Target="../ink/ink831.xml"/><Relationship Id="rId134" Type="http://schemas.openxmlformats.org/officeDocument/2006/relationships/customXml" Target="../ink/ink864.xml"/><Relationship Id="rId80" Type="http://schemas.openxmlformats.org/officeDocument/2006/relationships/image" Target="../media/image794.png"/><Relationship Id="rId176" Type="http://schemas.openxmlformats.org/officeDocument/2006/relationships/customXml" Target="../ink/ink885.xml"/><Relationship Id="rId341" Type="http://schemas.openxmlformats.org/officeDocument/2006/relationships/image" Target="../media/image920.png"/><Relationship Id="rId383" Type="http://schemas.openxmlformats.org/officeDocument/2006/relationships/image" Target="../media/image941.png"/><Relationship Id="rId439" Type="http://schemas.openxmlformats.org/officeDocument/2006/relationships/image" Target="../media/image969.png"/><Relationship Id="rId201" Type="http://schemas.openxmlformats.org/officeDocument/2006/relationships/image" Target="../media/image854.png"/><Relationship Id="rId243" Type="http://schemas.openxmlformats.org/officeDocument/2006/relationships/customXml" Target="../ink/ink919.xml"/><Relationship Id="rId285" Type="http://schemas.openxmlformats.org/officeDocument/2006/relationships/image" Target="../media/image894.png"/><Relationship Id="rId450" Type="http://schemas.openxmlformats.org/officeDocument/2006/relationships/customXml" Target="../ink/ink1023.xml"/><Relationship Id="rId38" Type="http://schemas.openxmlformats.org/officeDocument/2006/relationships/customXml" Target="../ink/ink815.xml"/><Relationship Id="rId103" Type="http://schemas.openxmlformats.org/officeDocument/2006/relationships/customXml" Target="../ink/ink848.xml"/><Relationship Id="rId310" Type="http://schemas.openxmlformats.org/officeDocument/2006/relationships/customXml" Target="../ink/ink953.xml"/><Relationship Id="rId492" Type="http://schemas.openxmlformats.org/officeDocument/2006/relationships/image" Target="../media/image995.png"/><Relationship Id="rId91" Type="http://schemas.openxmlformats.org/officeDocument/2006/relationships/customXml" Target="../ink/ink842.xml"/><Relationship Id="rId145" Type="http://schemas.openxmlformats.org/officeDocument/2006/relationships/image" Target="../media/image826.png"/><Relationship Id="rId187" Type="http://schemas.openxmlformats.org/officeDocument/2006/relationships/image" Target="../media/image847.png"/><Relationship Id="rId352" Type="http://schemas.openxmlformats.org/officeDocument/2006/relationships/customXml" Target="../ink/ink974.xml"/><Relationship Id="rId394" Type="http://schemas.openxmlformats.org/officeDocument/2006/relationships/customXml" Target="../ink/ink995.xml"/><Relationship Id="rId408" Type="http://schemas.openxmlformats.org/officeDocument/2006/relationships/customXml" Target="../ink/ink1002.xml"/><Relationship Id="rId212" Type="http://schemas.openxmlformats.org/officeDocument/2006/relationships/customXml" Target="../ink/ink903.xml"/><Relationship Id="rId254" Type="http://schemas.openxmlformats.org/officeDocument/2006/relationships/customXml" Target="../ink/ink925.xml"/><Relationship Id="rId49" Type="http://schemas.openxmlformats.org/officeDocument/2006/relationships/customXml" Target="../ink/ink821.xml"/><Relationship Id="rId114" Type="http://schemas.openxmlformats.org/officeDocument/2006/relationships/customXml" Target="../ink/ink854.xml"/><Relationship Id="rId296" Type="http://schemas.openxmlformats.org/officeDocument/2006/relationships/customXml" Target="../ink/ink946.xml"/><Relationship Id="rId461" Type="http://schemas.openxmlformats.org/officeDocument/2006/relationships/customXml" Target="../ink/ink1029.xml"/><Relationship Id="rId60" Type="http://schemas.openxmlformats.org/officeDocument/2006/relationships/image" Target="../media/image784.png"/><Relationship Id="rId156" Type="http://schemas.openxmlformats.org/officeDocument/2006/relationships/customXml" Target="../ink/ink875.xml"/><Relationship Id="rId198" Type="http://schemas.openxmlformats.org/officeDocument/2006/relationships/customXml" Target="../ink/ink896.xml"/><Relationship Id="rId321" Type="http://schemas.openxmlformats.org/officeDocument/2006/relationships/image" Target="../media/image911.png"/><Relationship Id="rId363" Type="http://schemas.openxmlformats.org/officeDocument/2006/relationships/image" Target="../media/image931.png"/><Relationship Id="rId419" Type="http://schemas.openxmlformats.org/officeDocument/2006/relationships/image" Target="../media/image959.png"/><Relationship Id="rId223" Type="http://schemas.openxmlformats.org/officeDocument/2006/relationships/customXml" Target="../ink/ink909.xml"/><Relationship Id="rId430" Type="http://schemas.openxmlformats.org/officeDocument/2006/relationships/customXml" Target="../ink/ink1013.xml"/><Relationship Id="rId18" Type="http://schemas.openxmlformats.org/officeDocument/2006/relationships/customXml" Target="../ink/ink805.xml"/><Relationship Id="rId265" Type="http://schemas.openxmlformats.org/officeDocument/2006/relationships/image" Target="../media/image884.png"/><Relationship Id="rId472" Type="http://schemas.openxmlformats.org/officeDocument/2006/relationships/image" Target="../media/image985.png"/><Relationship Id="rId125" Type="http://schemas.openxmlformats.org/officeDocument/2006/relationships/image" Target="../media/image816.png"/><Relationship Id="rId167" Type="http://schemas.openxmlformats.org/officeDocument/2006/relationships/image" Target="../media/image837.png"/><Relationship Id="rId332" Type="http://schemas.openxmlformats.org/officeDocument/2006/relationships/customXml" Target="../ink/ink964.xml"/><Relationship Id="rId374" Type="http://schemas.openxmlformats.org/officeDocument/2006/relationships/customXml" Target="../ink/ink985.xml"/><Relationship Id="rId71" Type="http://schemas.openxmlformats.org/officeDocument/2006/relationships/customXml" Target="../ink/ink832.xml"/><Relationship Id="rId234" Type="http://schemas.openxmlformats.org/officeDocument/2006/relationships/image" Target="../media/image869.png"/><Relationship Id="rId2" Type="http://schemas.openxmlformats.org/officeDocument/2006/relationships/customXml" Target="../ink/ink797.xml"/><Relationship Id="rId29" Type="http://schemas.openxmlformats.org/officeDocument/2006/relationships/image" Target="../media/image770.png"/><Relationship Id="rId276" Type="http://schemas.openxmlformats.org/officeDocument/2006/relationships/customXml" Target="../ink/ink936.xml"/><Relationship Id="rId441" Type="http://schemas.openxmlformats.org/officeDocument/2006/relationships/image" Target="../media/image970.png"/><Relationship Id="rId483" Type="http://schemas.openxmlformats.org/officeDocument/2006/relationships/customXml" Target="../ink/ink1040.xml"/><Relationship Id="rId40" Type="http://schemas.openxmlformats.org/officeDocument/2006/relationships/customXml" Target="../ink/ink816.xml"/><Relationship Id="rId136" Type="http://schemas.openxmlformats.org/officeDocument/2006/relationships/customXml" Target="../ink/ink865.xml"/><Relationship Id="rId178" Type="http://schemas.openxmlformats.org/officeDocument/2006/relationships/customXml" Target="../ink/ink886.xml"/><Relationship Id="rId301" Type="http://schemas.openxmlformats.org/officeDocument/2006/relationships/image" Target="../media/image902.png"/><Relationship Id="rId343" Type="http://schemas.openxmlformats.org/officeDocument/2006/relationships/image" Target="../media/image921.png"/><Relationship Id="rId82" Type="http://schemas.openxmlformats.org/officeDocument/2006/relationships/image" Target="../media/image795.png"/><Relationship Id="rId203" Type="http://schemas.openxmlformats.org/officeDocument/2006/relationships/image" Target="../media/image855.png"/><Relationship Id="rId385" Type="http://schemas.openxmlformats.org/officeDocument/2006/relationships/image" Target="../media/image942.png"/><Relationship Id="rId245" Type="http://schemas.openxmlformats.org/officeDocument/2006/relationships/customXml" Target="../ink/ink920.xml"/><Relationship Id="rId287" Type="http://schemas.openxmlformats.org/officeDocument/2006/relationships/image" Target="../media/image895.png"/><Relationship Id="rId410" Type="http://schemas.openxmlformats.org/officeDocument/2006/relationships/customXml" Target="../ink/ink1003.xml"/><Relationship Id="rId452" Type="http://schemas.openxmlformats.org/officeDocument/2006/relationships/customXml" Target="../ink/ink1024.xml"/><Relationship Id="rId494" Type="http://schemas.openxmlformats.org/officeDocument/2006/relationships/image" Target="../media/image996.png"/><Relationship Id="rId105" Type="http://schemas.openxmlformats.org/officeDocument/2006/relationships/customXml" Target="../ink/ink849.xml"/><Relationship Id="rId147" Type="http://schemas.openxmlformats.org/officeDocument/2006/relationships/image" Target="../media/image827.png"/><Relationship Id="rId312" Type="http://schemas.openxmlformats.org/officeDocument/2006/relationships/customXml" Target="../ink/ink954.xml"/><Relationship Id="rId354" Type="http://schemas.openxmlformats.org/officeDocument/2006/relationships/customXml" Target="../ink/ink975.xml"/><Relationship Id="rId51" Type="http://schemas.openxmlformats.org/officeDocument/2006/relationships/customXml" Target="../ink/ink822.xml"/><Relationship Id="rId93" Type="http://schemas.openxmlformats.org/officeDocument/2006/relationships/customXml" Target="../ink/ink843.xml"/><Relationship Id="rId189" Type="http://schemas.openxmlformats.org/officeDocument/2006/relationships/image" Target="../media/image848.png"/><Relationship Id="rId396" Type="http://schemas.openxmlformats.org/officeDocument/2006/relationships/customXml" Target="../ink/ink996.xml"/><Relationship Id="rId214" Type="http://schemas.openxmlformats.org/officeDocument/2006/relationships/customXml" Target="../ink/ink904.xml"/><Relationship Id="rId256" Type="http://schemas.openxmlformats.org/officeDocument/2006/relationships/customXml" Target="../ink/ink926.xml"/><Relationship Id="rId298" Type="http://schemas.openxmlformats.org/officeDocument/2006/relationships/customXml" Target="../ink/ink947.xml"/><Relationship Id="rId421" Type="http://schemas.openxmlformats.org/officeDocument/2006/relationships/image" Target="../media/image960.png"/><Relationship Id="rId463" Type="http://schemas.openxmlformats.org/officeDocument/2006/relationships/customXml" Target="../ink/ink1030.xml"/><Relationship Id="rId116" Type="http://schemas.openxmlformats.org/officeDocument/2006/relationships/customXml" Target="../ink/ink855.xml"/><Relationship Id="rId158" Type="http://schemas.openxmlformats.org/officeDocument/2006/relationships/customXml" Target="../ink/ink876.xml"/><Relationship Id="rId323" Type="http://schemas.openxmlformats.org/officeDocument/2006/relationships/image" Target="../media/image912.png"/><Relationship Id="rId20" Type="http://schemas.openxmlformats.org/officeDocument/2006/relationships/customXml" Target="../ink/ink806.xml"/><Relationship Id="rId62" Type="http://schemas.openxmlformats.org/officeDocument/2006/relationships/image" Target="../media/image785.png"/><Relationship Id="rId365" Type="http://schemas.openxmlformats.org/officeDocument/2006/relationships/image" Target="../media/image932.png"/><Relationship Id="rId225" Type="http://schemas.openxmlformats.org/officeDocument/2006/relationships/customXml" Target="../ink/ink910.xml"/><Relationship Id="rId267" Type="http://schemas.openxmlformats.org/officeDocument/2006/relationships/image" Target="../media/image885.png"/><Relationship Id="rId432" Type="http://schemas.openxmlformats.org/officeDocument/2006/relationships/customXml" Target="../ink/ink1014.xml"/><Relationship Id="rId474" Type="http://schemas.openxmlformats.org/officeDocument/2006/relationships/image" Target="../media/image986.png"/><Relationship Id="rId106" Type="http://schemas.openxmlformats.org/officeDocument/2006/relationships/image" Target="../media/image807.png"/><Relationship Id="rId127" Type="http://schemas.openxmlformats.org/officeDocument/2006/relationships/image" Target="../media/image817.png"/><Relationship Id="rId313" Type="http://schemas.openxmlformats.org/officeDocument/2006/relationships/image" Target="../media/image907.png"/><Relationship Id="rId495" Type="http://schemas.openxmlformats.org/officeDocument/2006/relationships/customXml" Target="../ink/ink1046.xml"/><Relationship Id="rId10" Type="http://schemas.openxmlformats.org/officeDocument/2006/relationships/customXml" Target="../ink/ink801.xml"/><Relationship Id="rId31" Type="http://schemas.openxmlformats.org/officeDocument/2006/relationships/image" Target="../media/image771.png"/><Relationship Id="rId52" Type="http://schemas.openxmlformats.org/officeDocument/2006/relationships/image" Target="../media/image780.png"/><Relationship Id="rId73" Type="http://schemas.openxmlformats.org/officeDocument/2006/relationships/customXml" Target="../ink/ink833.xml"/><Relationship Id="rId94" Type="http://schemas.openxmlformats.org/officeDocument/2006/relationships/image" Target="../media/image801.png"/><Relationship Id="rId148" Type="http://schemas.openxmlformats.org/officeDocument/2006/relationships/customXml" Target="../ink/ink871.xml"/><Relationship Id="rId169" Type="http://schemas.openxmlformats.org/officeDocument/2006/relationships/image" Target="../media/image838.png"/><Relationship Id="rId334" Type="http://schemas.openxmlformats.org/officeDocument/2006/relationships/customXml" Target="../ink/ink965.xml"/><Relationship Id="rId355" Type="http://schemas.openxmlformats.org/officeDocument/2006/relationships/image" Target="../media/image927.png"/><Relationship Id="rId376" Type="http://schemas.openxmlformats.org/officeDocument/2006/relationships/customXml" Target="../ink/ink986.xml"/><Relationship Id="rId397" Type="http://schemas.openxmlformats.org/officeDocument/2006/relationships/image" Target="../media/image948.png"/><Relationship Id="rId4" Type="http://schemas.openxmlformats.org/officeDocument/2006/relationships/customXml" Target="../ink/ink798.xml"/><Relationship Id="rId180" Type="http://schemas.openxmlformats.org/officeDocument/2006/relationships/customXml" Target="../ink/ink887.xml"/><Relationship Id="rId215" Type="http://schemas.openxmlformats.org/officeDocument/2006/relationships/image" Target="../media/image860.png"/><Relationship Id="rId236" Type="http://schemas.openxmlformats.org/officeDocument/2006/relationships/image" Target="../media/image870.png"/><Relationship Id="rId257" Type="http://schemas.openxmlformats.org/officeDocument/2006/relationships/image" Target="../media/image880.png"/><Relationship Id="rId278" Type="http://schemas.openxmlformats.org/officeDocument/2006/relationships/customXml" Target="../ink/ink937.xml"/><Relationship Id="rId401" Type="http://schemas.openxmlformats.org/officeDocument/2006/relationships/image" Target="../media/image950.png"/><Relationship Id="rId422" Type="http://schemas.openxmlformats.org/officeDocument/2006/relationships/customXml" Target="../ink/ink1009.xml"/><Relationship Id="rId443" Type="http://schemas.openxmlformats.org/officeDocument/2006/relationships/image" Target="../media/image971.png"/><Relationship Id="rId464" Type="http://schemas.openxmlformats.org/officeDocument/2006/relationships/image" Target="../media/image981.png"/><Relationship Id="rId303" Type="http://schemas.openxmlformats.org/officeDocument/2006/relationships/image" Target="../media/image903.png"/><Relationship Id="rId485" Type="http://schemas.openxmlformats.org/officeDocument/2006/relationships/customXml" Target="../ink/ink1041.xml"/><Relationship Id="rId42" Type="http://schemas.openxmlformats.org/officeDocument/2006/relationships/customXml" Target="../ink/ink817.xml"/><Relationship Id="rId84" Type="http://schemas.openxmlformats.org/officeDocument/2006/relationships/image" Target="../media/image796.png"/><Relationship Id="rId138" Type="http://schemas.openxmlformats.org/officeDocument/2006/relationships/customXml" Target="../ink/ink866.xml"/><Relationship Id="rId345" Type="http://schemas.openxmlformats.org/officeDocument/2006/relationships/image" Target="../media/image922.png"/><Relationship Id="rId387" Type="http://schemas.openxmlformats.org/officeDocument/2006/relationships/image" Target="../media/image943.png"/><Relationship Id="rId191" Type="http://schemas.openxmlformats.org/officeDocument/2006/relationships/image" Target="../media/image849.png"/><Relationship Id="rId205" Type="http://schemas.openxmlformats.org/officeDocument/2006/relationships/image" Target="../media/image856.png"/><Relationship Id="rId247" Type="http://schemas.openxmlformats.org/officeDocument/2006/relationships/image" Target="../media/image875.png"/><Relationship Id="rId412" Type="http://schemas.openxmlformats.org/officeDocument/2006/relationships/customXml" Target="../ink/ink1004.xml"/><Relationship Id="rId107" Type="http://schemas.openxmlformats.org/officeDocument/2006/relationships/customXml" Target="../ink/ink850.xml"/><Relationship Id="rId289" Type="http://schemas.openxmlformats.org/officeDocument/2006/relationships/image" Target="../media/image896.png"/><Relationship Id="rId454" Type="http://schemas.openxmlformats.org/officeDocument/2006/relationships/customXml" Target="../ink/ink1025.xml"/><Relationship Id="rId496" Type="http://schemas.openxmlformats.org/officeDocument/2006/relationships/image" Target="../media/image997.png"/><Relationship Id="rId11" Type="http://schemas.openxmlformats.org/officeDocument/2006/relationships/image" Target="../media/image761.png"/><Relationship Id="rId53" Type="http://schemas.openxmlformats.org/officeDocument/2006/relationships/customXml" Target="../ink/ink823.xml"/><Relationship Id="rId149" Type="http://schemas.openxmlformats.org/officeDocument/2006/relationships/image" Target="../media/image828.png"/><Relationship Id="rId314" Type="http://schemas.openxmlformats.org/officeDocument/2006/relationships/customXml" Target="../ink/ink955.xml"/><Relationship Id="rId356" Type="http://schemas.openxmlformats.org/officeDocument/2006/relationships/customXml" Target="../ink/ink976.xml"/><Relationship Id="rId398" Type="http://schemas.openxmlformats.org/officeDocument/2006/relationships/customXml" Target="../ink/ink997.xml"/><Relationship Id="rId95" Type="http://schemas.openxmlformats.org/officeDocument/2006/relationships/customXml" Target="../ink/ink844.xml"/><Relationship Id="rId160" Type="http://schemas.openxmlformats.org/officeDocument/2006/relationships/customXml" Target="../ink/ink877.xml"/><Relationship Id="rId216" Type="http://schemas.openxmlformats.org/officeDocument/2006/relationships/customXml" Target="../ink/ink905.xml"/><Relationship Id="rId423" Type="http://schemas.openxmlformats.org/officeDocument/2006/relationships/image" Target="../media/image961.png"/><Relationship Id="rId258" Type="http://schemas.openxmlformats.org/officeDocument/2006/relationships/customXml" Target="../ink/ink927.xml"/><Relationship Id="rId465" Type="http://schemas.openxmlformats.org/officeDocument/2006/relationships/customXml" Target="../ink/ink1031.xml"/><Relationship Id="rId22" Type="http://schemas.openxmlformats.org/officeDocument/2006/relationships/customXml" Target="../ink/ink807.xml"/><Relationship Id="rId64" Type="http://schemas.openxmlformats.org/officeDocument/2006/relationships/image" Target="../media/image786.png"/><Relationship Id="rId118" Type="http://schemas.openxmlformats.org/officeDocument/2006/relationships/customXml" Target="../ink/ink856.xml"/><Relationship Id="rId325" Type="http://schemas.openxmlformats.org/officeDocument/2006/relationships/image" Target="../media/image913.png"/><Relationship Id="rId367" Type="http://schemas.openxmlformats.org/officeDocument/2006/relationships/image" Target="../media/image933.png"/><Relationship Id="rId171" Type="http://schemas.openxmlformats.org/officeDocument/2006/relationships/image" Target="../media/image839.png"/><Relationship Id="rId227" Type="http://schemas.openxmlformats.org/officeDocument/2006/relationships/customXml" Target="../ink/ink911.xml"/><Relationship Id="rId269" Type="http://schemas.openxmlformats.org/officeDocument/2006/relationships/image" Target="../media/image886.png"/><Relationship Id="rId434" Type="http://schemas.openxmlformats.org/officeDocument/2006/relationships/customXml" Target="../ink/ink1015.xml"/><Relationship Id="rId476" Type="http://schemas.openxmlformats.org/officeDocument/2006/relationships/image" Target="../media/image987.png"/><Relationship Id="rId33" Type="http://schemas.openxmlformats.org/officeDocument/2006/relationships/image" Target="../media/image772.png"/><Relationship Id="rId129" Type="http://schemas.openxmlformats.org/officeDocument/2006/relationships/image" Target="../media/image818.png"/><Relationship Id="rId280" Type="http://schemas.openxmlformats.org/officeDocument/2006/relationships/customXml" Target="../ink/ink938.xml"/><Relationship Id="rId336" Type="http://schemas.openxmlformats.org/officeDocument/2006/relationships/customXml" Target="../ink/ink966.xml"/><Relationship Id="rId75" Type="http://schemas.openxmlformats.org/officeDocument/2006/relationships/customXml" Target="../ink/ink834.xml"/><Relationship Id="rId140" Type="http://schemas.openxmlformats.org/officeDocument/2006/relationships/customXml" Target="../ink/ink867.xml"/><Relationship Id="rId182" Type="http://schemas.openxmlformats.org/officeDocument/2006/relationships/customXml" Target="../ink/ink888.xml"/><Relationship Id="rId378" Type="http://schemas.openxmlformats.org/officeDocument/2006/relationships/customXml" Target="../ink/ink987.xml"/><Relationship Id="rId403" Type="http://schemas.openxmlformats.org/officeDocument/2006/relationships/image" Target="../media/image951.png"/><Relationship Id="rId6" Type="http://schemas.openxmlformats.org/officeDocument/2006/relationships/customXml" Target="../ink/ink799.xml"/><Relationship Id="rId238" Type="http://schemas.openxmlformats.org/officeDocument/2006/relationships/image" Target="../media/image871.png"/><Relationship Id="rId445" Type="http://schemas.openxmlformats.org/officeDocument/2006/relationships/image" Target="../media/image972.png"/><Relationship Id="rId487" Type="http://schemas.openxmlformats.org/officeDocument/2006/relationships/customXml" Target="../ink/ink1042.xml"/><Relationship Id="rId291" Type="http://schemas.openxmlformats.org/officeDocument/2006/relationships/image" Target="../media/image897.png"/><Relationship Id="rId305" Type="http://schemas.openxmlformats.org/officeDocument/2006/relationships/image" Target="../media/image904.png"/><Relationship Id="rId347" Type="http://schemas.openxmlformats.org/officeDocument/2006/relationships/image" Target="../media/image923.png"/><Relationship Id="rId44" Type="http://schemas.openxmlformats.org/officeDocument/2006/relationships/customXml" Target="../ink/ink818.xml"/><Relationship Id="rId86" Type="http://schemas.openxmlformats.org/officeDocument/2006/relationships/image" Target="../media/image797.png"/><Relationship Id="rId151" Type="http://schemas.openxmlformats.org/officeDocument/2006/relationships/image" Target="../media/image829.png"/><Relationship Id="rId389" Type="http://schemas.openxmlformats.org/officeDocument/2006/relationships/image" Target="../media/image944.png"/><Relationship Id="rId193" Type="http://schemas.openxmlformats.org/officeDocument/2006/relationships/image" Target="../media/image850.png"/><Relationship Id="rId207" Type="http://schemas.openxmlformats.org/officeDocument/2006/relationships/image" Target="../media/image857.png"/><Relationship Id="rId249" Type="http://schemas.openxmlformats.org/officeDocument/2006/relationships/image" Target="../media/image876.png"/><Relationship Id="rId414" Type="http://schemas.openxmlformats.org/officeDocument/2006/relationships/customXml" Target="../ink/ink1005.xml"/><Relationship Id="rId456" Type="http://schemas.openxmlformats.org/officeDocument/2006/relationships/customXml" Target="../ink/ink1026.xml"/><Relationship Id="rId498" Type="http://schemas.openxmlformats.org/officeDocument/2006/relationships/image" Target="../media/image998.png"/><Relationship Id="rId13" Type="http://schemas.openxmlformats.org/officeDocument/2006/relationships/image" Target="../media/image762.png"/><Relationship Id="rId109" Type="http://schemas.openxmlformats.org/officeDocument/2006/relationships/image" Target="../media/image808.png"/><Relationship Id="rId260" Type="http://schemas.openxmlformats.org/officeDocument/2006/relationships/customXml" Target="../ink/ink928.xml"/><Relationship Id="rId316" Type="http://schemas.openxmlformats.org/officeDocument/2006/relationships/customXml" Target="../ink/ink956.xml"/><Relationship Id="rId55" Type="http://schemas.openxmlformats.org/officeDocument/2006/relationships/customXml" Target="../ink/ink824.xml"/><Relationship Id="rId97" Type="http://schemas.openxmlformats.org/officeDocument/2006/relationships/customXml" Target="../ink/ink845.xml"/><Relationship Id="rId120" Type="http://schemas.openxmlformats.org/officeDocument/2006/relationships/customXml" Target="../ink/ink857.xml"/><Relationship Id="rId358" Type="http://schemas.openxmlformats.org/officeDocument/2006/relationships/customXml" Target="../ink/ink977.xml"/><Relationship Id="rId162" Type="http://schemas.openxmlformats.org/officeDocument/2006/relationships/customXml" Target="../ink/ink878.xml"/><Relationship Id="rId218" Type="http://schemas.openxmlformats.org/officeDocument/2006/relationships/customXml" Target="../ink/ink906.xml"/><Relationship Id="rId425" Type="http://schemas.openxmlformats.org/officeDocument/2006/relationships/image" Target="../media/image962.png"/><Relationship Id="rId467" Type="http://schemas.openxmlformats.org/officeDocument/2006/relationships/customXml" Target="../ink/ink1032.xml"/><Relationship Id="rId271" Type="http://schemas.openxmlformats.org/officeDocument/2006/relationships/image" Target="../media/image887.png"/><Relationship Id="rId24" Type="http://schemas.openxmlformats.org/officeDocument/2006/relationships/customXml" Target="../ink/ink808.xml"/><Relationship Id="rId66" Type="http://schemas.openxmlformats.org/officeDocument/2006/relationships/image" Target="../media/image787.png"/><Relationship Id="rId131" Type="http://schemas.openxmlformats.org/officeDocument/2006/relationships/image" Target="../media/image819.png"/><Relationship Id="rId327" Type="http://schemas.openxmlformats.org/officeDocument/2006/relationships/image" Target="../media/image914.png"/><Relationship Id="rId369" Type="http://schemas.openxmlformats.org/officeDocument/2006/relationships/image" Target="../media/image934.png"/><Relationship Id="rId173" Type="http://schemas.openxmlformats.org/officeDocument/2006/relationships/image" Target="../media/image840.png"/><Relationship Id="rId229" Type="http://schemas.openxmlformats.org/officeDocument/2006/relationships/customXml" Target="../ink/ink912.xml"/><Relationship Id="rId380" Type="http://schemas.openxmlformats.org/officeDocument/2006/relationships/customXml" Target="../ink/ink988.xml"/><Relationship Id="rId436" Type="http://schemas.openxmlformats.org/officeDocument/2006/relationships/customXml" Target="../ink/ink1016.xml"/><Relationship Id="rId240" Type="http://schemas.openxmlformats.org/officeDocument/2006/relationships/image" Target="../media/image872.png"/><Relationship Id="rId478" Type="http://schemas.openxmlformats.org/officeDocument/2006/relationships/image" Target="../media/image988.png"/><Relationship Id="rId35" Type="http://schemas.openxmlformats.org/officeDocument/2006/relationships/image" Target="../media/image40.png"/><Relationship Id="rId77" Type="http://schemas.openxmlformats.org/officeDocument/2006/relationships/customXml" Target="../ink/ink835.xml"/><Relationship Id="rId100" Type="http://schemas.openxmlformats.org/officeDocument/2006/relationships/image" Target="../media/image804.png"/><Relationship Id="rId282" Type="http://schemas.openxmlformats.org/officeDocument/2006/relationships/customXml" Target="../ink/ink939.xml"/><Relationship Id="rId338" Type="http://schemas.openxmlformats.org/officeDocument/2006/relationships/customXml" Target="../ink/ink967.xml"/><Relationship Id="rId8" Type="http://schemas.openxmlformats.org/officeDocument/2006/relationships/customXml" Target="../ink/ink800.xml"/><Relationship Id="rId142" Type="http://schemas.openxmlformats.org/officeDocument/2006/relationships/customXml" Target="../ink/ink868.xml"/><Relationship Id="rId184" Type="http://schemas.openxmlformats.org/officeDocument/2006/relationships/customXml" Target="../ink/ink889.xml"/><Relationship Id="rId391" Type="http://schemas.openxmlformats.org/officeDocument/2006/relationships/image" Target="../media/image945.png"/><Relationship Id="rId405" Type="http://schemas.openxmlformats.org/officeDocument/2006/relationships/image" Target="../media/image952.png"/><Relationship Id="rId447" Type="http://schemas.openxmlformats.org/officeDocument/2006/relationships/image" Target="../media/image973.png"/><Relationship Id="rId251" Type="http://schemas.openxmlformats.org/officeDocument/2006/relationships/image" Target="../media/image877.png"/><Relationship Id="rId489" Type="http://schemas.openxmlformats.org/officeDocument/2006/relationships/customXml" Target="../ink/ink1043.xml"/><Relationship Id="rId46" Type="http://schemas.openxmlformats.org/officeDocument/2006/relationships/image" Target="../media/image777.png"/><Relationship Id="rId293" Type="http://schemas.openxmlformats.org/officeDocument/2006/relationships/image" Target="../media/image898.png"/><Relationship Id="rId307" Type="http://schemas.openxmlformats.org/officeDocument/2006/relationships/image" Target="../media/image905.png"/><Relationship Id="rId349" Type="http://schemas.openxmlformats.org/officeDocument/2006/relationships/image" Target="../media/image924.png"/><Relationship Id="rId88" Type="http://schemas.openxmlformats.org/officeDocument/2006/relationships/image" Target="../media/image798.png"/><Relationship Id="rId111" Type="http://schemas.openxmlformats.org/officeDocument/2006/relationships/image" Target="../media/image809.png"/><Relationship Id="rId153" Type="http://schemas.openxmlformats.org/officeDocument/2006/relationships/image" Target="../media/image830.png"/><Relationship Id="rId195" Type="http://schemas.openxmlformats.org/officeDocument/2006/relationships/image" Target="../media/image851.png"/><Relationship Id="rId209" Type="http://schemas.openxmlformats.org/officeDocument/2006/relationships/image" Target="../media/image858.png"/><Relationship Id="rId360" Type="http://schemas.openxmlformats.org/officeDocument/2006/relationships/customXml" Target="../ink/ink978.xml"/><Relationship Id="rId416" Type="http://schemas.openxmlformats.org/officeDocument/2006/relationships/customXml" Target="../ink/ink1006.xml"/><Relationship Id="rId220" Type="http://schemas.openxmlformats.org/officeDocument/2006/relationships/customXml" Target="../ink/ink907.xml"/><Relationship Id="rId458" Type="http://schemas.openxmlformats.org/officeDocument/2006/relationships/customXml" Target="../ink/ink1027.xml"/><Relationship Id="rId15" Type="http://schemas.openxmlformats.org/officeDocument/2006/relationships/image" Target="../media/image763.png"/><Relationship Id="rId57" Type="http://schemas.openxmlformats.org/officeDocument/2006/relationships/customXml" Target="../ink/ink825.xml"/><Relationship Id="rId262" Type="http://schemas.openxmlformats.org/officeDocument/2006/relationships/customXml" Target="../ink/ink929.xml"/><Relationship Id="rId318" Type="http://schemas.openxmlformats.org/officeDocument/2006/relationships/customXml" Target="../ink/ink957.xml"/><Relationship Id="rId99" Type="http://schemas.openxmlformats.org/officeDocument/2006/relationships/customXml" Target="../ink/ink846.xml"/><Relationship Id="rId122" Type="http://schemas.openxmlformats.org/officeDocument/2006/relationships/customXml" Target="../ink/ink858.xml"/><Relationship Id="rId164" Type="http://schemas.openxmlformats.org/officeDocument/2006/relationships/customXml" Target="../ink/ink879.xml"/><Relationship Id="rId371" Type="http://schemas.openxmlformats.org/officeDocument/2006/relationships/image" Target="../media/image935.png"/><Relationship Id="rId427" Type="http://schemas.openxmlformats.org/officeDocument/2006/relationships/image" Target="../media/image963.png"/><Relationship Id="rId469" Type="http://schemas.openxmlformats.org/officeDocument/2006/relationships/customXml" Target="../ink/ink1033.xml"/><Relationship Id="rId26" Type="http://schemas.openxmlformats.org/officeDocument/2006/relationships/customXml" Target="../ink/ink809.xml"/><Relationship Id="rId231" Type="http://schemas.openxmlformats.org/officeDocument/2006/relationships/customXml" Target="../ink/ink913.xml"/><Relationship Id="rId273" Type="http://schemas.openxmlformats.org/officeDocument/2006/relationships/image" Target="../media/image888.png"/><Relationship Id="rId329" Type="http://schemas.openxmlformats.org/officeDocument/2006/relationships/image" Target="../media/image915.png"/><Relationship Id="rId480" Type="http://schemas.openxmlformats.org/officeDocument/2006/relationships/image" Target="../media/image989.png"/><Relationship Id="rId68" Type="http://schemas.openxmlformats.org/officeDocument/2006/relationships/image" Target="../media/image788.png"/><Relationship Id="rId133" Type="http://schemas.openxmlformats.org/officeDocument/2006/relationships/image" Target="../media/image820.png"/><Relationship Id="rId175" Type="http://schemas.openxmlformats.org/officeDocument/2006/relationships/image" Target="../media/image841.png"/><Relationship Id="rId340" Type="http://schemas.openxmlformats.org/officeDocument/2006/relationships/customXml" Target="../ink/ink968.xml"/><Relationship Id="rId200" Type="http://schemas.openxmlformats.org/officeDocument/2006/relationships/customXml" Target="../ink/ink897.xml"/><Relationship Id="rId382" Type="http://schemas.openxmlformats.org/officeDocument/2006/relationships/customXml" Target="../ink/ink989.xml"/><Relationship Id="rId438" Type="http://schemas.openxmlformats.org/officeDocument/2006/relationships/customXml" Target="../ink/ink1017.xml"/><Relationship Id="rId242" Type="http://schemas.openxmlformats.org/officeDocument/2006/relationships/image" Target="../media/image873.png"/><Relationship Id="rId284" Type="http://schemas.openxmlformats.org/officeDocument/2006/relationships/customXml" Target="../ink/ink940.xml"/><Relationship Id="rId491" Type="http://schemas.openxmlformats.org/officeDocument/2006/relationships/customXml" Target="../ink/ink1044.xml"/><Relationship Id="rId37" Type="http://schemas.openxmlformats.org/officeDocument/2006/relationships/image" Target="../media/image773.png"/><Relationship Id="rId79" Type="http://schemas.openxmlformats.org/officeDocument/2006/relationships/customXml" Target="../ink/ink836.xml"/><Relationship Id="rId102" Type="http://schemas.openxmlformats.org/officeDocument/2006/relationships/image" Target="../media/image805.png"/><Relationship Id="rId144" Type="http://schemas.openxmlformats.org/officeDocument/2006/relationships/customXml" Target="../ink/ink869.xml"/><Relationship Id="rId90" Type="http://schemas.openxmlformats.org/officeDocument/2006/relationships/image" Target="../media/image799.png"/><Relationship Id="rId186" Type="http://schemas.openxmlformats.org/officeDocument/2006/relationships/customXml" Target="../ink/ink890.xml"/><Relationship Id="rId351" Type="http://schemas.openxmlformats.org/officeDocument/2006/relationships/image" Target="../media/image925.png"/><Relationship Id="rId393" Type="http://schemas.openxmlformats.org/officeDocument/2006/relationships/image" Target="../media/image946.png"/><Relationship Id="rId407" Type="http://schemas.openxmlformats.org/officeDocument/2006/relationships/image" Target="../media/image953.png"/><Relationship Id="rId449" Type="http://schemas.openxmlformats.org/officeDocument/2006/relationships/image" Target="../media/image974.png"/><Relationship Id="rId211" Type="http://schemas.openxmlformats.org/officeDocument/2006/relationships/image" Target="../media/image196.png"/><Relationship Id="rId253" Type="http://schemas.openxmlformats.org/officeDocument/2006/relationships/image" Target="../media/image878.png"/><Relationship Id="rId295" Type="http://schemas.openxmlformats.org/officeDocument/2006/relationships/image" Target="../media/image899.png"/><Relationship Id="rId309" Type="http://schemas.openxmlformats.org/officeDocument/2006/relationships/image" Target="../media/image906.png"/><Relationship Id="rId460" Type="http://schemas.openxmlformats.org/officeDocument/2006/relationships/customXml" Target="../ink/ink1028.xml"/><Relationship Id="rId48" Type="http://schemas.openxmlformats.org/officeDocument/2006/relationships/image" Target="../media/image778.png"/><Relationship Id="rId113" Type="http://schemas.openxmlformats.org/officeDocument/2006/relationships/image" Target="../media/image810.png"/><Relationship Id="rId320" Type="http://schemas.openxmlformats.org/officeDocument/2006/relationships/customXml" Target="../ink/ink958.xml"/><Relationship Id="rId155" Type="http://schemas.openxmlformats.org/officeDocument/2006/relationships/image" Target="../media/image831.png"/><Relationship Id="rId197" Type="http://schemas.openxmlformats.org/officeDocument/2006/relationships/image" Target="../media/image852.png"/><Relationship Id="rId362" Type="http://schemas.openxmlformats.org/officeDocument/2006/relationships/customXml" Target="../ink/ink979.xml"/><Relationship Id="rId418" Type="http://schemas.openxmlformats.org/officeDocument/2006/relationships/customXml" Target="../ink/ink1007.xml"/><Relationship Id="rId222" Type="http://schemas.openxmlformats.org/officeDocument/2006/relationships/customXml" Target="../ink/ink908.xml"/><Relationship Id="rId264" Type="http://schemas.openxmlformats.org/officeDocument/2006/relationships/customXml" Target="../ink/ink930.xml"/><Relationship Id="rId471" Type="http://schemas.openxmlformats.org/officeDocument/2006/relationships/customXml" Target="../ink/ink1034.xml"/><Relationship Id="rId17" Type="http://schemas.openxmlformats.org/officeDocument/2006/relationships/image" Target="../media/image764.png"/><Relationship Id="rId59" Type="http://schemas.openxmlformats.org/officeDocument/2006/relationships/customXml" Target="../ink/ink826.xml"/><Relationship Id="rId124" Type="http://schemas.openxmlformats.org/officeDocument/2006/relationships/customXml" Target="../ink/ink859.xml"/><Relationship Id="rId70" Type="http://schemas.openxmlformats.org/officeDocument/2006/relationships/image" Target="../media/image789.png"/><Relationship Id="rId166" Type="http://schemas.openxmlformats.org/officeDocument/2006/relationships/customXml" Target="../ink/ink880.xml"/><Relationship Id="rId331" Type="http://schemas.openxmlformats.org/officeDocument/2006/relationships/image" Target="../media/image916.png"/><Relationship Id="rId373" Type="http://schemas.openxmlformats.org/officeDocument/2006/relationships/image" Target="../media/image936.png"/><Relationship Id="rId429" Type="http://schemas.openxmlformats.org/officeDocument/2006/relationships/image" Target="../media/image964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914.xml"/><Relationship Id="rId440" Type="http://schemas.openxmlformats.org/officeDocument/2006/relationships/customXml" Target="../ink/ink1018.xml"/><Relationship Id="rId28" Type="http://schemas.openxmlformats.org/officeDocument/2006/relationships/customXml" Target="../ink/ink810.xml"/><Relationship Id="rId275" Type="http://schemas.openxmlformats.org/officeDocument/2006/relationships/image" Target="../media/image889.png"/><Relationship Id="rId300" Type="http://schemas.openxmlformats.org/officeDocument/2006/relationships/customXml" Target="../ink/ink948.xml"/><Relationship Id="rId482" Type="http://schemas.openxmlformats.org/officeDocument/2006/relationships/image" Target="../media/image990.png"/><Relationship Id="rId81" Type="http://schemas.openxmlformats.org/officeDocument/2006/relationships/customXml" Target="../ink/ink837.xml"/><Relationship Id="rId135" Type="http://schemas.openxmlformats.org/officeDocument/2006/relationships/image" Target="../media/image821.png"/><Relationship Id="rId177" Type="http://schemas.openxmlformats.org/officeDocument/2006/relationships/image" Target="../media/image842.png"/><Relationship Id="rId342" Type="http://schemas.openxmlformats.org/officeDocument/2006/relationships/customXml" Target="../ink/ink969.xml"/><Relationship Id="rId384" Type="http://schemas.openxmlformats.org/officeDocument/2006/relationships/customXml" Target="../ink/ink990.xml"/><Relationship Id="rId202" Type="http://schemas.openxmlformats.org/officeDocument/2006/relationships/customXml" Target="../ink/ink898.xml"/><Relationship Id="rId244" Type="http://schemas.openxmlformats.org/officeDocument/2006/relationships/image" Target="../media/image874.png"/><Relationship Id="rId39" Type="http://schemas.openxmlformats.org/officeDocument/2006/relationships/image" Target="../media/image774.png"/><Relationship Id="rId286" Type="http://schemas.openxmlformats.org/officeDocument/2006/relationships/customXml" Target="../ink/ink941.xml"/><Relationship Id="rId451" Type="http://schemas.openxmlformats.org/officeDocument/2006/relationships/image" Target="../media/image975.png"/><Relationship Id="rId493" Type="http://schemas.openxmlformats.org/officeDocument/2006/relationships/customXml" Target="../ink/ink1045.xml"/><Relationship Id="rId50" Type="http://schemas.openxmlformats.org/officeDocument/2006/relationships/image" Target="../media/image779.png"/><Relationship Id="rId104" Type="http://schemas.openxmlformats.org/officeDocument/2006/relationships/image" Target="../media/image806.png"/><Relationship Id="rId146" Type="http://schemas.openxmlformats.org/officeDocument/2006/relationships/customXml" Target="../ink/ink870.xml"/><Relationship Id="rId188" Type="http://schemas.openxmlformats.org/officeDocument/2006/relationships/customXml" Target="../ink/ink891.xml"/><Relationship Id="rId311" Type="http://schemas.openxmlformats.org/officeDocument/2006/relationships/image" Target="../media/image97.png"/><Relationship Id="rId353" Type="http://schemas.openxmlformats.org/officeDocument/2006/relationships/image" Target="../media/image926.png"/><Relationship Id="rId395" Type="http://schemas.openxmlformats.org/officeDocument/2006/relationships/image" Target="../media/image947.png"/><Relationship Id="rId409" Type="http://schemas.openxmlformats.org/officeDocument/2006/relationships/image" Target="../media/image954.png"/><Relationship Id="rId92" Type="http://schemas.openxmlformats.org/officeDocument/2006/relationships/image" Target="../media/image800.png"/><Relationship Id="rId213" Type="http://schemas.openxmlformats.org/officeDocument/2006/relationships/image" Target="../media/image859.png"/><Relationship Id="rId420" Type="http://schemas.openxmlformats.org/officeDocument/2006/relationships/customXml" Target="../ink/ink1008.xml"/><Relationship Id="rId255" Type="http://schemas.openxmlformats.org/officeDocument/2006/relationships/image" Target="../media/image879.png"/><Relationship Id="rId297" Type="http://schemas.openxmlformats.org/officeDocument/2006/relationships/image" Target="../media/image900.png"/><Relationship Id="rId462" Type="http://schemas.openxmlformats.org/officeDocument/2006/relationships/image" Target="../media/image980.png"/><Relationship Id="rId115" Type="http://schemas.openxmlformats.org/officeDocument/2006/relationships/image" Target="../media/image811.png"/><Relationship Id="rId157" Type="http://schemas.openxmlformats.org/officeDocument/2006/relationships/image" Target="../media/image832.png"/><Relationship Id="rId322" Type="http://schemas.openxmlformats.org/officeDocument/2006/relationships/customXml" Target="../ink/ink959.xml"/><Relationship Id="rId364" Type="http://schemas.openxmlformats.org/officeDocument/2006/relationships/customXml" Target="../ink/ink980.xml"/><Relationship Id="rId61" Type="http://schemas.openxmlformats.org/officeDocument/2006/relationships/customXml" Target="../ink/ink827.xml"/><Relationship Id="rId199" Type="http://schemas.openxmlformats.org/officeDocument/2006/relationships/image" Target="../media/image853.png"/><Relationship Id="rId19" Type="http://schemas.openxmlformats.org/officeDocument/2006/relationships/image" Target="../media/image765.png"/><Relationship Id="rId224" Type="http://schemas.openxmlformats.org/officeDocument/2006/relationships/image" Target="../media/image864.png"/><Relationship Id="rId266" Type="http://schemas.openxmlformats.org/officeDocument/2006/relationships/customXml" Target="../ink/ink931.xml"/><Relationship Id="rId431" Type="http://schemas.openxmlformats.org/officeDocument/2006/relationships/image" Target="../media/image965.png"/><Relationship Id="rId473" Type="http://schemas.openxmlformats.org/officeDocument/2006/relationships/customXml" Target="../ink/ink1035.xml"/><Relationship Id="rId30" Type="http://schemas.openxmlformats.org/officeDocument/2006/relationships/customXml" Target="../ink/ink811.xml"/><Relationship Id="rId126" Type="http://schemas.openxmlformats.org/officeDocument/2006/relationships/customXml" Target="../ink/ink860.xml"/><Relationship Id="rId168" Type="http://schemas.openxmlformats.org/officeDocument/2006/relationships/customXml" Target="../ink/ink881.xml"/><Relationship Id="rId333" Type="http://schemas.openxmlformats.org/officeDocument/2006/relationships/image" Target="../media/image411.png"/><Relationship Id="rId72" Type="http://schemas.openxmlformats.org/officeDocument/2006/relationships/image" Target="../media/image790.png"/><Relationship Id="rId375" Type="http://schemas.openxmlformats.org/officeDocument/2006/relationships/image" Target="../media/image937.png"/><Relationship Id="rId3" Type="http://schemas.openxmlformats.org/officeDocument/2006/relationships/image" Target="../media/image757.png"/><Relationship Id="rId235" Type="http://schemas.openxmlformats.org/officeDocument/2006/relationships/customXml" Target="../ink/ink915.xml"/><Relationship Id="rId277" Type="http://schemas.openxmlformats.org/officeDocument/2006/relationships/image" Target="../media/image890.png"/><Relationship Id="rId400" Type="http://schemas.openxmlformats.org/officeDocument/2006/relationships/customXml" Target="../ink/ink998.xml"/><Relationship Id="rId442" Type="http://schemas.openxmlformats.org/officeDocument/2006/relationships/customXml" Target="../ink/ink1019.xml"/><Relationship Id="rId484" Type="http://schemas.openxmlformats.org/officeDocument/2006/relationships/image" Target="../media/image991.png"/><Relationship Id="rId137" Type="http://schemas.openxmlformats.org/officeDocument/2006/relationships/image" Target="../media/image822.png"/><Relationship Id="rId302" Type="http://schemas.openxmlformats.org/officeDocument/2006/relationships/customXml" Target="../ink/ink949.xml"/><Relationship Id="rId344" Type="http://schemas.openxmlformats.org/officeDocument/2006/relationships/customXml" Target="../ink/ink970.xml"/><Relationship Id="rId41" Type="http://schemas.openxmlformats.org/officeDocument/2006/relationships/image" Target="../media/image775.png"/><Relationship Id="rId83" Type="http://schemas.openxmlformats.org/officeDocument/2006/relationships/customXml" Target="../ink/ink838.xml"/><Relationship Id="rId179" Type="http://schemas.openxmlformats.org/officeDocument/2006/relationships/image" Target="../media/image843.png"/><Relationship Id="rId386" Type="http://schemas.openxmlformats.org/officeDocument/2006/relationships/customXml" Target="../ink/ink991.xml"/><Relationship Id="rId190" Type="http://schemas.openxmlformats.org/officeDocument/2006/relationships/customXml" Target="../ink/ink892.xml"/><Relationship Id="rId204" Type="http://schemas.openxmlformats.org/officeDocument/2006/relationships/customXml" Target="../ink/ink899.xml"/><Relationship Id="rId246" Type="http://schemas.openxmlformats.org/officeDocument/2006/relationships/customXml" Target="../ink/ink921.xml"/><Relationship Id="rId288" Type="http://schemas.openxmlformats.org/officeDocument/2006/relationships/customXml" Target="../ink/ink942.xml"/><Relationship Id="rId411" Type="http://schemas.openxmlformats.org/officeDocument/2006/relationships/image" Target="../media/image955.png"/><Relationship Id="rId453" Type="http://schemas.openxmlformats.org/officeDocument/2006/relationships/image" Target="../media/image9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2.png"/><Relationship Id="rId3" Type="http://schemas.openxmlformats.org/officeDocument/2006/relationships/hyperlink" Target="https://commons.wikimedia.org/wiki/File:Gordon_tullock.jpg" TargetMode="External"/><Relationship Id="rId7" Type="http://schemas.openxmlformats.org/officeDocument/2006/relationships/customXml" Target="../ink/ink1049.xml"/><Relationship Id="rId12" Type="http://schemas.openxmlformats.org/officeDocument/2006/relationships/image" Target="../media/image1004.png"/><Relationship Id="rId2" Type="http://schemas.openxmlformats.org/officeDocument/2006/relationships/hyperlink" Target="https://en.wikipedia.org/wiki/User:Joshuapaqui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1.png"/><Relationship Id="rId11" Type="http://schemas.openxmlformats.org/officeDocument/2006/relationships/customXml" Target="../ink/ink1051.xml"/><Relationship Id="rId5" Type="http://schemas.openxmlformats.org/officeDocument/2006/relationships/image" Target="../media/image1000.jpeg"/><Relationship Id="rId10" Type="http://schemas.openxmlformats.org/officeDocument/2006/relationships/image" Target="../media/image1003.png"/><Relationship Id="rId4" Type="http://schemas.openxmlformats.org/officeDocument/2006/relationships/hyperlink" Target="https://creativecommons.org/licenses/by-sa/3.0/legalcode" TargetMode="External"/><Relationship Id="rId9" Type="http://schemas.openxmlformats.org/officeDocument/2006/relationships/customXml" Target="../ink/ink10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8586"/>
            <a:ext cx="12192000" cy="2391377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Staatliche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Rahmenbedinungen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411" y="3535199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Sommersemester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" y="22883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von Neumann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1903 – 1957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34637" y="5673523"/>
            <a:ext cx="6546575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Games and Economic Behavior (1944) Princeton University Press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6000750" y="22883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Oskar Morgenstern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1902 - 1977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D56E94-5D5A-4674-911F-A364C2C5FC06}"/>
              </a:ext>
            </a:extLst>
          </p:cNvPr>
          <p:cNvSpPr txBox="1"/>
          <p:nvPr/>
        </p:nvSpPr>
        <p:spPr>
          <a:xfrm>
            <a:off x="4606771" y="457548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Game Theory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A15CE7-AAC2-488C-94BA-543FFD736540}"/>
              </a:ext>
            </a:extLst>
          </p:cNvPr>
          <p:cNvSpPr txBox="1"/>
          <p:nvPr/>
        </p:nvSpPr>
        <p:spPr>
          <a:xfrm>
            <a:off x="7516362" y="3981896"/>
            <a:ext cx="2797036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u="sng" dirty="0">
                <a:hlinkClick r:id="rId2"/>
              </a:rPr>
              <a:t>Joshua Paquin</a:t>
            </a:r>
            <a:r>
              <a:rPr lang="en-US" sz="800" dirty="0"/>
              <a:t>, </a:t>
            </a:r>
            <a:r>
              <a:rPr lang="en-US" sz="800" u="sng" dirty="0">
                <a:hlinkClick r:id="rId3"/>
              </a:rPr>
              <a:t>Gordon </a:t>
            </a:r>
            <a:r>
              <a:rPr lang="en-US" sz="800" u="sng" dirty="0" err="1">
                <a:hlinkClick r:id="rId3"/>
              </a:rPr>
              <a:t>tullock</a:t>
            </a:r>
            <a:r>
              <a:rPr lang="en-US" sz="800" dirty="0"/>
              <a:t>, </a:t>
            </a:r>
            <a:r>
              <a:rPr lang="en-US" sz="800" u="sng" dirty="0">
                <a:hlinkClick r:id="rId4"/>
              </a:rPr>
              <a:t>CC BY-SA 3.0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upload.wikimedia.org/wikipedia/commons/thumb/5/5e/JohnvonNeumann-LosAlamos.gif/230px-JohnvonNeumann-LosAlamos.gif">
            <a:extLst>
              <a:ext uri="{FF2B5EF4-FFF2-40B4-BE49-F238E27FC236}">
                <a16:creationId xmlns:a16="http://schemas.microsoft.com/office/drawing/2014/main" id="{3303FE43-85E2-4D1B-B717-7CCAA2D8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757468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oskar-morgenstern-medaille.univie.ac.at/fileadmin/_processed_/csm_oskar-morgenstern-1_0df25a275c.jpg">
            <a:extLst>
              <a:ext uri="{FF2B5EF4-FFF2-40B4-BE49-F238E27FC236}">
                <a16:creationId xmlns:a16="http://schemas.microsoft.com/office/drawing/2014/main" id="{8780E94F-5781-4ECC-A8A7-1C1EA21F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38" y="1358457"/>
            <a:ext cx="2609865" cy="26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6E19770-C79E-C64A-5FCB-90B93D85CD7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FC67D5B-2E14-4D6E-A6A3-A9DE2566FD4B}"/>
                  </a:ext>
                </a:extLst>
              </p14:cNvPr>
              <p14:cNvContentPartPr/>
              <p14:nvPr/>
            </p14:nvContentPartPr>
            <p14:xfrm>
              <a:off x="1927496" y="5956758"/>
              <a:ext cx="4161960" cy="52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FC67D5B-2E14-4D6E-A6A3-A9DE2566FD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3176" y="5952438"/>
                <a:ext cx="417060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7FB8535-C9A4-44B0-880E-7790355BC761}"/>
              </a:ext>
            </a:extLst>
          </p:cNvPr>
          <p:cNvGrpSpPr/>
          <p:nvPr/>
        </p:nvGrpSpPr>
        <p:grpSpPr>
          <a:xfrm>
            <a:off x="1466336" y="101358"/>
            <a:ext cx="9430560" cy="626760"/>
            <a:chOff x="1466336" y="101358"/>
            <a:chExt cx="9430560" cy="62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75E46D1-0C07-4741-A88B-DFD04F792276}"/>
                    </a:ext>
                  </a:extLst>
                </p14:cNvPr>
                <p14:cNvContentPartPr/>
                <p14:nvPr/>
              </p14:nvContentPartPr>
              <p14:xfrm>
                <a:off x="1667576" y="471078"/>
                <a:ext cx="2642760" cy="108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75E46D1-0C07-4741-A88B-DFD04F7922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63256" y="466758"/>
                  <a:ext cx="2651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1CBA9CB-4D58-4369-A25F-D52F680F1E35}"/>
                    </a:ext>
                  </a:extLst>
                </p14:cNvPr>
                <p14:cNvContentPartPr/>
                <p14:nvPr/>
              </p14:nvContentPartPr>
              <p14:xfrm>
                <a:off x="7759136" y="574398"/>
                <a:ext cx="3137760" cy="153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1CBA9CB-4D58-4369-A25F-D52F680F1E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54816" y="570078"/>
                  <a:ext cx="3146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4582475-4EBD-4A71-8397-A015E5DB0A78}"/>
                    </a:ext>
                  </a:extLst>
                </p14:cNvPr>
                <p14:cNvContentPartPr/>
                <p14:nvPr/>
              </p14:nvContentPartPr>
              <p14:xfrm>
                <a:off x="1466336" y="101358"/>
                <a:ext cx="3469680" cy="618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4582475-4EBD-4A71-8397-A015E5DB0A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62016" y="97038"/>
                  <a:ext cx="3478320" cy="62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117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57ADF741-2D50-4A9F-87FB-00C4CEBB335F}"/>
              </a:ext>
            </a:extLst>
          </p:cNvPr>
          <p:cNvSpPr txBox="1"/>
          <p:nvPr/>
        </p:nvSpPr>
        <p:spPr>
          <a:xfrm>
            <a:off x="4049729" y="692118"/>
            <a:ext cx="4292048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Nash	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 – 2015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692118"/>
            <a:ext cx="4292048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Reinhard Selten	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 – 2016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7899952" y="0"/>
            <a:ext cx="4292048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Harsanyi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1920 - 2000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D56E94-5D5A-4674-911F-A364C2C5FC06}"/>
              </a:ext>
            </a:extLst>
          </p:cNvPr>
          <p:cNvSpPr txBox="1"/>
          <p:nvPr/>
        </p:nvSpPr>
        <p:spPr>
          <a:xfrm>
            <a:off x="3711789" y="92367"/>
            <a:ext cx="4768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Spieltheorie – Nobelpreis 1994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EE573F-CB9A-4F6C-A59F-9DFFD7A83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531" y="1305085"/>
            <a:ext cx="1869168" cy="280375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BC6CA6C-F827-4179-8836-C67D43CFED74}"/>
              </a:ext>
            </a:extLst>
          </p:cNvPr>
          <p:cNvSpPr/>
          <p:nvPr/>
        </p:nvSpPr>
        <p:spPr>
          <a:xfrm>
            <a:off x="9137917" y="4045908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3C3344-69CC-FE14-EF37-AEB680FC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787" y="2008292"/>
            <a:ext cx="2005659" cy="30084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44618-48F9-312A-A649-159AEF4E9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63" y="2008292"/>
            <a:ext cx="2086538" cy="312980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DFBC319-6EFF-67BC-8C61-4E8DB063A3C3}"/>
              </a:ext>
            </a:extLst>
          </p:cNvPr>
          <p:cNvSpPr/>
          <p:nvPr/>
        </p:nvSpPr>
        <p:spPr>
          <a:xfrm>
            <a:off x="5563208" y="5045440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0615AE-3586-67BA-41FF-F6E08DED4B1E}"/>
              </a:ext>
            </a:extLst>
          </p:cNvPr>
          <p:cNvSpPr/>
          <p:nvPr/>
        </p:nvSpPr>
        <p:spPr>
          <a:xfrm>
            <a:off x="1513479" y="5153162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9B8C5FA-0600-AABB-82FE-C79A37DC7A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69A70C7-3FC6-48F4-B32B-A49C0FD77607}"/>
                  </a:ext>
                </a:extLst>
              </p14:cNvPr>
              <p14:cNvContentPartPr/>
              <p14:nvPr/>
            </p14:nvContentPartPr>
            <p14:xfrm>
              <a:off x="5067416" y="1180780"/>
              <a:ext cx="1876680" cy="30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69A70C7-3FC6-48F4-B32B-A49C0FD776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3096" y="1176460"/>
                <a:ext cx="1885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2FBB947-0947-453D-B191-EE41C1907553}"/>
                  </a:ext>
                </a:extLst>
              </p14:cNvPr>
              <p14:cNvContentPartPr/>
              <p14:nvPr/>
            </p14:nvContentPartPr>
            <p14:xfrm>
              <a:off x="510536" y="622420"/>
              <a:ext cx="2809440" cy="709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2FBB947-0947-453D-B191-EE41C19075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216" y="618100"/>
                <a:ext cx="281808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AAACFC4-29EB-469F-9090-A2BF70B7D257}"/>
                  </a:ext>
                </a:extLst>
              </p14:cNvPr>
              <p14:cNvContentPartPr/>
              <p14:nvPr/>
            </p14:nvContentPartPr>
            <p14:xfrm>
              <a:off x="8766776" y="12940"/>
              <a:ext cx="2574720" cy="6343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AAACFC4-29EB-469F-9090-A2BF70B7D2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2456" y="8620"/>
                <a:ext cx="2583360" cy="6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79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Grundproblem der Ökonomie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0" y="452091"/>
                <a:ext cx="12172951" cy="628324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Haushalte unterliegen im Allgemeinen dem Grundproblem der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Ökonomie:                        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Prinzipiell unbegrenzte Bedürfnisse sind mit begrenzten Ressourcen zu befriedigen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Summe aller konsumierten Güter aller Haushalte können die verfügbaren Mengen nicht überschreiten.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Betrachte eine Ökonomie mit Haushalte (A,B) und 2 Gütern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den Konsummengen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den Anfangsausstattungen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Präferenzen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 („mehr ist immer besser“)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Konvex („Mischungen sind besser als Extreme“)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Abnehmender Grenznutzen</a:t>
                </a:r>
              </a:p>
              <a:p>
                <a:pPr lvl="1"/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(„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Zuwachs auf hohem Niveau bringt nicht mehr soviel“)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2091"/>
                <a:ext cx="12172951" cy="6283246"/>
              </a:xfrm>
              <a:prstGeom prst="rect">
                <a:avLst/>
              </a:prstGeom>
              <a:blipFill>
                <a:blip r:embed="rId2"/>
                <a:stretch>
                  <a:fillRect l="-651" t="-776" b="-26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8F73E966-4363-C490-4204-AC001F465F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8860297-95CA-4012-BE79-D796C99C4DF6}"/>
                  </a:ext>
                </a:extLst>
              </p14:cNvPr>
              <p14:cNvContentPartPr/>
              <p14:nvPr/>
            </p14:nvContentPartPr>
            <p14:xfrm>
              <a:off x="376616" y="1243420"/>
              <a:ext cx="11040480" cy="223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8860297-95CA-4012-BE79-D796C99C4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296" y="1239100"/>
                <a:ext cx="1104912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E7C0D6B-E5EA-4767-9171-B1ACE392F046}"/>
              </a:ext>
            </a:extLst>
          </p:cNvPr>
          <p:cNvGrpSpPr/>
          <p:nvPr/>
        </p:nvGrpSpPr>
        <p:grpSpPr>
          <a:xfrm>
            <a:off x="6818816" y="3399100"/>
            <a:ext cx="2585880" cy="105840"/>
            <a:chOff x="6818816" y="3399100"/>
            <a:chExt cx="258588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3C3C287-DC27-4AE8-8129-A641B3AA5DF1}"/>
                    </a:ext>
                  </a:extLst>
                </p14:cNvPr>
                <p14:cNvContentPartPr/>
                <p14:nvPr/>
              </p14:nvContentPartPr>
              <p14:xfrm>
                <a:off x="6818816" y="3435820"/>
                <a:ext cx="1044000" cy="536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3C3C287-DC27-4AE8-8129-A641B3AA5DF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14496" y="3431500"/>
                  <a:ext cx="1052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85753B3-6F08-4DDF-B297-0DB368347DD4}"/>
                    </a:ext>
                  </a:extLst>
                </p14:cNvPr>
                <p14:cNvContentPartPr/>
                <p14:nvPr/>
              </p14:nvContentPartPr>
              <p14:xfrm>
                <a:off x="8393816" y="3399100"/>
                <a:ext cx="1010880" cy="105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85753B3-6F08-4DDF-B297-0DB368347D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9496" y="3394780"/>
                  <a:ext cx="10195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045D254-224D-4888-99CD-BB92A2045FDB}"/>
                  </a:ext>
                </a:extLst>
              </p14:cNvPr>
              <p14:cNvContentPartPr/>
              <p14:nvPr/>
            </p14:nvContentPartPr>
            <p14:xfrm>
              <a:off x="5495096" y="3742900"/>
              <a:ext cx="367560" cy="484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045D254-224D-4888-99CD-BB92A2045F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0776" y="3738580"/>
                <a:ext cx="3762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7D8B879-71C0-4D61-8DD2-4C22F3EDADFC}"/>
                  </a:ext>
                </a:extLst>
              </p14:cNvPr>
              <p14:cNvContentPartPr/>
              <p14:nvPr/>
            </p14:nvContentPartPr>
            <p14:xfrm>
              <a:off x="7623056" y="3763420"/>
              <a:ext cx="451080" cy="5032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7D8B879-71C0-4D61-8DD2-4C22F3EDADF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18736" y="3759100"/>
                <a:ext cx="4597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B86DF22-7834-449E-8FC8-4363E92603FF}"/>
                  </a:ext>
                </a:extLst>
              </p14:cNvPr>
              <p14:cNvContentPartPr/>
              <p14:nvPr/>
            </p14:nvContentPartPr>
            <p14:xfrm>
              <a:off x="4787696" y="5201980"/>
              <a:ext cx="2540160" cy="75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B86DF22-7834-449E-8FC8-4363E92603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3376" y="5197660"/>
                <a:ext cx="2548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D5FFB46-797B-4973-BFE2-1143E19FDA03}"/>
                  </a:ext>
                </a:extLst>
              </p14:cNvPr>
              <p14:cNvContentPartPr/>
              <p14:nvPr/>
            </p14:nvContentPartPr>
            <p14:xfrm>
              <a:off x="2174096" y="5564500"/>
              <a:ext cx="3101400" cy="536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D5FFB46-797B-4973-BFE2-1143E19FDA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69776" y="5560180"/>
                <a:ext cx="31100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F1ECAC9-CF2E-419C-A9DF-8C3F6343FB33}"/>
                  </a:ext>
                </a:extLst>
              </p14:cNvPr>
              <p14:cNvContentPartPr/>
              <p14:nvPr/>
            </p14:nvContentPartPr>
            <p14:xfrm>
              <a:off x="2079416" y="5927380"/>
              <a:ext cx="4484160" cy="640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F1ECAC9-CF2E-419C-A9DF-8C3F6343FB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75096" y="5923060"/>
                <a:ext cx="44928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069AF24-3A5D-4680-88A2-49C9FC8C9637}"/>
                  </a:ext>
                </a:extLst>
              </p14:cNvPr>
              <p14:cNvContentPartPr/>
              <p14:nvPr/>
            </p14:nvContentPartPr>
            <p14:xfrm>
              <a:off x="902576" y="6309700"/>
              <a:ext cx="3996720" cy="73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069AF24-3A5D-4680-88A2-49C9FC8C963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8256" y="6305380"/>
                <a:ext cx="400536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50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9524" y="1140707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 verschiedene Aufteilungen/Allokationen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zwischen den Konsumenten (A,B) zu vergleichen verwendet man das Kriterium der Pareto-Effizienz.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Allokation wird als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bezeichnet, wenn es nicht möglich ist, durch Umverteilung der Güter einen Konsumenten besser zu stellen, ohne einen anderen Konsumenten dadurch schlechter zu stellen.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Pareto-Verbesserung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liegt vor, wenn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beim Übergang</a:t>
                </a:r>
              </a:p>
              <a:p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von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einer Allokation zu einer anderen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Allokation mindestens</a:t>
                </a:r>
              </a:p>
              <a:p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ein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Konsument besser gestellt wird, ohne dass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 anderer</a:t>
                </a:r>
              </a:p>
              <a:p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Konsument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dadurch schlechter gestellt wird.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140707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802" t="-8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5F0E912F-4F73-D6FB-142E-1B575F46B4B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0AA15F-0CED-4626-A4C6-E8FA6671914E}"/>
              </a:ext>
            </a:extLst>
          </p:cNvPr>
          <p:cNvGrpSpPr/>
          <p:nvPr/>
        </p:nvGrpSpPr>
        <p:grpSpPr>
          <a:xfrm>
            <a:off x="5342816" y="474460"/>
            <a:ext cx="327960" cy="318240"/>
            <a:chOff x="5342816" y="474460"/>
            <a:chExt cx="32796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7E9CA2B-B9E9-4970-A0EC-2AB3AB375A7A}"/>
                    </a:ext>
                  </a:extLst>
                </p14:cNvPr>
                <p14:cNvContentPartPr/>
                <p14:nvPr/>
              </p14:nvContentPartPr>
              <p14:xfrm>
                <a:off x="5342816" y="474460"/>
                <a:ext cx="207720" cy="2444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7E9CA2B-B9E9-4970-A0EC-2AB3AB375A7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38496" y="470140"/>
                  <a:ext cx="216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8B9574C-C48F-4C4F-9BF7-B18D16C37552}"/>
                    </a:ext>
                  </a:extLst>
                </p14:cNvPr>
                <p14:cNvContentPartPr/>
                <p14:nvPr/>
              </p14:nvContentPartPr>
              <p14:xfrm>
                <a:off x="5526056" y="597580"/>
                <a:ext cx="144720" cy="195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8B9574C-C48F-4C4F-9BF7-B18D16C375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21736" y="593260"/>
                  <a:ext cx="1533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64BDEBE-1BE9-4AC2-9EFF-F8EC40803F1C}"/>
              </a:ext>
            </a:extLst>
          </p:cNvPr>
          <p:cNvGrpSpPr/>
          <p:nvPr/>
        </p:nvGrpSpPr>
        <p:grpSpPr>
          <a:xfrm>
            <a:off x="5901176" y="550420"/>
            <a:ext cx="935280" cy="299520"/>
            <a:chOff x="5901176" y="550420"/>
            <a:chExt cx="93528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FD0946B-A852-4BE2-B90E-621EEE79A043}"/>
                    </a:ext>
                  </a:extLst>
                </p14:cNvPr>
                <p14:cNvContentPartPr/>
                <p14:nvPr/>
              </p14:nvContentPartPr>
              <p14:xfrm>
                <a:off x="5901176" y="550420"/>
                <a:ext cx="200880" cy="189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FD0946B-A852-4BE2-B90E-621EEE79A0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96856" y="546100"/>
                  <a:ext cx="209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04257E-0BE1-459D-A530-D5EBEA455764}"/>
                    </a:ext>
                  </a:extLst>
                </p14:cNvPr>
                <p14:cNvContentPartPr/>
                <p14:nvPr/>
              </p14:nvContentPartPr>
              <p14:xfrm>
                <a:off x="6072536" y="651580"/>
                <a:ext cx="32760" cy="110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04257E-0BE1-459D-A530-D5EBEA4557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68216" y="647260"/>
                  <a:ext cx="41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AB49648-3449-46B7-AC19-DFD29738F630}"/>
                    </a:ext>
                  </a:extLst>
                </p14:cNvPr>
                <p14:cNvContentPartPr/>
                <p14:nvPr/>
              </p14:nvContentPartPr>
              <p14:xfrm>
                <a:off x="6188816" y="563020"/>
                <a:ext cx="82440" cy="224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AB49648-3449-46B7-AC19-DFD29738F6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84496" y="558700"/>
                  <a:ext cx="91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9172E49-5980-4CAF-9149-EF423E1345D7}"/>
                    </a:ext>
                  </a:extLst>
                </p14:cNvPr>
                <p14:cNvContentPartPr/>
                <p14:nvPr/>
              </p14:nvContentPartPr>
              <p14:xfrm>
                <a:off x="6291416" y="595060"/>
                <a:ext cx="213480" cy="254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9172E49-5980-4CAF-9149-EF423E1345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87096" y="590740"/>
                  <a:ext cx="222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FE46D1E-FB1F-4030-8947-F63F25221FF3}"/>
                    </a:ext>
                  </a:extLst>
                </p14:cNvPr>
                <p14:cNvContentPartPr/>
                <p14:nvPr/>
              </p14:nvContentPartPr>
              <p14:xfrm>
                <a:off x="6559256" y="588940"/>
                <a:ext cx="152640" cy="137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FE46D1E-FB1F-4030-8947-F63F25221F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54936" y="584620"/>
                  <a:ext cx="161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8691FA6-CBC9-48C3-A7C5-A016EFA02253}"/>
                    </a:ext>
                  </a:extLst>
                </p14:cNvPr>
                <p14:cNvContentPartPr/>
                <p14:nvPr/>
              </p14:nvContentPartPr>
              <p14:xfrm>
                <a:off x="6750776" y="679300"/>
                <a:ext cx="85680" cy="59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8691FA6-CBC9-48C3-A7C5-A016EFA022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46456" y="674980"/>
                  <a:ext cx="943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9D35548-9B7A-4EE7-A025-C03453234AE1}"/>
              </a:ext>
            </a:extLst>
          </p:cNvPr>
          <p:cNvGrpSpPr/>
          <p:nvPr/>
        </p:nvGrpSpPr>
        <p:grpSpPr>
          <a:xfrm>
            <a:off x="7058936" y="527740"/>
            <a:ext cx="642960" cy="219240"/>
            <a:chOff x="7058936" y="527740"/>
            <a:chExt cx="64296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9D18E92-9887-4A7B-A5B7-0EA2C7DC8112}"/>
                    </a:ext>
                  </a:extLst>
                </p14:cNvPr>
                <p14:cNvContentPartPr/>
                <p14:nvPr/>
              </p14:nvContentPartPr>
              <p14:xfrm>
                <a:off x="7132016" y="590740"/>
                <a:ext cx="31320" cy="156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9D18E92-9887-4A7B-A5B7-0EA2C7DC81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27696" y="586420"/>
                  <a:ext cx="39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D2089F7-001D-4DBC-852C-076DAD02DE91}"/>
                    </a:ext>
                  </a:extLst>
                </p14:cNvPr>
                <p14:cNvContentPartPr/>
                <p14:nvPr/>
              </p14:nvContentPartPr>
              <p14:xfrm>
                <a:off x="7058936" y="531700"/>
                <a:ext cx="179280" cy="133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D2089F7-001D-4DBC-852C-076DAD02DE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54616" y="527380"/>
                  <a:ext cx="187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7EDBCB0-5310-45C3-938C-C7EAA088BFEA}"/>
                    </a:ext>
                  </a:extLst>
                </p14:cNvPr>
                <p14:cNvContentPartPr/>
                <p14:nvPr/>
              </p14:nvContentPartPr>
              <p14:xfrm>
                <a:off x="7207616" y="527740"/>
                <a:ext cx="356400" cy="187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7EDBCB0-5310-45C3-938C-C7EAA088BF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03296" y="523420"/>
                  <a:ext cx="365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5D6FA4-5307-4B85-99B6-A5347E1FE518}"/>
                    </a:ext>
                  </a:extLst>
                </p14:cNvPr>
                <p14:cNvContentPartPr/>
                <p14:nvPr/>
              </p14:nvContentPartPr>
              <p14:xfrm>
                <a:off x="7594616" y="615940"/>
                <a:ext cx="107280" cy="85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5D6FA4-5307-4B85-99B6-A5347E1FE51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90296" y="611620"/>
                  <a:ext cx="11592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51790F13-8CC6-4EF6-BB01-D9173953369E}"/>
              </a:ext>
            </a:extLst>
          </p:cNvPr>
          <p:cNvGrpSpPr/>
          <p:nvPr/>
        </p:nvGrpSpPr>
        <p:grpSpPr>
          <a:xfrm>
            <a:off x="8189696" y="383380"/>
            <a:ext cx="2864160" cy="612360"/>
            <a:chOff x="8189696" y="383380"/>
            <a:chExt cx="2864160" cy="61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11D7E0-364E-4A3E-889A-347327D02C63}"/>
                    </a:ext>
                  </a:extLst>
                </p14:cNvPr>
                <p14:cNvContentPartPr/>
                <p14:nvPr/>
              </p14:nvContentPartPr>
              <p14:xfrm>
                <a:off x="8189696" y="463660"/>
                <a:ext cx="100080" cy="219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11D7E0-364E-4A3E-889A-347327D02C6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85376" y="459340"/>
                  <a:ext cx="108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C65E270-28BA-47AB-A027-B00308D61B30}"/>
                    </a:ext>
                  </a:extLst>
                </p14:cNvPr>
                <p14:cNvContentPartPr/>
                <p14:nvPr/>
              </p14:nvContentPartPr>
              <p14:xfrm>
                <a:off x="8358176" y="437020"/>
                <a:ext cx="162000" cy="206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C65E270-28BA-47AB-A027-B00308D61B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53856" y="432700"/>
                  <a:ext cx="170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7FBDAC0-9DB4-4CE5-AFB3-54E0172F72B8}"/>
                    </a:ext>
                  </a:extLst>
                </p14:cNvPr>
                <p14:cNvContentPartPr/>
                <p14:nvPr/>
              </p14:nvContentPartPr>
              <p14:xfrm>
                <a:off x="8450696" y="401020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7FBDAC0-9DB4-4CE5-AFB3-54E0172F72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46376" y="3967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BDEF41F-FECB-4910-9262-BD0FEB2715C7}"/>
                    </a:ext>
                  </a:extLst>
                </p14:cNvPr>
                <p14:cNvContentPartPr/>
                <p14:nvPr/>
              </p14:nvContentPartPr>
              <p14:xfrm>
                <a:off x="8545736" y="509740"/>
                <a:ext cx="210600" cy="102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BDEF41F-FECB-4910-9262-BD0FEB2715C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41416" y="505420"/>
                  <a:ext cx="219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BCFCAD2-AC87-4792-AE95-C4DC3B1A99E7}"/>
                    </a:ext>
                  </a:extLst>
                </p14:cNvPr>
                <p14:cNvContentPartPr/>
                <p14:nvPr/>
              </p14:nvContentPartPr>
              <p14:xfrm>
                <a:off x="8776136" y="466900"/>
                <a:ext cx="9000" cy="18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BCFCAD2-AC87-4792-AE95-C4DC3B1A99E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71816" y="462580"/>
                  <a:ext cx="17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DC0F27-E9DB-41F5-BF2F-D01E67059B73}"/>
                    </a:ext>
                  </a:extLst>
                </p14:cNvPr>
                <p14:cNvContentPartPr/>
                <p14:nvPr/>
              </p14:nvContentPartPr>
              <p14:xfrm>
                <a:off x="8794856" y="550780"/>
                <a:ext cx="226800" cy="50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DC0F27-E9DB-41F5-BF2F-D01E67059B7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90536" y="546460"/>
                  <a:ext cx="235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022400C-A920-448B-A758-1C0B088FEF21}"/>
                    </a:ext>
                  </a:extLst>
                </p14:cNvPr>
                <p14:cNvContentPartPr/>
                <p14:nvPr/>
              </p14:nvContentPartPr>
              <p14:xfrm>
                <a:off x="9034256" y="489580"/>
                <a:ext cx="38160" cy="48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022400C-A920-448B-A758-1C0B088FEF2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29936" y="485260"/>
                  <a:ext cx="46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1290C39-0FEE-4D11-89B1-4C211C9A2BCE}"/>
                    </a:ext>
                  </a:extLst>
                </p14:cNvPr>
                <p14:cNvContentPartPr/>
                <p14:nvPr/>
              </p14:nvContentPartPr>
              <p14:xfrm>
                <a:off x="9060176" y="549700"/>
                <a:ext cx="82440" cy="58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1290C39-0FEE-4D11-89B1-4C211C9A2B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55856" y="545380"/>
                  <a:ext cx="91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737875C-312D-4A58-A346-D6245E593CD1}"/>
                    </a:ext>
                  </a:extLst>
                </p14:cNvPr>
                <p14:cNvContentPartPr/>
                <p14:nvPr/>
              </p14:nvContentPartPr>
              <p14:xfrm>
                <a:off x="9169616" y="495340"/>
                <a:ext cx="303480" cy="114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737875C-312D-4A58-A346-D6245E593CD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65296" y="491020"/>
                  <a:ext cx="312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FE1B15F-72D2-4B91-8BFB-A27F39A75F70}"/>
                    </a:ext>
                  </a:extLst>
                </p14:cNvPr>
                <p14:cNvContentPartPr/>
                <p14:nvPr/>
              </p14:nvContentPartPr>
              <p14:xfrm>
                <a:off x="9659576" y="383380"/>
                <a:ext cx="139680" cy="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FE1B15F-72D2-4B91-8BFB-A27F39A75F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55256" y="379060"/>
                  <a:ext cx="1483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DAC1BD2-8DBA-4C48-8D71-83E199573575}"/>
                    </a:ext>
                  </a:extLst>
                </p14:cNvPr>
                <p14:cNvContentPartPr/>
                <p14:nvPr/>
              </p14:nvContentPartPr>
              <p14:xfrm>
                <a:off x="9649856" y="466180"/>
                <a:ext cx="136440" cy="138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DAC1BD2-8DBA-4C48-8D71-83E19957357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45536" y="461860"/>
                  <a:ext cx="145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97C26EB-15EE-4446-B239-F18CCB0D7086}"/>
                    </a:ext>
                  </a:extLst>
                </p14:cNvPr>
                <p14:cNvContentPartPr/>
                <p14:nvPr/>
              </p14:nvContentPartPr>
              <p14:xfrm>
                <a:off x="9783416" y="482380"/>
                <a:ext cx="153720" cy="96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97C26EB-15EE-4446-B239-F18CCB0D708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79096" y="478060"/>
                  <a:ext cx="162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7B36986-DF6D-4EBD-9CDB-FD2BA6ADA495}"/>
                    </a:ext>
                  </a:extLst>
                </p14:cNvPr>
                <p14:cNvContentPartPr/>
                <p14:nvPr/>
              </p14:nvContentPartPr>
              <p14:xfrm>
                <a:off x="9857216" y="563380"/>
                <a:ext cx="27360" cy="46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7B36986-DF6D-4EBD-9CDB-FD2BA6ADA49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52896" y="559060"/>
                  <a:ext cx="36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246A737-D572-4A83-96B9-B9B2CCAFD2B2}"/>
                    </a:ext>
                  </a:extLst>
                </p14:cNvPr>
                <p14:cNvContentPartPr/>
                <p14:nvPr/>
              </p14:nvContentPartPr>
              <p14:xfrm>
                <a:off x="9911576" y="559420"/>
                <a:ext cx="256320" cy="36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246A737-D572-4A83-96B9-B9B2CCAFD2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07256" y="555100"/>
                  <a:ext cx="264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50BD2A2-55FC-4F82-A5C4-F4E73BF97626}"/>
                    </a:ext>
                  </a:extLst>
                </p14:cNvPr>
                <p14:cNvContentPartPr/>
                <p14:nvPr/>
              </p14:nvContentPartPr>
              <p14:xfrm>
                <a:off x="10206416" y="550780"/>
                <a:ext cx="350280" cy="30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50BD2A2-55FC-4F82-A5C4-F4E73BF976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02096" y="546460"/>
                  <a:ext cx="358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AD3F45-7625-46EC-AF78-2DE909455FB5}"/>
                    </a:ext>
                  </a:extLst>
                </p14:cNvPr>
                <p14:cNvContentPartPr/>
                <p14:nvPr/>
              </p14:nvContentPartPr>
              <p14:xfrm>
                <a:off x="10718696" y="539980"/>
                <a:ext cx="213840" cy="56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AD3F45-7625-46EC-AF78-2DE909455F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14376" y="535660"/>
                  <a:ext cx="22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3E1CE87-DEB1-49FC-AD91-10D12BED4DD4}"/>
                    </a:ext>
                  </a:extLst>
                </p14:cNvPr>
                <p14:cNvContentPartPr/>
                <p14:nvPr/>
              </p14:nvContentPartPr>
              <p14:xfrm>
                <a:off x="10966376" y="508660"/>
                <a:ext cx="87480" cy="61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3E1CE87-DEB1-49FC-AD91-10D12BED4D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62056" y="504340"/>
                  <a:ext cx="96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2E395E5-3D13-44A7-9BB3-234AC4FA5382}"/>
                    </a:ext>
                  </a:extLst>
                </p14:cNvPr>
                <p14:cNvContentPartPr/>
                <p14:nvPr/>
              </p14:nvContentPartPr>
              <p14:xfrm>
                <a:off x="8570936" y="788380"/>
                <a:ext cx="319680" cy="99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2E395E5-3D13-44A7-9BB3-234AC4FA53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66616" y="784060"/>
                  <a:ext cx="328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9BAA9AE-83CF-40AD-B786-6506BEF9E8AB}"/>
                    </a:ext>
                  </a:extLst>
                </p14:cNvPr>
                <p14:cNvContentPartPr/>
                <p14:nvPr/>
              </p14:nvContentPartPr>
              <p14:xfrm>
                <a:off x="9000056" y="766060"/>
                <a:ext cx="93240" cy="104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9BAA9AE-83CF-40AD-B786-6506BEF9E8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95736" y="761740"/>
                  <a:ext cx="101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9B24999-43E9-4615-95DF-70DBB7C9C52C}"/>
                    </a:ext>
                  </a:extLst>
                </p14:cNvPr>
                <p14:cNvContentPartPr/>
                <p14:nvPr/>
              </p14:nvContentPartPr>
              <p14:xfrm>
                <a:off x="9046136" y="722500"/>
                <a:ext cx="491400" cy="220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9B24999-43E9-4615-95DF-70DBB7C9C5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41816" y="718180"/>
                  <a:ext cx="500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55BEFA-3D20-4201-B22B-D80A64A5D454}"/>
                    </a:ext>
                  </a:extLst>
                </p14:cNvPr>
                <p14:cNvContentPartPr/>
                <p14:nvPr/>
              </p14:nvContentPartPr>
              <p14:xfrm>
                <a:off x="9624656" y="742300"/>
                <a:ext cx="239040" cy="114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55BEFA-3D20-4201-B22B-D80A64A5D4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20336" y="737980"/>
                  <a:ext cx="24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1AFDAFB-8C65-4BED-B6F6-C6C25876B287}"/>
                    </a:ext>
                  </a:extLst>
                </p14:cNvPr>
                <p14:cNvContentPartPr/>
                <p14:nvPr/>
              </p14:nvContentPartPr>
              <p14:xfrm>
                <a:off x="9882416" y="791260"/>
                <a:ext cx="68400" cy="84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1AFDAFB-8C65-4BED-B6F6-C6C25876B2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78096" y="786940"/>
                  <a:ext cx="77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827D77-6551-4EBA-B6DA-C6898C62D4D2}"/>
                    </a:ext>
                  </a:extLst>
                </p14:cNvPr>
                <p14:cNvContentPartPr/>
                <p14:nvPr/>
              </p14:nvContentPartPr>
              <p14:xfrm>
                <a:off x="10469576" y="869020"/>
                <a:ext cx="360" cy="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827D77-6551-4EBA-B6DA-C6898C62D4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65256" y="8647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EC336BB-07C2-4991-B129-D17295292D22}"/>
                    </a:ext>
                  </a:extLst>
                </p14:cNvPr>
                <p14:cNvContentPartPr/>
                <p14:nvPr/>
              </p14:nvContentPartPr>
              <p14:xfrm>
                <a:off x="10545176" y="712060"/>
                <a:ext cx="210600" cy="250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EC336BB-07C2-4991-B129-D17295292D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40856" y="707740"/>
                  <a:ext cx="219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5085ADB-E1ED-40DA-A43B-E6D2C7E59D05}"/>
                    </a:ext>
                  </a:extLst>
                </p14:cNvPr>
                <p14:cNvContentPartPr/>
                <p14:nvPr/>
              </p14:nvContentPartPr>
              <p14:xfrm>
                <a:off x="10837136" y="823660"/>
                <a:ext cx="12600" cy="25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5085ADB-E1ED-40DA-A43B-E6D2C7E59D0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32816" y="819340"/>
                  <a:ext cx="21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13BBEC2-0108-42D3-B7FC-863AD26AE1F0}"/>
                    </a:ext>
                  </a:extLst>
                </p14:cNvPr>
                <p14:cNvContentPartPr/>
                <p14:nvPr/>
              </p14:nvContentPartPr>
              <p14:xfrm>
                <a:off x="10781336" y="657700"/>
                <a:ext cx="195480" cy="338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13BBEC2-0108-42D3-B7FC-863AD26AE1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77016" y="653380"/>
                  <a:ext cx="2041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DF6209F-17B4-4E30-92E3-E2B1A73D5327}"/>
                    </a:ext>
                  </a:extLst>
                </p14:cNvPr>
                <p14:cNvContentPartPr/>
                <p14:nvPr/>
              </p14:nvContentPartPr>
              <p14:xfrm>
                <a:off x="10142336" y="719260"/>
                <a:ext cx="99000" cy="126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DF6209F-17B4-4E30-92E3-E2B1A73D53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38016" y="714940"/>
                  <a:ext cx="107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5A126C3-027B-4362-8E43-6DA16A0C9BB0}"/>
                    </a:ext>
                  </a:extLst>
                </p14:cNvPr>
                <p14:cNvContentPartPr/>
                <p14:nvPr/>
              </p14:nvContentPartPr>
              <p14:xfrm>
                <a:off x="10269416" y="716380"/>
                <a:ext cx="107280" cy="115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5A126C3-027B-4362-8E43-6DA16A0C9B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65096" y="712060"/>
                  <a:ext cx="115920" cy="12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666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241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258E8A6-EE12-4BE4-B82A-379D3DEF4B46}"/>
              </a:ext>
            </a:extLst>
          </p:cNvPr>
          <p:cNvCxnSpPr/>
          <p:nvPr/>
        </p:nvCxnSpPr>
        <p:spPr>
          <a:xfrm flipV="1">
            <a:off x="1231344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647DF2B-B397-42C7-B88C-B296D2787CD9}"/>
              </a:ext>
            </a:extLst>
          </p:cNvPr>
          <p:cNvCxnSpPr>
            <a:cxnSpLocks/>
          </p:cNvCxnSpPr>
          <p:nvPr/>
        </p:nvCxnSpPr>
        <p:spPr>
          <a:xfrm>
            <a:off x="1231344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EED1774-D07A-4CBB-B7B5-019CE43E41B8}"/>
              </a:ext>
            </a:extLst>
          </p:cNvPr>
          <p:cNvCxnSpPr/>
          <p:nvPr/>
        </p:nvCxnSpPr>
        <p:spPr>
          <a:xfrm rot="10800000" flipV="1">
            <a:off x="7938271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0BF705B-1EF7-4FF9-997C-8C8ADC181B6B}"/>
              </a:ext>
            </a:extLst>
          </p:cNvPr>
          <p:cNvCxnSpPr>
            <a:cxnSpLocks/>
          </p:cNvCxnSpPr>
          <p:nvPr/>
        </p:nvCxnSpPr>
        <p:spPr>
          <a:xfrm rot="10800000">
            <a:off x="813265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9B9511-4EB7-48EB-BEFD-1F31C4604D00}"/>
              </a:ext>
            </a:extLst>
          </p:cNvPr>
          <p:cNvGrpSpPr/>
          <p:nvPr/>
        </p:nvGrpSpPr>
        <p:grpSpPr>
          <a:xfrm>
            <a:off x="235590" y="1127932"/>
            <a:ext cx="357505" cy="3600172"/>
            <a:chOff x="1159727" y="1436302"/>
            <a:chExt cx="408878" cy="4322956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5F6A1F40-0787-479F-B5CB-C5C5E4B91A5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82B15FA-8923-45A8-BACD-D39BBAAF29E1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A8CF520-5638-41BD-BBD7-A9FEAF179B4C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35FB202-A16A-4E2B-A248-1B13DB16C994}"/>
              </a:ext>
            </a:extLst>
          </p:cNvPr>
          <p:cNvGrpSpPr/>
          <p:nvPr/>
        </p:nvGrpSpPr>
        <p:grpSpPr>
          <a:xfrm>
            <a:off x="1218446" y="5278594"/>
            <a:ext cx="6707040" cy="340514"/>
            <a:chOff x="2460796" y="5819673"/>
            <a:chExt cx="7670843" cy="408877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97F414E-9728-4781-AC57-7AA308407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CBC0AFD5-8E05-47AF-9BF5-86AF8CE43F95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648D8ED9-A33F-4179-BB8B-F2F805C65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BD931DF5-E7AF-4003-ADA5-40A4988D6133}"/>
              </a:ext>
            </a:extLst>
          </p:cNvPr>
          <p:cNvSpPr txBox="1"/>
          <p:nvPr/>
        </p:nvSpPr>
        <p:spPr>
          <a:xfrm>
            <a:off x="1105060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B57EC5-B09D-4470-8A66-5BE28C2EEF47}"/>
              </a:ext>
            </a:extLst>
          </p:cNvPr>
          <p:cNvSpPr txBox="1"/>
          <p:nvPr/>
        </p:nvSpPr>
        <p:spPr>
          <a:xfrm>
            <a:off x="8319705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E80C94-1353-48BA-B5B1-E7F23920DA1F}"/>
              </a:ext>
            </a:extLst>
          </p:cNvPr>
          <p:cNvSpPr txBox="1"/>
          <p:nvPr/>
        </p:nvSpPr>
        <p:spPr>
          <a:xfrm>
            <a:off x="589845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8C10518-537D-4731-9D75-44121256EF3C}"/>
              </a:ext>
            </a:extLst>
          </p:cNvPr>
          <p:cNvSpPr txBox="1"/>
          <p:nvPr/>
        </p:nvSpPr>
        <p:spPr>
          <a:xfrm>
            <a:off x="7811987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B8185BD-464A-4542-8C24-8EC545D45F54}"/>
              </a:ext>
            </a:extLst>
          </p:cNvPr>
          <p:cNvSpPr txBox="1"/>
          <p:nvPr/>
        </p:nvSpPr>
        <p:spPr>
          <a:xfrm>
            <a:off x="7909122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50C8829-9A3C-4650-9954-7D617F4DBD2E}"/>
              </a:ext>
            </a:extLst>
          </p:cNvPr>
          <p:cNvSpPr txBox="1"/>
          <p:nvPr/>
        </p:nvSpPr>
        <p:spPr>
          <a:xfrm>
            <a:off x="982982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36E260EA-A193-47E0-86EF-73E319236959}"/>
              </a:ext>
            </a:extLst>
          </p:cNvPr>
          <p:cNvSpPr/>
          <p:nvPr/>
        </p:nvSpPr>
        <p:spPr>
          <a:xfrm>
            <a:off x="2638842" y="1663601"/>
            <a:ext cx="3159355" cy="2898672"/>
          </a:xfrm>
          <a:custGeom>
            <a:avLst/>
            <a:gdLst>
              <a:gd name="connsiteX0" fmla="*/ 0 w 3613355"/>
              <a:gd name="connsiteY0" fmla="*/ 0 h 3480620"/>
              <a:gd name="connsiteX1" fmla="*/ 2227007 w 3613355"/>
              <a:gd name="connsiteY1" fmla="*/ 943897 h 3480620"/>
              <a:gd name="connsiteX2" fmla="*/ 3613355 w 3613355"/>
              <a:gd name="connsiteY2" fmla="*/ 3480620 h 34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3355" h="3480620">
                <a:moveTo>
                  <a:pt x="0" y="0"/>
                </a:moveTo>
                <a:cubicBezTo>
                  <a:pt x="812390" y="181897"/>
                  <a:pt x="1624781" y="363794"/>
                  <a:pt x="2227007" y="943897"/>
                </a:cubicBezTo>
                <a:cubicBezTo>
                  <a:pt x="2829233" y="1524000"/>
                  <a:pt x="3221294" y="2502310"/>
                  <a:pt x="3613355" y="34806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E399173E-0972-411E-8832-4B370A4E8322}"/>
              </a:ext>
            </a:extLst>
          </p:cNvPr>
          <p:cNvSpPr/>
          <p:nvPr/>
        </p:nvSpPr>
        <p:spPr>
          <a:xfrm>
            <a:off x="2754901" y="1405669"/>
            <a:ext cx="3288308" cy="2910954"/>
          </a:xfrm>
          <a:custGeom>
            <a:avLst/>
            <a:gdLst>
              <a:gd name="connsiteX0" fmla="*/ 0 w 3760838"/>
              <a:gd name="connsiteY0" fmla="*/ 0 h 3495368"/>
              <a:gd name="connsiteX1" fmla="*/ 1224116 w 3760838"/>
              <a:gd name="connsiteY1" fmla="*/ 2625213 h 3495368"/>
              <a:gd name="connsiteX2" fmla="*/ 3760838 w 3760838"/>
              <a:gd name="connsiteY2" fmla="*/ 3495368 h 349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0838" h="3495368">
                <a:moveTo>
                  <a:pt x="0" y="0"/>
                </a:moveTo>
                <a:cubicBezTo>
                  <a:pt x="298655" y="1021326"/>
                  <a:pt x="597310" y="2042652"/>
                  <a:pt x="1224116" y="2625213"/>
                </a:cubicBezTo>
                <a:cubicBezTo>
                  <a:pt x="1850922" y="3207774"/>
                  <a:pt x="2805880" y="3351571"/>
                  <a:pt x="3760838" y="34953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A7989C9-40ED-494F-8164-7F2112C94119}"/>
              </a:ext>
            </a:extLst>
          </p:cNvPr>
          <p:cNvSpPr txBox="1"/>
          <p:nvPr/>
        </p:nvSpPr>
        <p:spPr>
          <a:xfrm>
            <a:off x="4640130" y="2022808"/>
            <a:ext cx="284804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2641B34-E397-474C-9154-F3ED7E8EFD9A}"/>
              </a:ext>
            </a:extLst>
          </p:cNvPr>
          <p:cNvSpPr txBox="1"/>
          <p:nvPr/>
        </p:nvSpPr>
        <p:spPr>
          <a:xfrm>
            <a:off x="4175938" y="4045444"/>
            <a:ext cx="290410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CF78867-7464-4CF8-9A39-75CCEE050626}"/>
              </a:ext>
            </a:extLst>
          </p:cNvPr>
          <p:cNvCxnSpPr/>
          <p:nvPr/>
        </p:nvCxnSpPr>
        <p:spPr>
          <a:xfrm flipV="1">
            <a:off x="4640130" y="2994912"/>
            <a:ext cx="761242" cy="838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3CE75A9-EEC1-459D-ABB6-1EAC1D3FC4D6}"/>
              </a:ext>
            </a:extLst>
          </p:cNvPr>
          <p:cNvCxnSpPr>
            <a:cxnSpLocks/>
          </p:cNvCxnSpPr>
          <p:nvPr/>
        </p:nvCxnSpPr>
        <p:spPr>
          <a:xfrm flipH="1">
            <a:off x="3154986" y="2437011"/>
            <a:ext cx="1166156" cy="83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4315E8B1-220C-4713-ADB5-FFC2C1295530}"/>
              </a:ext>
            </a:extLst>
          </p:cNvPr>
          <p:cNvSpPr txBox="1"/>
          <p:nvPr/>
        </p:nvSpPr>
        <p:spPr>
          <a:xfrm>
            <a:off x="1828341" y="334760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B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D26A887-6386-4903-8D4B-5BCED37E341C}"/>
              </a:ext>
            </a:extLst>
          </p:cNvPr>
          <p:cNvSpPr txBox="1"/>
          <p:nvPr/>
        </p:nvSpPr>
        <p:spPr>
          <a:xfrm>
            <a:off x="5088991" y="2637558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A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D55FDF9-F124-4820-B22C-A0AE0F99FAA0}"/>
              </a:ext>
            </a:extLst>
          </p:cNvPr>
          <p:cNvSpPr txBox="1"/>
          <p:nvPr/>
        </p:nvSpPr>
        <p:spPr>
          <a:xfrm>
            <a:off x="122368" y="5992696"/>
            <a:ext cx="8757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Innerhalb der Linse können sich beide Konsumenten A und B durch Tausch gegenüber ihren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Indifferenzkurven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 stellen.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/>
              <p:nvPr/>
            </p:nvSpPr>
            <p:spPr>
              <a:xfrm>
                <a:off x="4370344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344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/>
              <p:nvPr/>
            </p:nvSpPr>
            <p:spPr>
              <a:xfrm>
                <a:off x="-35043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43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B4DC9113-F89C-199A-E2E6-90EB29BE74A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207855A-137B-4C30-8E7A-CDB95AD7FC03}"/>
                  </a:ext>
                </a:extLst>
              </p14:cNvPr>
              <p14:cNvContentPartPr/>
              <p14:nvPr/>
            </p14:nvContentPartPr>
            <p14:xfrm>
              <a:off x="1127936" y="362500"/>
              <a:ext cx="230760" cy="300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207855A-137B-4C30-8E7A-CDB95AD7FC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3616" y="358180"/>
                <a:ext cx="239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23F6B3C-45DF-486E-B87B-29B0AEF04EE9}"/>
                  </a:ext>
                </a:extLst>
              </p14:cNvPr>
              <p14:cNvContentPartPr/>
              <p14:nvPr/>
            </p14:nvContentPartPr>
            <p14:xfrm>
              <a:off x="900776" y="4629940"/>
              <a:ext cx="423720" cy="4654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23F6B3C-45DF-486E-B87B-29B0AEF04E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6456" y="4625620"/>
                <a:ext cx="43236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AF158EE-CB44-4348-95B5-C6FA9B6591D5}"/>
                  </a:ext>
                </a:extLst>
              </p14:cNvPr>
              <p14:cNvContentPartPr/>
              <p14:nvPr/>
            </p14:nvContentPartPr>
            <p14:xfrm>
              <a:off x="4065536" y="4033060"/>
              <a:ext cx="496800" cy="4658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AF158EE-CB44-4348-95B5-C6FA9B6591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1216" y="4028740"/>
                <a:ext cx="5054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C90DAF62-9BEC-4731-A418-A5CC52C2898A}"/>
                  </a:ext>
                </a:extLst>
              </p14:cNvPr>
              <p14:cNvContentPartPr/>
              <p14:nvPr/>
            </p14:nvContentPartPr>
            <p14:xfrm>
              <a:off x="7876136" y="1119580"/>
              <a:ext cx="35640" cy="406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C90DAF62-9BEC-4731-A418-A5CC52C289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71816" y="1115260"/>
                <a:ext cx="44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8DA2A7B3-AF9A-40E1-BA5D-E30982DD0755}"/>
                  </a:ext>
                </a:extLst>
              </p14:cNvPr>
              <p14:cNvContentPartPr/>
              <p14:nvPr/>
            </p14:nvContentPartPr>
            <p14:xfrm>
              <a:off x="4630376" y="1961620"/>
              <a:ext cx="364680" cy="5025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8DA2A7B3-AF9A-40E1-BA5D-E30982DD07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6056" y="1957300"/>
                <a:ext cx="3733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AD42DC7-33B3-4B2B-90E2-21B009C4E4DC}"/>
                  </a:ext>
                </a:extLst>
              </p14:cNvPr>
              <p14:cNvContentPartPr/>
              <p14:nvPr/>
            </p14:nvContentPartPr>
            <p14:xfrm>
              <a:off x="1239896" y="4682500"/>
              <a:ext cx="1080" cy="205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AD42DC7-33B3-4B2B-90E2-21B009C4E4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5576" y="4678180"/>
                <a:ext cx="9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DDB64EDB-D9C2-445C-8577-655C5F9AAF1A}"/>
                  </a:ext>
                </a:extLst>
              </p14:cNvPr>
              <p14:cNvContentPartPr/>
              <p14:nvPr/>
            </p14:nvContentPartPr>
            <p14:xfrm>
              <a:off x="950816" y="4620940"/>
              <a:ext cx="331560" cy="4176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DDB64EDB-D9C2-445C-8577-655C5F9AAF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6496" y="4616620"/>
                <a:ext cx="3402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08A544B8-021E-4F08-9EAC-199D4DAB5E9F}"/>
                  </a:ext>
                </a:extLst>
              </p14:cNvPr>
              <p14:cNvContentPartPr/>
              <p14:nvPr/>
            </p14:nvContentPartPr>
            <p14:xfrm>
              <a:off x="4609136" y="1946140"/>
              <a:ext cx="398520" cy="55620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08A544B8-021E-4F08-9EAC-199D4DAB5E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04816" y="1941820"/>
                <a:ext cx="40716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92B7A692-C5A6-4654-A05A-11C31FAFA2E3}"/>
                  </a:ext>
                </a:extLst>
              </p14:cNvPr>
              <p14:cNvContentPartPr/>
              <p14:nvPr/>
            </p14:nvContentPartPr>
            <p14:xfrm>
              <a:off x="239096" y="4717060"/>
              <a:ext cx="296640" cy="147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92B7A692-C5A6-4654-A05A-11C31FAFA2E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4776" y="4712740"/>
                <a:ext cx="3052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191BA5C-E94F-4119-A5E4-F1A3106BE793}"/>
                  </a:ext>
                </a:extLst>
              </p14:cNvPr>
              <p14:cNvContentPartPr/>
              <p14:nvPr/>
            </p14:nvContentPartPr>
            <p14:xfrm>
              <a:off x="243056" y="1091860"/>
              <a:ext cx="228960" cy="439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191BA5C-E94F-4119-A5E4-F1A3106BE79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8736" y="1087540"/>
                <a:ext cx="237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EE27C52-BC82-48A9-9841-0FBD17390DB5}"/>
                  </a:ext>
                </a:extLst>
              </p14:cNvPr>
              <p14:cNvContentPartPr/>
              <p14:nvPr/>
            </p14:nvContentPartPr>
            <p14:xfrm>
              <a:off x="23456" y="2663980"/>
              <a:ext cx="230040" cy="4233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EE27C52-BC82-48A9-9841-0FBD17390DB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136" y="2659660"/>
                <a:ext cx="2386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6D8E830F-7B2D-454B-B654-72A7CEC6A826}"/>
                  </a:ext>
                </a:extLst>
              </p14:cNvPr>
              <p14:cNvContentPartPr/>
              <p14:nvPr/>
            </p14:nvContentPartPr>
            <p14:xfrm>
              <a:off x="7256" y="2682700"/>
              <a:ext cx="297360" cy="4456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6D8E830F-7B2D-454B-B654-72A7CEC6A8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6" y="2678380"/>
                <a:ext cx="3060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05DF4494-DF6E-4363-843E-6BEA98840BE2}"/>
                  </a:ext>
                </a:extLst>
              </p14:cNvPr>
              <p14:cNvContentPartPr/>
              <p14:nvPr/>
            </p14:nvContentPartPr>
            <p14:xfrm>
              <a:off x="1205696" y="5299540"/>
              <a:ext cx="35280" cy="2894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05DF4494-DF6E-4363-843E-6BEA98840BE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01376" y="5295220"/>
                <a:ext cx="439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AA2B03E8-1D1B-4137-BA64-D7D404EB6064}"/>
                  </a:ext>
                </a:extLst>
              </p14:cNvPr>
              <p14:cNvContentPartPr/>
              <p14:nvPr/>
            </p14:nvContentPartPr>
            <p14:xfrm>
              <a:off x="7888376" y="5322580"/>
              <a:ext cx="14400" cy="2235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AA2B03E8-1D1B-4137-BA64-D7D404EB60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84056" y="5318260"/>
                <a:ext cx="230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BE5005F-1956-4DDE-BC12-2CDFE0B27BD4}"/>
                  </a:ext>
                </a:extLst>
              </p14:cNvPr>
              <p14:cNvContentPartPr/>
              <p14:nvPr/>
            </p14:nvContentPartPr>
            <p14:xfrm>
              <a:off x="4347056" y="5505460"/>
              <a:ext cx="351000" cy="3567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BE5005F-1956-4DDE-BC12-2CDFE0B27B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42736" y="5501140"/>
                <a:ext cx="3596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1240D14-6F28-4942-98EB-DD4D40E3A4B8}"/>
                  </a:ext>
                </a:extLst>
              </p14:cNvPr>
              <p14:cNvContentPartPr/>
              <p14:nvPr/>
            </p14:nvContentPartPr>
            <p14:xfrm>
              <a:off x="1287056" y="4724260"/>
              <a:ext cx="32040" cy="2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1240D14-6F28-4942-98EB-DD4D40E3A4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2736" y="4719940"/>
                <a:ext cx="406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8BAFA27-6934-4F88-9084-ABC0CC243E05}"/>
                  </a:ext>
                </a:extLst>
              </p14:cNvPr>
              <p14:cNvContentPartPr/>
              <p14:nvPr/>
            </p14:nvContentPartPr>
            <p14:xfrm>
              <a:off x="1236656" y="4685380"/>
              <a:ext cx="7054920" cy="51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8BAFA27-6934-4F88-9084-ABC0CC243E0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32336" y="4681060"/>
                <a:ext cx="70635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9CD4112-51A7-4CE8-A7B7-7F099151C7AF}"/>
                  </a:ext>
                </a:extLst>
              </p14:cNvPr>
              <p14:cNvContentPartPr/>
              <p14:nvPr/>
            </p14:nvContentPartPr>
            <p14:xfrm>
              <a:off x="8168456" y="4636420"/>
              <a:ext cx="137520" cy="129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9CD4112-51A7-4CE8-A7B7-7F099151C7A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64136" y="4632100"/>
                <a:ext cx="1461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9DAA11A2-A567-48D4-AC9E-AE4063DE5489}"/>
                  </a:ext>
                </a:extLst>
              </p14:cNvPr>
              <p14:cNvContentPartPr/>
              <p14:nvPr/>
            </p14:nvContentPartPr>
            <p14:xfrm>
              <a:off x="847136" y="4646140"/>
              <a:ext cx="487800" cy="4809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9DAA11A2-A567-48D4-AC9E-AE4063DE548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2816" y="4641820"/>
                <a:ext cx="49644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86F13375-0A71-4ABA-A729-50E7AEB57471}"/>
                  </a:ext>
                </a:extLst>
              </p14:cNvPr>
              <p14:cNvContentPartPr/>
              <p14:nvPr/>
            </p14:nvContentPartPr>
            <p14:xfrm>
              <a:off x="4333736" y="5508700"/>
              <a:ext cx="380520" cy="3607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86F13375-0A71-4ABA-A729-50E7AEB574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29416" y="5504380"/>
                <a:ext cx="3891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D2CA63C-5C0C-45FF-B721-DAE24A4AE41D}"/>
                  </a:ext>
                </a:extLst>
              </p14:cNvPr>
              <p14:cNvContentPartPr/>
              <p14:nvPr/>
            </p14:nvContentPartPr>
            <p14:xfrm>
              <a:off x="1197416" y="4682140"/>
              <a:ext cx="27000" cy="396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D2CA63C-5C0C-45FF-B721-DAE24A4AE4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3096" y="4677820"/>
                <a:ext cx="35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5DF82B5-B902-4D76-8C35-11391F8E6C31}"/>
                  </a:ext>
                </a:extLst>
              </p14:cNvPr>
              <p14:cNvContentPartPr/>
              <p14:nvPr/>
            </p14:nvContentPartPr>
            <p14:xfrm>
              <a:off x="566336" y="4679260"/>
              <a:ext cx="645120" cy="4096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5DF82B5-B902-4D76-8C35-11391F8E6C3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2016" y="4674940"/>
                <a:ext cx="6537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B6D4E893-A87B-4783-B429-020DE3864BC8}"/>
                  </a:ext>
                </a:extLst>
              </p14:cNvPr>
              <p14:cNvContentPartPr/>
              <p14:nvPr/>
            </p14:nvContentPartPr>
            <p14:xfrm>
              <a:off x="1033616" y="4566940"/>
              <a:ext cx="152640" cy="1792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B6D4E893-A87B-4783-B429-020DE3864BC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29296" y="4562620"/>
                <a:ext cx="1612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9521492-A6D6-43A8-89ED-B01CF64D5A55}"/>
                  </a:ext>
                </a:extLst>
              </p14:cNvPr>
              <p14:cNvContentPartPr/>
              <p14:nvPr/>
            </p14:nvContentPartPr>
            <p14:xfrm>
              <a:off x="63056" y="5140780"/>
              <a:ext cx="69120" cy="20556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9521492-A6D6-43A8-89ED-B01CF64D5A5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736" y="5136460"/>
                <a:ext cx="777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CFC87BE8-B798-41D7-B367-F778D3CB219E}"/>
                  </a:ext>
                </a:extLst>
              </p14:cNvPr>
              <p14:cNvContentPartPr/>
              <p14:nvPr/>
            </p14:nvContentPartPr>
            <p14:xfrm>
              <a:off x="176456" y="5179660"/>
              <a:ext cx="77760" cy="745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CFC87BE8-B798-41D7-B367-F778D3CB219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2136" y="5175340"/>
                <a:ext cx="864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7F0387B-C17A-405B-8BCA-C2D4C871A32D}"/>
                  </a:ext>
                </a:extLst>
              </p14:cNvPr>
              <p14:cNvContentPartPr/>
              <p14:nvPr/>
            </p14:nvContentPartPr>
            <p14:xfrm>
              <a:off x="255656" y="5059780"/>
              <a:ext cx="75960" cy="16344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7F0387B-C17A-405B-8BCA-C2D4C871A32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1336" y="5055460"/>
                <a:ext cx="846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212799B-8577-4691-ACDF-952E64FEA760}"/>
                  </a:ext>
                </a:extLst>
              </p14:cNvPr>
              <p14:cNvContentPartPr/>
              <p14:nvPr/>
            </p14:nvContentPartPr>
            <p14:xfrm>
              <a:off x="341696" y="5113780"/>
              <a:ext cx="87480" cy="1792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212799B-8577-4691-ACDF-952E64FEA7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7376" y="5109460"/>
                <a:ext cx="96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F2B6F00C-A2BE-49B7-94ED-0372B1C500D0}"/>
                  </a:ext>
                </a:extLst>
              </p14:cNvPr>
              <p14:cNvContentPartPr/>
              <p14:nvPr/>
            </p14:nvContentPartPr>
            <p14:xfrm>
              <a:off x="439256" y="5115220"/>
              <a:ext cx="115560" cy="435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F2B6F00C-A2BE-49B7-94ED-0372B1C500D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4936" y="5110900"/>
                <a:ext cx="124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F6E49F2D-F68C-404A-8D00-366A2371C54D}"/>
                  </a:ext>
                </a:extLst>
              </p14:cNvPr>
              <p14:cNvContentPartPr/>
              <p14:nvPr/>
            </p14:nvContentPartPr>
            <p14:xfrm>
              <a:off x="577856" y="4978060"/>
              <a:ext cx="115560" cy="1490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F6E49F2D-F68C-404A-8D00-366A2371C54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3536" y="4973740"/>
                <a:ext cx="1242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346FD9C-8B7E-4C6B-A932-4FB63EA34086}"/>
                  </a:ext>
                </a:extLst>
              </p14:cNvPr>
              <p14:cNvContentPartPr/>
              <p14:nvPr/>
            </p14:nvContentPartPr>
            <p14:xfrm>
              <a:off x="147656" y="5342020"/>
              <a:ext cx="251280" cy="2023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346FD9C-8B7E-4C6B-A932-4FB63EA340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3336" y="5337700"/>
                <a:ext cx="2599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98E747D6-9A52-4074-A1A7-F7711D8413D3}"/>
                  </a:ext>
                </a:extLst>
              </p14:cNvPr>
              <p14:cNvContentPartPr/>
              <p14:nvPr/>
            </p14:nvContentPartPr>
            <p14:xfrm>
              <a:off x="235496" y="5273620"/>
              <a:ext cx="83160" cy="122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98E747D6-9A52-4074-A1A7-F7711D8413D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1176" y="5269300"/>
                <a:ext cx="918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7E512A2-69BA-48AD-A782-51FFFEFCDE48}"/>
                  </a:ext>
                </a:extLst>
              </p14:cNvPr>
              <p14:cNvContentPartPr/>
              <p14:nvPr/>
            </p14:nvContentPartPr>
            <p14:xfrm>
              <a:off x="496496" y="5219260"/>
              <a:ext cx="83160" cy="1375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7E512A2-69BA-48AD-A782-51FFFEFCDE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2176" y="5214940"/>
                <a:ext cx="918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27FF22A-F25F-4FA8-A4D8-A332698A1C84}"/>
                  </a:ext>
                </a:extLst>
              </p14:cNvPr>
              <p14:cNvContentPartPr/>
              <p14:nvPr/>
            </p14:nvContentPartPr>
            <p14:xfrm>
              <a:off x="489656" y="5259940"/>
              <a:ext cx="95760" cy="435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27FF22A-F25F-4FA8-A4D8-A332698A1C8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5336" y="5255620"/>
                <a:ext cx="1044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979F74D-7824-43FC-8EF0-3E0CC5DA6B2B}"/>
                  </a:ext>
                </a:extLst>
              </p14:cNvPr>
              <p14:cNvContentPartPr/>
              <p14:nvPr/>
            </p14:nvContentPartPr>
            <p14:xfrm>
              <a:off x="2609336" y="1673620"/>
              <a:ext cx="3263400" cy="30193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979F74D-7824-43FC-8EF0-3E0CC5DA6B2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05016" y="1669300"/>
                <a:ext cx="3272040" cy="30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16526BD6-37E3-4E63-B2B5-6488006C3580}"/>
              </a:ext>
            </a:extLst>
          </p:cNvPr>
          <p:cNvGrpSpPr/>
          <p:nvPr/>
        </p:nvGrpSpPr>
        <p:grpSpPr>
          <a:xfrm>
            <a:off x="2850896" y="290500"/>
            <a:ext cx="8640720" cy="4039200"/>
            <a:chOff x="2850896" y="290500"/>
            <a:chExt cx="8640720" cy="40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BA420C0-A1BF-46B9-AC98-8E4FF2DE9216}"/>
                    </a:ext>
                  </a:extLst>
                </p14:cNvPr>
                <p14:cNvContentPartPr/>
                <p14:nvPr/>
              </p14:nvContentPartPr>
              <p14:xfrm>
                <a:off x="6091976" y="3734980"/>
                <a:ext cx="2387520" cy="578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BA420C0-A1BF-46B9-AC98-8E4FF2DE92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87656" y="3730660"/>
                  <a:ext cx="239616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0F899A1-479A-49E0-9C4C-DA2DEA27D0CC}"/>
                    </a:ext>
                  </a:extLst>
                </p14:cNvPr>
                <p14:cNvContentPartPr/>
                <p14:nvPr/>
              </p14:nvContentPartPr>
              <p14:xfrm>
                <a:off x="6013856" y="4160500"/>
                <a:ext cx="327240" cy="169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0F899A1-479A-49E0-9C4C-DA2DEA27D0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09536" y="4156180"/>
                  <a:ext cx="335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1105041-0CC1-44BD-ABFF-B1B1F85C4BEF}"/>
                    </a:ext>
                  </a:extLst>
                </p14:cNvPr>
                <p14:cNvContentPartPr/>
                <p14:nvPr/>
              </p14:nvContentPartPr>
              <p14:xfrm>
                <a:off x="8583536" y="3547060"/>
                <a:ext cx="145440" cy="153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1105041-0CC1-44BD-ABFF-B1B1F85C4B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79216" y="3542740"/>
                  <a:ext cx="154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2B97083-9E40-4614-B246-9A89FA7A4033}"/>
                    </a:ext>
                  </a:extLst>
                </p14:cNvPr>
                <p14:cNvContentPartPr/>
                <p14:nvPr/>
              </p14:nvContentPartPr>
              <p14:xfrm>
                <a:off x="8735816" y="3485500"/>
                <a:ext cx="114840" cy="278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2B97083-9E40-4614-B246-9A89FA7A40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31496" y="3481180"/>
                  <a:ext cx="123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A4B1F02-C1D1-4709-87FB-7D11B06B8A57}"/>
                    </a:ext>
                  </a:extLst>
                </p14:cNvPr>
                <p14:cNvContentPartPr/>
                <p14:nvPr/>
              </p14:nvContentPartPr>
              <p14:xfrm>
                <a:off x="8854976" y="3473980"/>
                <a:ext cx="96480" cy="128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A4B1F02-C1D1-4709-87FB-7D11B06B8A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50656" y="3469660"/>
                  <a:ext cx="105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318AF3E-56A0-45AC-9FA7-FDA3F13E637A}"/>
                    </a:ext>
                  </a:extLst>
                </p14:cNvPr>
                <p14:cNvContentPartPr/>
                <p14:nvPr/>
              </p14:nvContentPartPr>
              <p14:xfrm>
                <a:off x="8926256" y="3433660"/>
                <a:ext cx="210240" cy="125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318AF3E-56A0-45AC-9FA7-FDA3F13E63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21936" y="3429340"/>
                  <a:ext cx="218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0309273-AEC6-47DA-AE72-5E6B24D5F763}"/>
                    </a:ext>
                  </a:extLst>
                </p14:cNvPr>
                <p14:cNvContentPartPr/>
                <p14:nvPr/>
              </p14:nvContentPartPr>
              <p14:xfrm>
                <a:off x="9119216" y="3430780"/>
                <a:ext cx="163800" cy="64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0309273-AEC6-47DA-AE72-5E6B24D5F7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14896" y="3426460"/>
                  <a:ext cx="172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A242CD1-CDAC-4C50-9EDE-B107E93234F1}"/>
                    </a:ext>
                  </a:extLst>
                </p14:cNvPr>
                <p14:cNvContentPartPr/>
                <p14:nvPr/>
              </p14:nvContentPartPr>
              <p14:xfrm>
                <a:off x="9284096" y="3267340"/>
                <a:ext cx="296280" cy="216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A242CD1-CDAC-4C50-9EDE-B107E93234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79776" y="3263020"/>
                  <a:ext cx="304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B320A21-6670-42E0-8A45-7E45345D80FA}"/>
                    </a:ext>
                  </a:extLst>
                </p14:cNvPr>
                <p14:cNvContentPartPr/>
                <p14:nvPr/>
              </p14:nvContentPartPr>
              <p14:xfrm>
                <a:off x="9490736" y="3292540"/>
                <a:ext cx="12960" cy="6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B320A21-6670-42E0-8A45-7E45345D80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86416" y="3288220"/>
                  <a:ext cx="21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83979EB-E12D-47F1-8F2E-3BAB1B7EA7A2}"/>
                    </a:ext>
                  </a:extLst>
                </p14:cNvPr>
                <p14:cNvContentPartPr/>
                <p14:nvPr/>
              </p14:nvContentPartPr>
              <p14:xfrm>
                <a:off x="9661016" y="3283540"/>
                <a:ext cx="262080" cy="111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83979EB-E12D-47F1-8F2E-3BAB1B7EA7A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56696" y="3279220"/>
                  <a:ext cx="270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21104D-B078-4254-87C3-845CC8252E06}"/>
                    </a:ext>
                  </a:extLst>
                </p14:cNvPr>
                <p14:cNvContentPartPr/>
                <p14:nvPr/>
              </p14:nvContentPartPr>
              <p14:xfrm>
                <a:off x="9950456" y="3189220"/>
                <a:ext cx="360" cy="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21104D-B078-4254-87C3-845CC8252E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46136" y="31849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D3CACB0-7B2C-447A-979D-DAAC889E69B9}"/>
                    </a:ext>
                  </a:extLst>
                </p14:cNvPr>
                <p14:cNvContentPartPr/>
                <p14:nvPr/>
              </p14:nvContentPartPr>
              <p14:xfrm>
                <a:off x="9933536" y="3329980"/>
                <a:ext cx="229320" cy="51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D3CACB0-7B2C-447A-979D-DAAC889E69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29216" y="3325660"/>
                  <a:ext cx="237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574BEE1-0356-4824-B743-ABE44E5EAB52}"/>
                    </a:ext>
                  </a:extLst>
                </p14:cNvPr>
                <p14:cNvContentPartPr/>
                <p14:nvPr/>
              </p14:nvContentPartPr>
              <p14:xfrm>
                <a:off x="10299296" y="3231700"/>
                <a:ext cx="218520" cy="218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574BEE1-0356-4824-B743-ABE44E5EAB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94976" y="3227380"/>
                  <a:ext cx="227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0C70E66-A65B-4E5B-831B-5E12BA6168B4}"/>
                    </a:ext>
                  </a:extLst>
                </p14:cNvPr>
                <p14:cNvContentPartPr/>
                <p14:nvPr/>
              </p14:nvContentPartPr>
              <p14:xfrm>
                <a:off x="10467056" y="3200380"/>
                <a:ext cx="196560" cy="216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0C70E66-A65B-4E5B-831B-5E12BA6168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62736" y="3196060"/>
                  <a:ext cx="205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F9AD7C8-316E-4DC0-9A97-618C2DDF836A}"/>
                    </a:ext>
                  </a:extLst>
                </p14:cNvPr>
                <p14:cNvContentPartPr/>
                <p14:nvPr/>
              </p14:nvContentPartPr>
              <p14:xfrm>
                <a:off x="10675856" y="3103180"/>
                <a:ext cx="68400" cy="160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F9AD7C8-316E-4DC0-9A97-618C2DDF83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71536" y="3098860"/>
                  <a:ext cx="77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88A4755-E80B-4981-B728-8F6CD2AE584A}"/>
                    </a:ext>
                  </a:extLst>
                </p14:cNvPr>
                <p14:cNvContentPartPr/>
                <p14:nvPr/>
              </p14:nvContentPartPr>
              <p14:xfrm>
                <a:off x="10784216" y="3164020"/>
                <a:ext cx="184320" cy="74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88A4755-E80B-4981-B728-8F6CD2AE584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79896" y="3159700"/>
                  <a:ext cx="192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2CB9BC2-5A2C-4194-9E47-B539D5578162}"/>
                    </a:ext>
                  </a:extLst>
                </p14:cNvPr>
                <p14:cNvContentPartPr/>
                <p14:nvPr/>
              </p14:nvContentPartPr>
              <p14:xfrm>
                <a:off x="11012816" y="3142420"/>
                <a:ext cx="238320" cy="84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2CB9BC2-5A2C-4194-9E47-B539D55781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08496" y="3138100"/>
                  <a:ext cx="246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AC1AB1-F213-4387-B959-FCE659B12572}"/>
                    </a:ext>
                  </a:extLst>
                </p14:cNvPr>
                <p14:cNvContentPartPr/>
                <p14:nvPr/>
              </p14:nvContentPartPr>
              <p14:xfrm>
                <a:off x="9542936" y="3548140"/>
                <a:ext cx="139680" cy="211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AC1AB1-F213-4387-B959-FCE659B1257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38616" y="3543820"/>
                  <a:ext cx="148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87AE06F-4C6A-45DD-B22E-FE7D89D7B043}"/>
                    </a:ext>
                  </a:extLst>
                </p14:cNvPr>
                <p14:cNvContentPartPr/>
                <p14:nvPr/>
              </p14:nvContentPartPr>
              <p14:xfrm>
                <a:off x="9708536" y="3616180"/>
                <a:ext cx="111960" cy="99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87AE06F-4C6A-45DD-B22E-FE7D89D7B04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04216" y="3611860"/>
                  <a:ext cx="120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135F716-8885-4E8F-9236-2D9309EEFE72}"/>
                    </a:ext>
                  </a:extLst>
                </p14:cNvPr>
                <p14:cNvContentPartPr/>
                <p14:nvPr/>
              </p14:nvContentPartPr>
              <p14:xfrm>
                <a:off x="9855776" y="3500260"/>
                <a:ext cx="149400" cy="177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135F716-8885-4E8F-9236-2D9309EEFE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51456" y="3495940"/>
                  <a:ext cx="158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2835F8D-69AC-4C30-B776-03517429E165}"/>
                    </a:ext>
                  </a:extLst>
                </p14:cNvPr>
                <p14:cNvContentPartPr/>
                <p14:nvPr/>
              </p14:nvContentPartPr>
              <p14:xfrm>
                <a:off x="9824816" y="3509980"/>
                <a:ext cx="128160" cy="8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2835F8D-69AC-4C30-B776-03517429E16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20496" y="3505660"/>
                  <a:ext cx="136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34FB2A8-BE54-4E32-99A0-65BF0F8BE31E}"/>
                    </a:ext>
                  </a:extLst>
                </p14:cNvPr>
                <p14:cNvContentPartPr/>
                <p14:nvPr/>
              </p14:nvContentPartPr>
              <p14:xfrm>
                <a:off x="10033256" y="3535900"/>
                <a:ext cx="174600" cy="84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34FB2A8-BE54-4E32-99A0-65BF0F8BE3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28936" y="3531580"/>
                  <a:ext cx="183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B4E0226-AD5B-4D16-A17D-5D977B150931}"/>
                    </a:ext>
                  </a:extLst>
                </p14:cNvPr>
                <p14:cNvContentPartPr/>
                <p14:nvPr/>
              </p14:nvContentPartPr>
              <p14:xfrm>
                <a:off x="10368776" y="3531220"/>
                <a:ext cx="132840" cy="92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B4E0226-AD5B-4D16-A17D-5D977B1509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64456" y="3526900"/>
                  <a:ext cx="141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8D98994-0800-4619-85F3-11D75349E97A}"/>
                    </a:ext>
                  </a:extLst>
                </p14:cNvPr>
                <p14:cNvContentPartPr/>
                <p14:nvPr/>
              </p14:nvContentPartPr>
              <p14:xfrm>
                <a:off x="10521056" y="3539860"/>
                <a:ext cx="219960" cy="48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8D98994-0800-4619-85F3-11D75349E9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16736" y="3535540"/>
                  <a:ext cx="228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9C054A5-91E5-4164-BE70-83320D7F2A97}"/>
                    </a:ext>
                  </a:extLst>
                </p14:cNvPr>
                <p14:cNvContentPartPr/>
                <p14:nvPr/>
              </p14:nvContentPartPr>
              <p14:xfrm>
                <a:off x="10836056" y="3410260"/>
                <a:ext cx="158400" cy="213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9C054A5-91E5-4164-BE70-83320D7F2A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31736" y="3405940"/>
                  <a:ext cx="167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E9F93A-91E7-4394-8D8A-F662F6DC7FA5}"/>
                    </a:ext>
                  </a:extLst>
                </p14:cNvPr>
                <p14:cNvContentPartPr/>
                <p14:nvPr/>
              </p14:nvContentPartPr>
              <p14:xfrm>
                <a:off x="10648136" y="3662620"/>
                <a:ext cx="493200" cy="52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E9F93A-91E7-4394-8D8A-F662F6DC7F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43816" y="3658300"/>
                  <a:ext cx="501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1E65B5D-5ABF-4CBA-8CB4-561820E01D8D}"/>
                    </a:ext>
                  </a:extLst>
                </p14:cNvPr>
                <p14:cNvContentPartPr/>
                <p14:nvPr/>
              </p14:nvContentPartPr>
              <p14:xfrm>
                <a:off x="4407176" y="3947740"/>
                <a:ext cx="17640" cy="33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1E65B5D-5ABF-4CBA-8CB4-561820E01D8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02856" y="3943420"/>
                  <a:ext cx="26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3079EBF-61DA-4153-BA95-ED7D2BD7E7D4}"/>
                    </a:ext>
                  </a:extLst>
                </p14:cNvPr>
                <p14:cNvContentPartPr/>
                <p14:nvPr/>
              </p14:nvContentPartPr>
              <p14:xfrm>
                <a:off x="4604096" y="3821020"/>
                <a:ext cx="29520" cy="23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3079EBF-61DA-4153-BA95-ED7D2BD7E7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99776" y="3816700"/>
                  <a:ext cx="3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78582D7-89E7-4227-A9BD-679FD8DF9D9D}"/>
                    </a:ext>
                  </a:extLst>
                </p14:cNvPr>
                <p14:cNvContentPartPr/>
                <p14:nvPr/>
              </p14:nvContentPartPr>
              <p14:xfrm>
                <a:off x="7882256" y="1117060"/>
                <a:ext cx="40320" cy="29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78582D7-89E7-4227-A9BD-679FD8DF9D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77936" y="1112740"/>
                  <a:ext cx="48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C25F8FB-C8AE-434E-BDA5-B9DEA7625F99}"/>
                    </a:ext>
                  </a:extLst>
                </p14:cNvPr>
                <p14:cNvContentPartPr/>
                <p14:nvPr/>
              </p14:nvContentPartPr>
              <p14:xfrm>
                <a:off x="7871456" y="867220"/>
                <a:ext cx="316800" cy="3531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C25F8FB-C8AE-434E-BDA5-B9DEA7625F9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67136" y="862900"/>
                  <a:ext cx="3254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D3D92CB-111D-4E56-AC3B-CDD82815E4C2}"/>
                    </a:ext>
                  </a:extLst>
                </p14:cNvPr>
                <p14:cNvContentPartPr/>
                <p14:nvPr/>
              </p14:nvContentPartPr>
              <p14:xfrm>
                <a:off x="6248576" y="449620"/>
                <a:ext cx="2531160" cy="84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D3D92CB-111D-4E56-AC3B-CDD82815E4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44256" y="445300"/>
                  <a:ext cx="2539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51A66D-A663-4AF2-9A28-3C8A2C9DE50D}"/>
                    </a:ext>
                  </a:extLst>
                </p14:cNvPr>
                <p14:cNvContentPartPr/>
                <p14:nvPr/>
              </p14:nvContentPartPr>
              <p14:xfrm>
                <a:off x="6916736" y="591820"/>
                <a:ext cx="134280" cy="126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51A66D-A663-4AF2-9A28-3C8A2C9DE50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12416" y="587500"/>
                  <a:ext cx="142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6B3C0FB-F253-40CB-A37F-9990F038535A}"/>
                    </a:ext>
                  </a:extLst>
                </p14:cNvPr>
                <p14:cNvContentPartPr/>
                <p14:nvPr/>
              </p14:nvContentPartPr>
              <p14:xfrm>
                <a:off x="7012496" y="610180"/>
                <a:ext cx="80280" cy="142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6B3C0FB-F253-40CB-A37F-9990F038535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08176" y="605860"/>
                  <a:ext cx="88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26DF3B4-CAC5-40F8-A05C-3FC90862011E}"/>
                    </a:ext>
                  </a:extLst>
                </p14:cNvPr>
                <p14:cNvContentPartPr/>
                <p14:nvPr/>
              </p14:nvContentPartPr>
              <p14:xfrm>
                <a:off x="7214096" y="625660"/>
                <a:ext cx="6480" cy="90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26DF3B4-CAC5-40F8-A05C-3FC90862011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09776" y="621340"/>
                  <a:ext cx="15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9733CEA-14B7-44C1-A16A-620A4255C199}"/>
                    </a:ext>
                  </a:extLst>
                </p14:cNvPr>
                <p14:cNvContentPartPr/>
                <p14:nvPr/>
              </p14:nvContentPartPr>
              <p14:xfrm>
                <a:off x="7171976" y="646180"/>
                <a:ext cx="85680" cy="59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9733CEA-14B7-44C1-A16A-620A4255C19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67656" y="641860"/>
                  <a:ext cx="94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9216D2F-BDED-4E50-A4EA-522C24B70A45}"/>
                    </a:ext>
                  </a:extLst>
                </p14:cNvPr>
                <p14:cNvContentPartPr/>
                <p14:nvPr/>
              </p14:nvContentPartPr>
              <p14:xfrm>
                <a:off x="7274576" y="553660"/>
                <a:ext cx="178560" cy="139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9216D2F-BDED-4E50-A4EA-522C24B70A4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70256" y="549340"/>
                  <a:ext cx="187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726A546-9161-4708-BE6D-E9AEC677DB67}"/>
                    </a:ext>
                  </a:extLst>
                </p14:cNvPr>
                <p14:cNvContentPartPr/>
                <p14:nvPr/>
              </p14:nvContentPartPr>
              <p14:xfrm>
                <a:off x="7452056" y="559060"/>
                <a:ext cx="360" cy="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726A546-9161-4708-BE6D-E9AEC677DB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47736" y="5547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256D242-E357-4D03-90C4-724E2E0159F3}"/>
                    </a:ext>
                  </a:extLst>
                </p14:cNvPr>
                <p14:cNvContentPartPr/>
                <p14:nvPr/>
              </p14:nvContentPartPr>
              <p14:xfrm>
                <a:off x="7451336" y="591820"/>
                <a:ext cx="74880" cy="68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256D242-E357-4D03-90C4-724E2E0159F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47016" y="587500"/>
                  <a:ext cx="83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EFABEC0-3688-4E49-B569-DC8B2696BBF7}"/>
                    </a:ext>
                  </a:extLst>
                </p14:cNvPr>
                <p14:cNvContentPartPr/>
                <p14:nvPr/>
              </p14:nvContentPartPr>
              <p14:xfrm>
                <a:off x="7522616" y="541780"/>
                <a:ext cx="206280" cy="128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EFABEC0-3688-4E49-B569-DC8B2696BBF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18296" y="537460"/>
                  <a:ext cx="214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3052FCA-73C3-4CCE-A0ED-0567F921E59D}"/>
                    </a:ext>
                  </a:extLst>
                </p14:cNvPr>
                <p14:cNvContentPartPr/>
                <p14:nvPr/>
              </p14:nvContentPartPr>
              <p14:xfrm>
                <a:off x="7129136" y="537460"/>
                <a:ext cx="115560" cy="97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3052FCA-73C3-4CCE-A0ED-0567F921E59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24816" y="533140"/>
                  <a:ext cx="124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2DE89D5-E665-4CCF-B7F4-FA5358A712EA}"/>
                    </a:ext>
                  </a:extLst>
                </p14:cNvPr>
                <p14:cNvContentPartPr/>
                <p14:nvPr/>
              </p14:nvContentPartPr>
              <p14:xfrm>
                <a:off x="7843736" y="564100"/>
                <a:ext cx="60120" cy="77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2DE89D5-E665-4CCF-B7F4-FA5358A712E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39416" y="559780"/>
                  <a:ext cx="68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0B4A606-C57E-4753-ADC1-B8A1F2DFC4AF}"/>
                    </a:ext>
                  </a:extLst>
                </p14:cNvPr>
                <p14:cNvContentPartPr/>
                <p14:nvPr/>
              </p14:nvContentPartPr>
              <p14:xfrm>
                <a:off x="7923656" y="494260"/>
                <a:ext cx="96480" cy="133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0B4A606-C57E-4753-ADC1-B8A1F2DFC4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19336" y="489940"/>
                  <a:ext cx="105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0F0A3AE-FAE5-4603-BBD6-EC386A9A4716}"/>
                    </a:ext>
                  </a:extLst>
                </p14:cNvPr>
                <p14:cNvContentPartPr/>
                <p14:nvPr/>
              </p14:nvContentPartPr>
              <p14:xfrm>
                <a:off x="7975496" y="570220"/>
                <a:ext cx="43920" cy="50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0F0A3AE-FAE5-4603-BBD6-EC386A9A471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71176" y="565900"/>
                  <a:ext cx="52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288DA87-A8FA-47A5-8816-F4B02BF7E485}"/>
                    </a:ext>
                  </a:extLst>
                </p14:cNvPr>
                <p14:cNvContentPartPr/>
                <p14:nvPr/>
              </p14:nvContentPartPr>
              <p14:xfrm>
                <a:off x="8048216" y="567700"/>
                <a:ext cx="129960" cy="53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288DA87-A8FA-47A5-8816-F4B02BF7E4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043896" y="563380"/>
                  <a:ext cx="138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0E174D9-B972-48F3-9964-E8E73B1E9E63}"/>
                    </a:ext>
                  </a:extLst>
                </p14:cNvPr>
                <p14:cNvContentPartPr/>
                <p14:nvPr/>
              </p14:nvContentPartPr>
              <p14:xfrm>
                <a:off x="7806656" y="495700"/>
                <a:ext cx="70560" cy="141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0E174D9-B972-48F3-9964-E8E73B1E9E6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02336" y="491380"/>
                  <a:ext cx="79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EEDADB7-9FF0-4293-BE39-761B471A96D0}"/>
                    </a:ext>
                  </a:extLst>
                </p14:cNvPr>
                <p14:cNvContentPartPr/>
                <p14:nvPr/>
              </p14:nvContentPartPr>
              <p14:xfrm>
                <a:off x="7857776" y="450700"/>
                <a:ext cx="24480" cy="9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EEDADB7-9FF0-4293-BE39-761B471A96D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53456" y="446380"/>
                  <a:ext cx="33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657766A-C151-41DF-A32E-1DE562850673}"/>
                    </a:ext>
                  </a:extLst>
                </p14:cNvPr>
                <p14:cNvContentPartPr/>
                <p14:nvPr/>
              </p14:nvContentPartPr>
              <p14:xfrm>
                <a:off x="8205536" y="573820"/>
                <a:ext cx="254160" cy="22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657766A-C151-41DF-A32E-1DE56285067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01216" y="569500"/>
                  <a:ext cx="262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0E1C620-9E29-4D90-9D7C-74CD0C5D2AFD}"/>
                    </a:ext>
                  </a:extLst>
                </p14:cNvPr>
                <p14:cNvContentPartPr/>
                <p14:nvPr/>
              </p14:nvContentPartPr>
              <p14:xfrm>
                <a:off x="8655536" y="476260"/>
                <a:ext cx="192600" cy="113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0E1C620-9E29-4D90-9D7C-74CD0C5D2AF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51216" y="471940"/>
                  <a:ext cx="20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8523864-40AE-4605-A3B0-915760175676}"/>
                    </a:ext>
                  </a:extLst>
                </p14:cNvPr>
                <p14:cNvContentPartPr/>
                <p14:nvPr/>
              </p14:nvContentPartPr>
              <p14:xfrm>
                <a:off x="8862176" y="493540"/>
                <a:ext cx="75960" cy="89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8523864-40AE-4605-A3B0-91576017567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57856" y="489220"/>
                  <a:ext cx="84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FDF8BBE-2009-40A6-BBB6-9FDC2BD23DE8}"/>
                    </a:ext>
                  </a:extLst>
                </p14:cNvPr>
                <p14:cNvContentPartPr/>
                <p14:nvPr/>
              </p14:nvContentPartPr>
              <p14:xfrm>
                <a:off x="9137936" y="539620"/>
                <a:ext cx="360" cy="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FDF8BBE-2009-40A6-BBB6-9FDC2BD23DE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33616" y="5353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B59736A-4E1B-42CF-87B0-EA416080F396}"/>
                    </a:ext>
                  </a:extLst>
                </p14:cNvPr>
                <p14:cNvContentPartPr/>
                <p14:nvPr/>
              </p14:nvContentPartPr>
              <p14:xfrm>
                <a:off x="9046496" y="439540"/>
                <a:ext cx="82440" cy="100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B59736A-4E1B-42CF-87B0-EA416080F39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42176" y="435220"/>
                  <a:ext cx="91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B24358E-4B59-4E73-A056-AC9E5094CCF0}"/>
                    </a:ext>
                  </a:extLst>
                </p14:cNvPr>
                <p14:cNvContentPartPr/>
                <p14:nvPr/>
              </p14:nvContentPartPr>
              <p14:xfrm>
                <a:off x="9187976" y="411820"/>
                <a:ext cx="86400" cy="136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B24358E-4B59-4E73-A056-AC9E5094CCF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83656" y="407500"/>
                  <a:ext cx="95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B5735D7-1988-4C54-9D6C-4D74F4C39256}"/>
                    </a:ext>
                  </a:extLst>
                </p14:cNvPr>
                <p14:cNvContentPartPr/>
                <p14:nvPr/>
              </p14:nvContentPartPr>
              <p14:xfrm>
                <a:off x="9342776" y="519820"/>
                <a:ext cx="360" cy="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B5735D7-1988-4C54-9D6C-4D74F4C392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38456" y="5155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4F35C32-948F-496D-B59C-9AADCF547152}"/>
                    </a:ext>
                  </a:extLst>
                </p14:cNvPr>
                <p14:cNvContentPartPr/>
                <p14:nvPr/>
              </p14:nvContentPartPr>
              <p14:xfrm>
                <a:off x="9398936" y="369340"/>
                <a:ext cx="85320" cy="221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4F35C32-948F-496D-B59C-9AADCF54715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94616" y="365020"/>
                  <a:ext cx="93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74823A4-C617-40FF-B3CC-A46859C389F3}"/>
                    </a:ext>
                  </a:extLst>
                </p14:cNvPr>
                <p14:cNvContentPartPr/>
                <p14:nvPr/>
              </p14:nvContentPartPr>
              <p14:xfrm>
                <a:off x="9498656" y="435940"/>
                <a:ext cx="87840" cy="64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74823A4-C617-40FF-B3CC-A46859C389F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94336" y="431620"/>
                  <a:ext cx="96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77004A9-D4EF-474D-BBE9-8E78B6F03B7B}"/>
                    </a:ext>
                  </a:extLst>
                </p14:cNvPr>
                <p14:cNvContentPartPr/>
                <p14:nvPr/>
              </p14:nvContentPartPr>
              <p14:xfrm>
                <a:off x="9593696" y="341620"/>
                <a:ext cx="60840" cy="142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77004A9-D4EF-474D-BBE9-8E78B6F03B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89376" y="337300"/>
                  <a:ext cx="69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E3636CC-4BCC-4123-BF0A-EE6792825F3D}"/>
                    </a:ext>
                  </a:extLst>
                </p14:cNvPr>
                <p14:cNvContentPartPr/>
                <p14:nvPr/>
              </p14:nvContentPartPr>
              <p14:xfrm>
                <a:off x="9681896" y="420100"/>
                <a:ext cx="134640" cy="46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E3636CC-4BCC-4123-BF0A-EE6792825F3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77576" y="415780"/>
                  <a:ext cx="14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893C750-CCB5-4055-BE63-0DF18C78C2FC}"/>
                    </a:ext>
                  </a:extLst>
                </p14:cNvPr>
                <p14:cNvContentPartPr/>
                <p14:nvPr/>
              </p14:nvContentPartPr>
              <p14:xfrm>
                <a:off x="9864416" y="354940"/>
                <a:ext cx="181080" cy="92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893C750-CCB5-4055-BE63-0DF18C78C2F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60096" y="350620"/>
                  <a:ext cx="189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C7B5E9B-66D5-4B84-B295-0BDBA309AA48}"/>
                    </a:ext>
                  </a:extLst>
                </p14:cNvPr>
                <p14:cNvContentPartPr/>
                <p14:nvPr/>
              </p14:nvContentPartPr>
              <p14:xfrm>
                <a:off x="10028576" y="290500"/>
                <a:ext cx="48240" cy="142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C7B5E9B-66D5-4B84-B295-0BDBA309AA4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24256" y="286180"/>
                  <a:ext cx="56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F00983E-E417-4D6F-9628-DDDFCBB83538}"/>
                    </a:ext>
                  </a:extLst>
                </p14:cNvPr>
                <p14:cNvContentPartPr/>
                <p14:nvPr/>
              </p14:nvContentPartPr>
              <p14:xfrm>
                <a:off x="10085816" y="348100"/>
                <a:ext cx="95760" cy="565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F00983E-E417-4D6F-9628-DDDFCBB835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81496" y="343780"/>
                  <a:ext cx="104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8008CD1-899F-45D2-A82D-BC1C13E01095}"/>
                    </a:ext>
                  </a:extLst>
                </p14:cNvPr>
                <p14:cNvContentPartPr/>
                <p14:nvPr/>
              </p14:nvContentPartPr>
              <p14:xfrm>
                <a:off x="8262416" y="910420"/>
                <a:ext cx="232560" cy="43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8008CD1-899F-45D2-A82D-BC1C13E0109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58096" y="906100"/>
                  <a:ext cx="241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4FF5857-EF6C-4CDB-B646-77BC347B8625}"/>
                    </a:ext>
                  </a:extLst>
                </p14:cNvPr>
                <p14:cNvContentPartPr/>
                <p14:nvPr/>
              </p14:nvContentPartPr>
              <p14:xfrm>
                <a:off x="8174936" y="853180"/>
                <a:ext cx="147240" cy="1566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4FF5857-EF6C-4CDB-B646-77BC347B862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170616" y="848860"/>
                  <a:ext cx="155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AADD150-2465-4196-BD60-6185256E670B}"/>
                    </a:ext>
                  </a:extLst>
                </p14:cNvPr>
                <p14:cNvContentPartPr/>
                <p14:nvPr/>
              </p14:nvContentPartPr>
              <p14:xfrm>
                <a:off x="8512616" y="844900"/>
                <a:ext cx="68760" cy="140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AADD150-2465-4196-BD60-6185256E670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08296" y="840580"/>
                  <a:ext cx="77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48BD0E5-68E2-44C2-94A8-2B56BA169306}"/>
                    </a:ext>
                  </a:extLst>
                </p14:cNvPr>
                <p14:cNvContentPartPr/>
                <p14:nvPr/>
              </p14:nvContentPartPr>
              <p14:xfrm>
                <a:off x="8629976" y="892780"/>
                <a:ext cx="76680" cy="50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48BD0E5-68E2-44C2-94A8-2B56BA16930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25656" y="888460"/>
                  <a:ext cx="85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AD00199-A886-47F8-BD73-782A6C16043A}"/>
                    </a:ext>
                  </a:extLst>
                </p14:cNvPr>
                <p14:cNvContentPartPr/>
                <p14:nvPr/>
              </p14:nvContentPartPr>
              <p14:xfrm>
                <a:off x="8713496" y="798460"/>
                <a:ext cx="100080" cy="121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AD00199-A886-47F8-BD73-782A6C1604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09176" y="794140"/>
                  <a:ext cx="108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8977F61-1A53-4660-B437-4D8B6FB6E101}"/>
                    </a:ext>
                  </a:extLst>
                </p14:cNvPr>
                <p14:cNvContentPartPr/>
                <p14:nvPr/>
              </p14:nvContentPartPr>
              <p14:xfrm>
                <a:off x="8824376" y="824380"/>
                <a:ext cx="74880" cy="198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8977F61-1A53-4660-B437-4D8B6FB6E10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20056" y="820060"/>
                  <a:ext cx="83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2EC3844-9305-4ADB-95D1-DDFD4A411A0E}"/>
                    </a:ext>
                  </a:extLst>
                </p14:cNvPr>
                <p14:cNvContentPartPr/>
                <p14:nvPr/>
              </p14:nvContentPartPr>
              <p14:xfrm>
                <a:off x="8928776" y="841660"/>
                <a:ext cx="129240" cy="33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2EC3844-9305-4ADB-95D1-DDFD4A411A0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924456" y="837340"/>
                  <a:ext cx="13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3E23794-86D8-4857-A382-73FF8BA1BF1C}"/>
                    </a:ext>
                  </a:extLst>
                </p14:cNvPr>
                <p14:cNvContentPartPr/>
                <p14:nvPr/>
              </p14:nvContentPartPr>
              <p14:xfrm>
                <a:off x="9091136" y="687940"/>
                <a:ext cx="122400" cy="176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3E23794-86D8-4857-A382-73FF8BA1BF1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086816" y="683620"/>
                  <a:ext cx="13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72BAFE-1981-4995-89F5-6640D796438A}"/>
                    </a:ext>
                  </a:extLst>
                </p14:cNvPr>
                <p14:cNvContentPartPr/>
                <p14:nvPr/>
              </p14:nvContentPartPr>
              <p14:xfrm>
                <a:off x="9259616" y="645820"/>
                <a:ext cx="133560" cy="251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72BAFE-1981-4995-89F5-6640D796438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55296" y="641500"/>
                  <a:ext cx="142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2A062CF-B8DC-444C-A0A4-91B6B4278C95}"/>
                    </a:ext>
                  </a:extLst>
                </p14:cNvPr>
                <p14:cNvContentPartPr/>
                <p14:nvPr/>
              </p14:nvContentPartPr>
              <p14:xfrm>
                <a:off x="9420176" y="692620"/>
                <a:ext cx="140760" cy="1170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2A062CF-B8DC-444C-A0A4-91B6B4278C9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15856" y="688300"/>
                  <a:ext cx="149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A6D8E39-4DED-48E7-AE37-821206B74B0A}"/>
                    </a:ext>
                  </a:extLst>
                </p14:cNvPr>
                <p14:cNvContentPartPr/>
                <p14:nvPr/>
              </p14:nvContentPartPr>
              <p14:xfrm>
                <a:off x="9430976" y="602980"/>
                <a:ext cx="30600" cy="7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A6D8E39-4DED-48E7-AE37-821206B74B0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26656" y="598660"/>
                  <a:ext cx="39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5720FDC-C041-4217-BABD-65D51DEF6EED}"/>
                    </a:ext>
                  </a:extLst>
                </p14:cNvPr>
                <p14:cNvContentPartPr/>
                <p14:nvPr/>
              </p14:nvContentPartPr>
              <p14:xfrm>
                <a:off x="9494696" y="606940"/>
                <a:ext cx="5760" cy="1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5720FDC-C041-4217-BABD-65D51DEF6EE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90376" y="602620"/>
                  <a:ext cx="144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36146E7-73BC-410D-B05D-513FB86A92F9}"/>
                    </a:ext>
                  </a:extLst>
                </p14:cNvPr>
                <p14:cNvContentPartPr/>
                <p14:nvPr/>
              </p14:nvContentPartPr>
              <p14:xfrm>
                <a:off x="9657416" y="629620"/>
                <a:ext cx="25920" cy="152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36146E7-73BC-410D-B05D-513FB86A92F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653096" y="625300"/>
                  <a:ext cx="3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1DC6606-4E7D-4274-BDDF-834399107D57}"/>
                    </a:ext>
                  </a:extLst>
                </p14:cNvPr>
                <p14:cNvContentPartPr/>
                <p14:nvPr/>
              </p14:nvContentPartPr>
              <p14:xfrm>
                <a:off x="9578936" y="613420"/>
                <a:ext cx="214200" cy="166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1DC6606-4E7D-4274-BDDF-834399107D5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74616" y="609100"/>
                  <a:ext cx="222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A4C9656-2F03-4BC0-8A2D-540BBFF36508}"/>
                    </a:ext>
                  </a:extLst>
                </p14:cNvPr>
                <p14:cNvContentPartPr/>
                <p14:nvPr/>
              </p14:nvContentPartPr>
              <p14:xfrm>
                <a:off x="3266696" y="939940"/>
                <a:ext cx="830880" cy="745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A4C9656-2F03-4BC0-8A2D-540BBFF3650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62376" y="935620"/>
                  <a:ext cx="83952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8FF53AB-6CE0-4456-BB84-85A103D2F08D}"/>
                    </a:ext>
                  </a:extLst>
                </p14:cNvPr>
                <p14:cNvContentPartPr/>
                <p14:nvPr/>
              </p14:nvContentPartPr>
              <p14:xfrm>
                <a:off x="3187856" y="1501540"/>
                <a:ext cx="266760" cy="205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8FF53AB-6CE0-4456-BB84-85A103D2F08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83536" y="1497220"/>
                  <a:ext cx="275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EE90220-2BD7-4869-B8C9-017478A7DA0B}"/>
                    </a:ext>
                  </a:extLst>
                </p14:cNvPr>
                <p14:cNvContentPartPr/>
                <p14:nvPr/>
              </p14:nvContentPartPr>
              <p14:xfrm>
                <a:off x="4186856" y="816100"/>
                <a:ext cx="125280" cy="140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EE90220-2BD7-4869-B8C9-017478A7DA0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82536" y="811780"/>
                  <a:ext cx="133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56A09D2-32E6-4701-93E5-219F2C38538D}"/>
                    </a:ext>
                  </a:extLst>
                </p14:cNvPr>
                <p14:cNvContentPartPr/>
                <p14:nvPr/>
              </p14:nvContentPartPr>
              <p14:xfrm>
                <a:off x="4350296" y="794140"/>
                <a:ext cx="93240" cy="225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56A09D2-32E6-4701-93E5-219F2C38538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45976" y="789820"/>
                  <a:ext cx="101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5962634-4F05-4380-836D-69E57A1567A6}"/>
                    </a:ext>
                  </a:extLst>
                </p14:cNvPr>
                <p14:cNvContentPartPr/>
                <p14:nvPr/>
              </p14:nvContentPartPr>
              <p14:xfrm>
                <a:off x="4452536" y="780820"/>
                <a:ext cx="19080" cy="108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5962634-4F05-4380-836D-69E57A1567A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48216" y="776500"/>
                  <a:ext cx="27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E4EDD2D-D458-443D-8DC0-2533328F070D}"/>
                    </a:ext>
                  </a:extLst>
                </p14:cNvPr>
                <p14:cNvContentPartPr/>
                <p14:nvPr/>
              </p14:nvContentPartPr>
              <p14:xfrm>
                <a:off x="4505456" y="777940"/>
                <a:ext cx="98640" cy="89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E4EDD2D-D458-443D-8DC0-2533328F07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01136" y="773620"/>
                  <a:ext cx="107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28C98BA-41AE-4E5A-8FB0-D5011F06DE56}"/>
                    </a:ext>
                  </a:extLst>
                </p14:cNvPr>
                <p14:cNvContentPartPr/>
                <p14:nvPr/>
              </p14:nvContentPartPr>
              <p14:xfrm>
                <a:off x="4626416" y="756340"/>
                <a:ext cx="74160" cy="101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28C98BA-41AE-4E5A-8FB0-D5011F06DE5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22096" y="752020"/>
                  <a:ext cx="82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FCEEF81-7443-47F6-B186-C2B52A5D7568}"/>
                    </a:ext>
                  </a:extLst>
                </p14:cNvPr>
                <p14:cNvContentPartPr/>
                <p14:nvPr/>
              </p14:nvContentPartPr>
              <p14:xfrm>
                <a:off x="4719656" y="749860"/>
                <a:ext cx="166680" cy="74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FCEEF81-7443-47F6-B186-C2B52A5D756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15336" y="745540"/>
                  <a:ext cx="175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4AA732B-9B44-498A-BBE7-9CB89816C86A}"/>
                    </a:ext>
                  </a:extLst>
                </p14:cNvPr>
                <p14:cNvContentPartPr/>
                <p14:nvPr/>
              </p14:nvContentPartPr>
              <p14:xfrm>
                <a:off x="4902896" y="669940"/>
                <a:ext cx="269280" cy="151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4AA732B-9B44-498A-BBE7-9CB89816C86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98576" y="665620"/>
                  <a:ext cx="277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84FB0C7-E5F7-4591-9038-70ACCA75DD1B}"/>
                    </a:ext>
                  </a:extLst>
                </p14:cNvPr>
                <p14:cNvContentPartPr/>
                <p14:nvPr/>
              </p14:nvContentPartPr>
              <p14:xfrm>
                <a:off x="5050856" y="681100"/>
                <a:ext cx="360" cy="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84FB0C7-E5F7-4591-9038-70ACCA75DD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46536" y="6767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6DD6A14-16C2-450B-A2A4-DA581B06D507}"/>
                    </a:ext>
                  </a:extLst>
                </p14:cNvPr>
                <p14:cNvContentPartPr/>
                <p14:nvPr/>
              </p14:nvContentPartPr>
              <p14:xfrm>
                <a:off x="5158856" y="622780"/>
                <a:ext cx="99360" cy="205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6DD6A14-16C2-450B-A2A4-DA581B06D50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54536" y="618460"/>
                  <a:ext cx="108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DE14C4B-0603-4767-B260-F1B259F540EA}"/>
                    </a:ext>
                  </a:extLst>
                </p14:cNvPr>
                <p14:cNvContentPartPr/>
                <p14:nvPr/>
              </p14:nvContentPartPr>
              <p14:xfrm>
                <a:off x="5320136" y="666700"/>
                <a:ext cx="292680" cy="1044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DE14C4B-0603-4767-B260-F1B259F540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15816" y="662380"/>
                  <a:ext cx="301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DC0607-63E7-4363-8841-36FCF5EF84A7}"/>
                    </a:ext>
                  </a:extLst>
                </p14:cNvPr>
                <p14:cNvContentPartPr/>
                <p14:nvPr/>
              </p14:nvContentPartPr>
              <p14:xfrm>
                <a:off x="5577176" y="609820"/>
                <a:ext cx="34560" cy="29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DC0607-63E7-4363-8841-36FCF5EF84A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72856" y="605500"/>
                  <a:ext cx="4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8FFB718-3196-46DE-B82B-600A6CAF98CC}"/>
                    </a:ext>
                  </a:extLst>
                </p14:cNvPr>
                <p14:cNvContentPartPr/>
                <p14:nvPr/>
              </p14:nvContentPartPr>
              <p14:xfrm>
                <a:off x="5676536" y="670660"/>
                <a:ext cx="169200" cy="74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8FFB718-3196-46DE-B82B-600A6CAF98C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72216" y="666340"/>
                  <a:ext cx="177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8E724AF-7E54-4534-B999-64CB768DA9C1}"/>
                    </a:ext>
                  </a:extLst>
                </p14:cNvPr>
                <p14:cNvContentPartPr/>
                <p14:nvPr/>
              </p14:nvContentPartPr>
              <p14:xfrm>
                <a:off x="5880656" y="695140"/>
                <a:ext cx="144720" cy="179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8E724AF-7E54-4534-B999-64CB768DA9C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76336" y="690820"/>
                  <a:ext cx="153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26A3F65-C260-400A-8D43-D13C3D669F8D}"/>
                    </a:ext>
                  </a:extLst>
                </p14:cNvPr>
                <p14:cNvContentPartPr/>
                <p14:nvPr/>
              </p14:nvContentPartPr>
              <p14:xfrm>
                <a:off x="6036176" y="658780"/>
                <a:ext cx="138240" cy="221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26A3F65-C260-400A-8D43-D13C3D669F8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31856" y="654460"/>
                  <a:ext cx="146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82E0991-93E7-4504-B593-9C7E2E40D396}"/>
                    </a:ext>
                  </a:extLst>
                </p14:cNvPr>
                <p14:cNvContentPartPr/>
                <p14:nvPr/>
              </p14:nvContentPartPr>
              <p14:xfrm>
                <a:off x="6189536" y="600100"/>
                <a:ext cx="60480" cy="134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82E0991-93E7-4504-B593-9C7E2E40D3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85216" y="595780"/>
                  <a:ext cx="69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E018296-2D05-44F9-A5F6-783D070D650F}"/>
                    </a:ext>
                  </a:extLst>
                </p14:cNvPr>
                <p14:cNvContentPartPr/>
                <p14:nvPr/>
              </p14:nvContentPartPr>
              <p14:xfrm>
                <a:off x="6266216" y="652660"/>
                <a:ext cx="144360" cy="71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E018296-2D05-44F9-A5F6-783D070D650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61896" y="648340"/>
                  <a:ext cx="153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11ECBAF-16FB-4387-8013-F529E64F5F8F}"/>
                    </a:ext>
                  </a:extLst>
                </p14:cNvPr>
                <p14:cNvContentPartPr/>
                <p14:nvPr/>
              </p14:nvContentPartPr>
              <p14:xfrm>
                <a:off x="6448376" y="671380"/>
                <a:ext cx="115200" cy="51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11ECBAF-16FB-4387-8013-F529E64F5F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444056" y="667060"/>
                  <a:ext cx="123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8027B68-2343-443C-93B8-F680BDFF8843}"/>
                    </a:ext>
                  </a:extLst>
                </p14:cNvPr>
                <p14:cNvContentPartPr/>
                <p14:nvPr/>
              </p14:nvContentPartPr>
              <p14:xfrm>
                <a:off x="4941416" y="917260"/>
                <a:ext cx="3240" cy="105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8027B68-2343-443C-93B8-F680BDFF884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37096" y="912940"/>
                  <a:ext cx="11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2FFBF79-7B46-44EC-9584-7D364AB059B5}"/>
                    </a:ext>
                  </a:extLst>
                </p14:cNvPr>
                <p14:cNvContentPartPr/>
                <p14:nvPr/>
              </p14:nvContentPartPr>
              <p14:xfrm>
                <a:off x="4943216" y="889540"/>
                <a:ext cx="95400" cy="143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2FFBF79-7B46-44EC-9584-7D364AB059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38896" y="885220"/>
                  <a:ext cx="104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6193CD5-E328-4102-ACA2-A0295D0D7F2C}"/>
                    </a:ext>
                  </a:extLst>
                </p14:cNvPr>
                <p14:cNvContentPartPr/>
                <p14:nvPr/>
              </p14:nvContentPartPr>
              <p14:xfrm>
                <a:off x="5071016" y="960460"/>
                <a:ext cx="126360" cy="74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6193CD5-E328-4102-ACA2-A0295D0D7F2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66696" y="956140"/>
                  <a:ext cx="135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8250D37-DC61-4DDD-88AC-51A081E158C5}"/>
                    </a:ext>
                  </a:extLst>
                </p14:cNvPr>
                <p14:cNvContentPartPr/>
                <p14:nvPr/>
              </p14:nvContentPartPr>
              <p14:xfrm>
                <a:off x="5213576" y="875500"/>
                <a:ext cx="126360" cy="126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8250D37-DC61-4DDD-88AC-51A081E158C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09256" y="871180"/>
                  <a:ext cx="135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5D56B8A-FED0-425D-8552-2B2DB6308B30}"/>
                    </a:ext>
                  </a:extLst>
                </p14:cNvPr>
                <p14:cNvContentPartPr/>
                <p14:nvPr/>
              </p14:nvContentPartPr>
              <p14:xfrm>
                <a:off x="5167136" y="896020"/>
                <a:ext cx="119880" cy="10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5D56B8A-FED0-425D-8552-2B2DB6308B3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62816" y="891700"/>
                  <a:ext cx="128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99932DF-4211-459A-B92B-8B1F6563A2DB}"/>
                    </a:ext>
                  </a:extLst>
                </p14:cNvPr>
                <p14:cNvContentPartPr/>
                <p14:nvPr/>
              </p14:nvContentPartPr>
              <p14:xfrm>
                <a:off x="5332376" y="928060"/>
                <a:ext cx="172440" cy="71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99932DF-4211-459A-B92B-8B1F6563A2D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28056" y="923740"/>
                  <a:ext cx="181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0FD0A89-52AF-4E9C-9C1E-4CC5D5DEC7BB}"/>
                    </a:ext>
                  </a:extLst>
                </p14:cNvPr>
                <p14:cNvContentPartPr/>
                <p14:nvPr/>
              </p14:nvContentPartPr>
              <p14:xfrm>
                <a:off x="5600576" y="925540"/>
                <a:ext cx="147240" cy="68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0FD0A89-52AF-4E9C-9C1E-4CC5D5DEC7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96256" y="921220"/>
                  <a:ext cx="155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C9F60E1-FB06-40E3-8E2B-639C5B43B298}"/>
                    </a:ext>
                  </a:extLst>
                </p14:cNvPr>
                <p14:cNvContentPartPr/>
                <p14:nvPr/>
              </p14:nvContentPartPr>
              <p14:xfrm>
                <a:off x="5806136" y="913300"/>
                <a:ext cx="164520" cy="58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C9F60E1-FB06-40E3-8E2B-639C5B43B29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01816" y="908980"/>
                  <a:ext cx="17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B9F20F2-B580-4160-8309-5BE45B232B22}"/>
                    </a:ext>
                  </a:extLst>
                </p14:cNvPr>
                <p14:cNvContentPartPr/>
                <p14:nvPr/>
              </p14:nvContentPartPr>
              <p14:xfrm>
                <a:off x="6087296" y="844540"/>
                <a:ext cx="33840" cy="1458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B9F20F2-B580-4160-8309-5BE45B232B2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82976" y="840220"/>
                  <a:ext cx="4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02DA245-8C9F-4754-9573-D93FEE8D4809}"/>
                    </a:ext>
                  </a:extLst>
                </p14:cNvPr>
                <p14:cNvContentPartPr/>
                <p14:nvPr/>
              </p14:nvContentPartPr>
              <p14:xfrm>
                <a:off x="6006656" y="830500"/>
                <a:ext cx="197280" cy="178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02DA245-8C9F-4754-9573-D93FEE8D480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02336" y="826180"/>
                  <a:ext cx="205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4A0F19E-853A-464D-9A14-38DE5F6C6CC5}"/>
                    </a:ext>
                  </a:extLst>
                </p14:cNvPr>
                <p14:cNvContentPartPr/>
                <p14:nvPr/>
              </p14:nvContentPartPr>
              <p14:xfrm>
                <a:off x="4309976" y="2221540"/>
                <a:ext cx="22320" cy="48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4A0F19E-853A-464D-9A14-38DE5F6C6C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05656" y="2217220"/>
                  <a:ext cx="30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D25BFA4-ADC3-4152-8CDC-37E720FC7084}"/>
                    </a:ext>
                  </a:extLst>
                </p14:cNvPr>
                <p14:cNvContentPartPr/>
                <p14:nvPr/>
              </p14:nvContentPartPr>
              <p14:xfrm>
                <a:off x="4277216" y="2419540"/>
                <a:ext cx="46800" cy="47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D25BFA4-ADC3-4152-8CDC-37E720FC708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72896" y="2415220"/>
                  <a:ext cx="55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BC42946-DE52-4489-BA6E-DEE0E1E275DB}"/>
                    </a:ext>
                  </a:extLst>
                </p14:cNvPr>
                <p14:cNvContentPartPr/>
                <p14:nvPr/>
              </p14:nvContentPartPr>
              <p14:xfrm>
                <a:off x="2850896" y="1703140"/>
                <a:ext cx="2703600" cy="2568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BC42946-DE52-4489-BA6E-DEE0E1E275D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46576" y="1698820"/>
                  <a:ext cx="2712240" cy="25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E6AC1C6-2A27-40C1-9B00-8CBDF0F59CEC}"/>
                    </a:ext>
                  </a:extLst>
                </p14:cNvPr>
                <p14:cNvContentPartPr/>
                <p14:nvPr/>
              </p14:nvContentPartPr>
              <p14:xfrm>
                <a:off x="2957096" y="1706020"/>
                <a:ext cx="2697120" cy="2541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E6AC1C6-2A27-40C1-9B00-8CBDF0F59CE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52776" y="1701700"/>
                  <a:ext cx="2705760" cy="25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C122E6C-012F-4A74-BC33-C88B6DE2DDE5}"/>
                    </a:ext>
                  </a:extLst>
                </p14:cNvPr>
                <p14:cNvContentPartPr/>
                <p14:nvPr/>
              </p14:nvContentPartPr>
              <p14:xfrm>
                <a:off x="3251216" y="1864780"/>
                <a:ext cx="144720" cy="726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C122E6C-012F-4A74-BC33-C88B6DE2DDE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46896" y="1860460"/>
                  <a:ext cx="15336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8355B9F-24A3-432F-B037-E01A0BF49756}"/>
                    </a:ext>
                  </a:extLst>
                </p14:cNvPr>
                <p14:cNvContentPartPr/>
                <p14:nvPr/>
              </p14:nvContentPartPr>
              <p14:xfrm>
                <a:off x="3558296" y="1975660"/>
                <a:ext cx="173880" cy="389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8355B9F-24A3-432F-B037-E01A0BF4975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53976" y="1971340"/>
                  <a:ext cx="1825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1A2E27D-85E8-478E-ABCD-46F934B41A76}"/>
                    </a:ext>
                  </a:extLst>
                </p14:cNvPr>
                <p14:cNvContentPartPr/>
                <p14:nvPr/>
              </p14:nvContentPartPr>
              <p14:xfrm>
                <a:off x="3676016" y="2192020"/>
                <a:ext cx="493920" cy="781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1A2E27D-85E8-478E-ABCD-46F934B41A7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71696" y="2187700"/>
                  <a:ext cx="50256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2071A81-C532-49D8-86EC-6E3AD89F1950}"/>
                    </a:ext>
                  </a:extLst>
                </p14:cNvPr>
                <p14:cNvContentPartPr/>
                <p14:nvPr/>
              </p14:nvContentPartPr>
              <p14:xfrm>
                <a:off x="4246616" y="2237740"/>
                <a:ext cx="58320" cy="46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2071A81-C532-49D8-86EC-6E3AD89F195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42296" y="2233420"/>
                  <a:ext cx="66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857496D-A69C-4702-9AFE-EBE85BA4D699}"/>
                    </a:ext>
                  </a:extLst>
                </p14:cNvPr>
                <p14:cNvContentPartPr/>
                <p14:nvPr/>
              </p14:nvContentPartPr>
              <p14:xfrm>
                <a:off x="3276776" y="1831660"/>
                <a:ext cx="221400" cy="933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857496D-A69C-4702-9AFE-EBE85BA4D69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72456" y="1827340"/>
                  <a:ext cx="230040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5FB165F-9033-480A-8067-D009F755010A}"/>
                    </a:ext>
                  </a:extLst>
                </p14:cNvPr>
                <p14:cNvContentPartPr/>
                <p14:nvPr/>
              </p14:nvContentPartPr>
              <p14:xfrm>
                <a:off x="3552896" y="1997260"/>
                <a:ext cx="329760" cy="10116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5FB165F-9033-480A-8067-D009F755010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48576" y="1992940"/>
                  <a:ext cx="338400" cy="10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1E8C662-4CE4-4B74-AB30-F572DB7EA74E}"/>
                    </a:ext>
                  </a:extLst>
                </p14:cNvPr>
                <p14:cNvContentPartPr/>
                <p14:nvPr/>
              </p14:nvContentPartPr>
              <p14:xfrm>
                <a:off x="3791936" y="2238460"/>
                <a:ext cx="385920" cy="1019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1E8C662-4CE4-4B74-AB30-F572DB7EA74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87616" y="2234140"/>
                  <a:ext cx="394560" cy="10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9EBDD4B-4BA4-4C54-B52B-CEB418014678}"/>
                    </a:ext>
                  </a:extLst>
                </p14:cNvPr>
                <p14:cNvContentPartPr/>
                <p14:nvPr/>
              </p14:nvContentPartPr>
              <p14:xfrm>
                <a:off x="4090736" y="2513140"/>
                <a:ext cx="405000" cy="980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9EBDD4B-4BA4-4C54-B52B-CEB41801467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86416" y="2508820"/>
                  <a:ext cx="413640" cy="9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DAAD71D-F822-4280-BE92-AE82F1755CD0}"/>
                    </a:ext>
                  </a:extLst>
                </p14:cNvPr>
                <p14:cNvContentPartPr/>
                <p14:nvPr/>
              </p14:nvContentPartPr>
              <p14:xfrm>
                <a:off x="4256336" y="2798980"/>
                <a:ext cx="364680" cy="8348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DAAD71D-F822-4280-BE92-AE82F1755CD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52016" y="2794660"/>
                  <a:ext cx="373320" cy="84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F9BB9FF-53B3-4E17-9554-FB5D2024E4B0}"/>
                    </a:ext>
                  </a:extLst>
                </p14:cNvPr>
                <p14:cNvContentPartPr/>
                <p14:nvPr/>
              </p14:nvContentPartPr>
              <p14:xfrm>
                <a:off x="4485656" y="2989060"/>
                <a:ext cx="566280" cy="937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F9BB9FF-53B3-4E17-9554-FB5D2024E4B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81336" y="2984740"/>
                  <a:ext cx="57492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42A4B47-D752-4C9D-A14B-64F713180FEA}"/>
                    </a:ext>
                  </a:extLst>
                </p14:cNvPr>
                <p14:cNvContentPartPr/>
                <p14:nvPr/>
              </p14:nvContentPartPr>
              <p14:xfrm>
                <a:off x="4384136" y="1819780"/>
                <a:ext cx="4520880" cy="1216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42A4B47-D752-4C9D-A14B-64F713180FE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79816" y="1815460"/>
                  <a:ext cx="4529520" cy="12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1243DE3-DEE4-4563-86D7-B08A30771D2C}"/>
                    </a:ext>
                  </a:extLst>
                </p14:cNvPr>
                <p14:cNvContentPartPr/>
                <p14:nvPr/>
              </p14:nvContentPartPr>
              <p14:xfrm>
                <a:off x="4183976" y="2638780"/>
                <a:ext cx="454320" cy="473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1243DE3-DEE4-4563-86D7-B08A30771D2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79656" y="2634460"/>
                  <a:ext cx="4629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76CB443-AFFB-4419-853D-2DDEEA2FE3D1}"/>
                    </a:ext>
                  </a:extLst>
                </p14:cNvPr>
                <p14:cNvContentPartPr/>
                <p14:nvPr/>
              </p14:nvContentPartPr>
              <p14:xfrm>
                <a:off x="9039656" y="1614940"/>
                <a:ext cx="185760" cy="1483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76CB443-AFFB-4419-853D-2DDEEA2FE3D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35336" y="1610620"/>
                  <a:ext cx="194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1161B1A-5F0A-4179-8049-CB9834D4E586}"/>
                    </a:ext>
                  </a:extLst>
                </p14:cNvPr>
                <p14:cNvContentPartPr/>
                <p14:nvPr/>
              </p14:nvContentPartPr>
              <p14:xfrm>
                <a:off x="9215336" y="1464460"/>
                <a:ext cx="6480" cy="35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1161B1A-5F0A-4179-8049-CB9834D4E5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11016" y="1460140"/>
                  <a:ext cx="15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8370B1B-E508-43CB-A421-A0E6C1822DCA}"/>
                    </a:ext>
                  </a:extLst>
                </p14:cNvPr>
                <p14:cNvContentPartPr/>
                <p14:nvPr/>
              </p14:nvContentPartPr>
              <p14:xfrm>
                <a:off x="9401816" y="1499380"/>
                <a:ext cx="321480" cy="200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8370B1B-E508-43CB-A421-A0E6C1822DC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97496" y="1495060"/>
                  <a:ext cx="330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99B4EF3-25E7-4546-A8EF-581CCB3D1D91}"/>
                    </a:ext>
                  </a:extLst>
                </p14:cNvPr>
                <p14:cNvContentPartPr/>
                <p14:nvPr/>
              </p14:nvContentPartPr>
              <p14:xfrm>
                <a:off x="9708536" y="1434580"/>
                <a:ext cx="29160" cy="36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99B4EF3-25E7-4546-A8EF-581CCB3D1D9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04216" y="1430260"/>
                  <a:ext cx="37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43B2B47-22D5-49EE-98E6-EA665AEEB0DA}"/>
                    </a:ext>
                  </a:extLst>
                </p14:cNvPr>
                <p14:cNvContentPartPr/>
                <p14:nvPr/>
              </p14:nvContentPartPr>
              <p14:xfrm>
                <a:off x="9757136" y="1474180"/>
                <a:ext cx="82440" cy="102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43B2B47-22D5-49EE-98E6-EA665AEEB0D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52816" y="1469860"/>
                  <a:ext cx="91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DC536F4-DBDD-4E65-9687-6B90EB1E664C}"/>
                    </a:ext>
                  </a:extLst>
                </p14:cNvPr>
                <p14:cNvContentPartPr/>
                <p14:nvPr/>
              </p14:nvContentPartPr>
              <p14:xfrm>
                <a:off x="9883856" y="1451860"/>
                <a:ext cx="332280" cy="87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DC536F4-DBDD-4E65-9687-6B90EB1E664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79536" y="1447540"/>
                  <a:ext cx="340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EB33AD-EAC5-4839-9133-D23E1E50C37B}"/>
                    </a:ext>
                  </a:extLst>
                </p14:cNvPr>
                <p14:cNvContentPartPr/>
                <p14:nvPr/>
              </p14:nvContentPartPr>
              <p14:xfrm>
                <a:off x="10401536" y="1355380"/>
                <a:ext cx="17280" cy="119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EB33AD-EAC5-4839-9133-D23E1E50C37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97216" y="1351060"/>
                  <a:ext cx="25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5E11A8B-0937-4FFF-AC23-CE363EB634CA}"/>
                    </a:ext>
                  </a:extLst>
                </p14:cNvPr>
                <p14:cNvContentPartPr/>
                <p14:nvPr/>
              </p14:nvContentPartPr>
              <p14:xfrm>
                <a:off x="10309016" y="1284100"/>
                <a:ext cx="187920" cy="197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5E11A8B-0937-4FFF-AC23-CE363EB634C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04696" y="1279780"/>
                  <a:ext cx="19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73E0099-84B5-4980-A002-3E112F4797E7}"/>
                    </a:ext>
                  </a:extLst>
                </p14:cNvPr>
                <p14:cNvContentPartPr/>
                <p14:nvPr/>
              </p14:nvContentPartPr>
              <p14:xfrm>
                <a:off x="10513136" y="1307860"/>
                <a:ext cx="343080" cy="104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73E0099-84B5-4980-A002-3E112F4797E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08816" y="1303540"/>
                  <a:ext cx="351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4153DD2-6004-49AB-BE3C-7E4BF31AB459}"/>
                    </a:ext>
                  </a:extLst>
                </p14:cNvPr>
                <p14:cNvContentPartPr/>
                <p14:nvPr/>
              </p14:nvContentPartPr>
              <p14:xfrm>
                <a:off x="10830656" y="1204900"/>
                <a:ext cx="32760" cy="525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4153DD2-6004-49AB-BE3C-7E4BF31AB4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26336" y="1200580"/>
                  <a:ext cx="41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AF8EED4-E774-400F-9BF6-1280B724FCCC}"/>
                    </a:ext>
                  </a:extLst>
                </p14:cNvPr>
                <p14:cNvContentPartPr/>
                <p14:nvPr/>
              </p14:nvContentPartPr>
              <p14:xfrm>
                <a:off x="10915976" y="1137940"/>
                <a:ext cx="167760" cy="194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AF8EED4-E774-400F-9BF6-1280B724FC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11656" y="1133620"/>
                  <a:ext cx="176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9ECC6D5-1911-472D-8791-5B52566B3612}"/>
                    </a:ext>
                  </a:extLst>
                </p14:cNvPr>
                <p14:cNvContentPartPr/>
                <p14:nvPr/>
              </p14:nvContentPartPr>
              <p14:xfrm>
                <a:off x="9178976" y="1864060"/>
                <a:ext cx="125640" cy="2156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9ECC6D5-1911-472D-8791-5B52566B361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74656" y="1859740"/>
                  <a:ext cx="134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0F46D7D-7202-4889-A5C7-947B9D94DE1B}"/>
                    </a:ext>
                  </a:extLst>
                </p14:cNvPr>
                <p14:cNvContentPartPr/>
                <p14:nvPr/>
              </p14:nvContentPartPr>
              <p14:xfrm>
                <a:off x="9264296" y="1960180"/>
                <a:ext cx="54720" cy="76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0F46D7D-7202-4889-A5C7-947B9D94DE1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59976" y="1955860"/>
                  <a:ext cx="63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2B1F77B-5502-47D0-B972-C1A02039FE0C}"/>
                    </a:ext>
                  </a:extLst>
                </p14:cNvPr>
                <p14:cNvContentPartPr/>
                <p14:nvPr/>
              </p14:nvContentPartPr>
              <p14:xfrm>
                <a:off x="9333416" y="1934620"/>
                <a:ext cx="221400" cy="748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2B1F77B-5502-47D0-B972-C1A02039FE0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29096" y="1930300"/>
                  <a:ext cx="230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339D743-108D-458C-B1DD-060889538925}"/>
                    </a:ext>
                  </a:extLst>
                </p14:cNvPr>
                <p14:cNvContentPartPr/>
                <p14:nvPr/>
              </p14:nvContentPartPr>
              <p14:xfrm>
                <a:off x="9586136" y="1876660"/>
                <a:ext cx="106560" cy="89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339D743-108D-458C-B1DD-06088953892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81816" y="1872340"/>
                  <a:ext cx="115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2208B23-47E6-48FC-B3AE-26C44079A01D}"/>
                    </a:ext>
                  </a:extLst>
                </p14:cNvPr>
                <p14:cNvContentPartPr/>
                <p14:nvPr/>
              </p14:nvContentPartPr>
              <p14:xfrm>
                <a:off x="9747056" y="1832020"/>
                <a:ext cx="254520" cy="867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2208B23-47E6-48FC-B3AE-26C44079A01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42736" y="1827700"/>
                  <a:ext cx="263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AD34DFB-7C76-490F-8281-03BB6521EB6F}"/>
                    </a:ext>
                  </a:extLst>
                </p14:cNvPr>
                <p14:cNvContentPartPr/>
                <p14:nvPr/>
              </p14:nvContentPartPr>
              <p14:xfrm>
                <a:off x="9362936" y="1794580"/>
                <a:ext cx="129960" cy="356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AD34DFB-7C76-490F-8281-03BB6521EB6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358616" y="1790260"/>
                  <a:ext cx="138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65B6104-0EC8-4999-A3A0-FB721C8A52F8}"/>
                    </a:ext>
                  </a:extLst>
                </p14:cNvPr>
                <p14:cNvContentPartPr/>
                <p14:nvPr/>
              </p14:nvContentPartPr>
              <p14:xfrm>
                <a:off x="10123616" y="1711780"/>
                <a:ext cx="192240" cy="156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65B6104-0EC8-4999-A3A0-FB721C8A52F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119296" y="1707460"/>
                  <a:ext cx="200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F478101-FF2C-423C-B39E-24609CBA903F}"/>
                    </a:ext>
                  </a:extLst>
                </p14:cNvPr>
                <p14:cNvContentPartPr/>
                <p14:nvPr/>
              </p14:nvContentPartPr>
              <p14:xfrm>
                <a:off x="10310096" y="1630780"/>
                <a:ext cx="23040" cy="30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F478101-FF2C-423C-B39E-24609CBA903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05776" y="1626460"/>
                  <a:ext cx="31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698153D-8589-41AE-87A8-9E00073FFDD3}"/>
                    </a:ext>
                  </a:extLst>
                </p14:cNvPr>
                <p14:cNvContentPartPr/>
                <p14:nvPr/>
              </p14:nvContentPartPr>
              <p14:xfrm>
                <a:off x="10398656" y="1550140"/>
                <a:ext cx="125280" cy="220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698153D-8589-41AE-87A8-9E00073FFDD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94336" y="1545820"/>
                  <a:ext cx="133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F47F817-68A0-43D2-809A-92F46A15628B}"/>
                    </a:ext>
                  </a:extLst>
                </p14:cNvPr>
                <p14:cNvContentPartPr/>
                <p14:nvPr/>
              </p14:nvContentPartPr>
              <p14:xfrm>
                <a:off x="10684136" y="1551940"/>
                <a:ext cx="73800" cy="141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F47F817-68A0-43D2-809A-92F46A15628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79816" y="1547620"/>
                  <a:ext cx="82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9B861BC-3F9A-4EEB-8D09-E73FC1889984}"/>
                    </a:ext>
                  </a:extLst>
                </p14:cNvPr>
                <p14:cNvContentPartPr/>
                <p14:nvPr/>
              </p14:nvContentPartPr>
              <p14:xfrm>
                <a:off x="10787456" y="1582540"/>
                <a:ext cx="146880" cy="784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9B861BC-3F9A-4EEB-8D09-E73FC18899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83136" y="1578220"/>
                  <a:ext cx="155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816A126-17EF-40A5-8CE7-FBC9A06BA6AB}"/>
                    </a:ext>
                  </a:extLst>
                </p14:cNvPr>
                <p14:cNvContentPartPr/>
                <p14:nvPr/>
              </p14:nvContentPartPr>
              <p14:xfrm>
                <a:off x="10947656" y="1511980"/>
                <a:ext cx="29160" cy="561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816A126-17EF-40A5-8CE7-FBC9A06BA6A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943336" y="1507660"/>
                  <a:ext cx="37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56AD0E0-824C-4626-86B0-5FAC824C5B36}"/>
                    </a:ext>
                  </a:extLst>
                </p14:cNvPr>
                <p14:cNvContentPartPr/>
                <p14:nvPr/>
              </p14:nvContentPartPr>
              <p14:xfrm>
                <a:off x="10976456" y="1502980"/>
                <a:ext cx="243000" cy="130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56AD0E0-824C-4626-86B0-5FAC824C5B3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72136" y="1498660"/>
                  <a:ext cx="251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FAB73E5-3EE2-43C4-9431-06CE06D419AE}"/>
                    </a:ext>
                  </a:extLst>
                </p14:cNvPr>
                <p14:cNvContentPartPr/>
                <p14:nvPr/>
              </p14:nvContentPartPr>
              <p14:xfrm>
                <a:off x="9378416" y="2178700"/>
                <a:ext cx="18000" cy="148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FAB73E5-3EE2-43C4-9431-06CE06D419A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374096" y="2174380"/>
                  <a:ext cx="2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AC43EF5-FE5B-4F22-9A90-111C5323301F}"/>
                    </a:ext>
                  </a:extLst>
                </p14:cNvPr>
                <p14:cNvContentPartPr/>
                <p14:nvPr/>
              </p14:nvContentPartPr>
              <p14:xfrm>
                <a:off x="9310016" y="2284900"/>
                <a:ext cx="185760" cy="57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AC43EF5-FE5B-4F22-9A90-111C5323301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305696" y="2280580"/>
                  <a:ext cx="194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8526427-149F-4106-B0BF-AE758BDDD6B1}"/>
                    </a:ext>
                  </a:extLst>
                </p14:cNvPr>
                <p14:cNvContentPartPr/>
                <p14:nvPr/>
              </p14:nvContentPartPr>
              <p14:xfrm>
                <a:off x="9285176" y="2132260"/>
                <a:ext cx="115200" cy="41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8526427-149F-4106-B0BF-AE758BDDD6B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280856" y="2127940"/>
                  <a:ext cx="123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72CA801-7CE1-4CEE-A472-B810D986745F}"/>
                    </a:ext>
                  </a:extLst>
                </p14:cNvPr>
                <p14:cNvContentPartPr/>
                <p14:nvPr/>
              </p14:nvContentPartPr>
              <p14:xfrm>
                <a:off x="9471656" y="2196700"/>
                <a:ext cx="124200" cy="561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72CA801-7CE1-4CEE-A472-B810D986745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67336" y="2192380"/>
                  <a:ext cx="132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281DF9C-CD2D-43F8-8976-43D9D86DB41A}"/>
                    </a:ext>
                  </a:extLst>
                </p14:cNvPr>
                <p14:cNvContentPartPr/>
                <p14:nvPr/>
              </p14:nvContentPartPr>
              <p14:xfrm>
                <a:off x="9616016" y="2082220"/>
                <a:ext cx="181440" cy="1411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281DF9C-CD2D-43F8-8976-43D9D86DB41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11696" y="2077900"/>
                  <a:ext cx="190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7D42A0B-3D59-414A-A28A-997BDD3D9F30}"/>
                    </a:ext>
                  </a:extLst>
                </p14:cNvPr>
                <p14:cNvContentPartPr/>
                <p14:nvPr/>
              </p14:nvContentPartPr>
              <p14:xfrm>
                <a:off x="9827696" y="2091220"/>
                <a:ext cx="201240" cy="117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7D42A0B-3D59-414A-A28A-997BDD3D9F3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23376" y="2086900"/>
                  <a:ext cx="209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EEE253F-C57A-409D-A95A-0F5AC2A2A4DC}"/>
                    </a:ext>
                  </a:extLst>
                </p14:cNvPr>
                <p14:cNvContentPartPr/>
                <p14:nvPr/>
              </p14:nvContentPartPr>
              <p14:xfrm>
                <a:off x="10029296" y="2035780"/>
                <a:ext cx="33840" cy="349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EEE253F-C57A-409D-A95A-0F5AC2A2A4D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24976" y="2031460"/>
                  <a:ext cx="42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CEAF7F8-5090-4B39-899E-C811C58D0202}"/>
                    </a:ext>
                  </a:extLst>
                </p14:cNvPr>
                <p14:cNvContentPartPr/>
                <p14:nvPr/>
              </p14:nvContentPartPr>
              <p14:xfrm>
                <a:off x="10080416" y="1979980"/>
                <a:ext cx="335160" cy="145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CEAF7F8-5090-4B39-899E-C811C58D020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76096" y="1975660"/>
                  <a:ext cx="343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07F3E46-0AC1-4BAC-B327-CCE6AF43C006}"/>
                    </a:ext>
                  </a:extLst>
                </p14:cNvPr>
                <p14:cNvContentPartPr/>
                <p14:nvPr/>
              </p14:nvContentPartPr>
              <p14:xfrm>
                <a:off x="10437176" y="1942540"/>
                <a:ext cx="273600" cy="74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07F3E46-0AC1-4BAC-B327-CCE6AF43C00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432856" y="1938220"/>
                  <a:ext cx="282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259CDE2-DFDD-433A-A3C4-B1F31B7A4357}"/>
                    </a:ext>
                  </a:extLst>
                </p14:cNvPr>
                <p14:cNvContentPartPr/>
                <p14:nvPr/>
              </p14:nvContentPartPr>
              <p14:xfrm>
                <a:off x="10855856" y="1785580"/>
                <a:ext cx="387720" cy="172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259CDE2-DFDD-433A-A3C4-B1F31B7A435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51536" y="1781260"/>
                  <a:ext cx="396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9445DD8-8D9A-434A-8821-EE56861C8A0E}"/>
                    </a:ext>
                  </a:extLst>
                </p14:cNvPr>
                <p14:cNvContentPartPr/>
                <p14:nvPr/>
              </p14:nvContentPartPr>
              <p14:xfrm>
                <a:off x="11267336" y="1641940"/>
                <a:ext cx="159120" cy="198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9445DD8-8D9A-434A-8821-EE56861C8A0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63016" y="1637620"/>
                  <a:ext cx="167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78F7F81-66C6-468B-8068-7C8314EACC4F}"/>
                    </a:ext>
                  </a:extLst>
                </p14:cNvPr>
                <p14:cNvContentPartPr/>
                <p14:nvPr/>
              </p14:nvContentPartPr>
              <p14:xfrm>
                <a:off x="9637976" y="2427100"/>
                <a:ext cx="6480" cy="171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78F7F81-66C6-468B-8068-7C8314EACC4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33656" y="2422780"/>
                  <a:ext cx="15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54A1834-B07F-4852-B98B-E6B49E3B9B48}"/>
                    </a:ext>
                  </a:extLst>
                </p14:cNvPr>
                <p14:cNvContentPartPr/>
                <p14:nvPr/>
              </p14:nvContentPartPr>
              <p14:xfrm>
                <a:off x="9486056" y="2355100"/>
                <a:ext cx="222840" cy="113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54A1834-B07F-4852-B98B-E6B49E3B9B4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81736" y="2350780"/>
                  <a:ext cx="231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E52A0F9-484B-4834-A2C4-77A9352BB8C8}"/>
                    </a:ext>
                  </a:extLst>
                </p14:cNvPr>
                <p14:cNvContentPartPr/>
                <p14:nvPr/>
              </p14:nvContentPartPr>
              <p14:xfrm>
                <a:off x="9704936" y="2389660"/>
                <a:ext cx="313920" cy="1350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E52A0F9-484B-4834-A2C4-77A9352BB8C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00616" y="2385340"/>
                  <a:ext cx="322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D1FFD3E-1FBA-48C6-A745-705D22404FEA}"/>
                    </a:ext>
                  </a:extLst>
                </p14:cNvPr>
                <p14:cNvContentPartPr/>
                <p14:nvPr/>
              </p14:nvContentPartPr>
              <p14:xfrm>
                <a:off x="10031456" y="2340700"/>
                <a:ext cx="111600" cy="1108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D1FFD3E-1FBA-48C6-A745-705D22404FE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27136" y="2336380"/>
                  <a:ext cx="120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034E3EC-4A7E-49B3-8ADB-92FE9DD9871A}"/>
                    </a:ext>
                  </a:extLst>
                </p14:cNvPr>
                <p14:cNvContentPartPr/>
                <p14:nvPr/>
              </p14:nvContentPartPr>
              <p14:xfrm>
                <a:off x="10175096" y="2229820"/>
                <a:ext cx="173520" cy="196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034E3EC-4A7E-49B3-8ADB-92FE9DD9871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170776" y="2225500"/>
                  <a:ext cx="182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AF0A6BC-BBB6-41A5-A0AB-0C48C789FE96}"/>
                    </a:ext>
                  </a:extLst>
                </p14:cNvPr>
                <p14:cNvContentPartPr/>
                <p14:nvPr/>
              </p14:nvContentPartPr>
              <p14:xfrm>
                <a:off x="10491536" y="2165380"/>
                <a:ext cx="119880" cy="165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AF0A6BC-BBB6-41A5-A0AB-0C48C789FE9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87216" y="2161060"/>
                  <a:ext cx="128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B290630-684B-4011-A426-3B477F7B9E4E}"/>
                    </a:ext>
                  </a:extLst>
                </p14:cNvPr>
                <p14:cNvContentPartPr/>
                <p14:nvPr/>
              </p14:nvContentPartPr>
              <p14:xfrm>
                <a:off x="10624376" y="2162860"/>
                <a:ext cx="90360" cy="1177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B290630-684B-4011-A426-3B477F7B9E4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20056" y="2158540"/>
                  <a:ext cx="99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4B6ABAF-6BC4-4936-BEF7-F46A0E50974B}"/>
                    </a:ext>
                  </a:extLst>
                </p14:cNvPr>
                <p14:cNvContentPartPr/>
                <p14:nvPr/>
              </p14:nvContentPartPr>
              <p14:xfrm>
                <a:off x="10711496" y="2144140"/>
                <a:ext cx="109800" cy="102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4B6ABAF-6BC4-4936-BEF7-F46A0E50974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07176" y="2139820"/>
                  <a:ext cx="118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6D5BC9D-1A75-4242-B9A8-CC606D0C1BD3}"/>
                    </a:ext>
                  </a:extLst>
                </p14:cNvPr>
                <p14:cNvContentPartPr/>
                <p14:nvPr/>
              </p14:nvContentPartPr>
              <p14:xfrm>
                <a:off x="10813016" y="2093740"/>
                <a:ext cx="84960" cy="146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6D5BC9D-1A75-4242-B9A8-CC606D0C1BD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08696" y="2089420"/>
                  <a:ext cx="93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9E6D1DE-3E0B-4B0F-85ED-5E2DF604A69B}"/>
                    </a:ext>
                  </a:extLst>
                </p14:cNvPr>
                <p14:cNvContentPartPr/>
                <p14:nvPr/>
              </p14:nvContentPartPr>
              <p14:xfrm>
                <a:off x="10939376" y="2041900"/>
                <a:ext cx="246240" cy="136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9E6D1DE-3E0B-4B0F-85ED-5E2DF604A69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935056" y="2037580"/>
                  <a:ext cx="254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BFF8914-25B7-466D-9B9C-864D97D34182}"/>
                    </a:ext>
                  </a:extLst>
                </p14:cNvPr>
                <p14:cNvContentPartPr/>
                <p14:nvPr/>
              </p14:nvContentPartPr>
              <p14:xfrm>
                <a:off x="10524656" y="2457700"/>
                <a:ext cx="109800" cy="1447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BFF8914-25B7-466D-9B9C-864D97D3418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520336" y="2453380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AEE883A-A936-409D-8A93-744D88436254}"/>
                    </a:ext>
                  </a:extLst>
                </p14:cNvPr>
                <p14:cNvContentPartPr/>
                <p14:nvPr/>
              </p14:nvContentPartPr>
              <p14:xfrm>
                <a:off x="10657856" y="2268340"/>
                <a:ext cx="601920" cy="291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AEE883A-A936-409D-8A93-744D8843625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653536" y="2264020"/>
                  <a:ext cx="610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F333DD0-B210-4D61-96A9-0923213BC760}"/>
                    </a:ext>
                  </a:extLst>
                </p14:cNvPr>
                <p14:cNvContentPartPr/>
                <p14:nvPr/>
              </p14:nvContentPartPr>
              <p14:xfrm>
                <a:off x="10337816" y="2407300"/>
                <a:ext cx="1153800" cy="3373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F333DD0-B210-4D61-96A9-0923213BC76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33496" y="2402980"/>
                  <a:ext cx="1162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38ED469-DD37-4AD2-8553-D54DAD5EDD54}"/>
                    </a:ext>
                  </a:extLst>
                </p14:cNvPr>
                <p14:cNvContentPartPr/>
                <p14:nvPr/>
              </p14:nvContentPartPr>
              <p14:xfrm>
                <a:off x="3929456" y="3421420"/>
                <a:ext cx="360" cy="1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38ED469-DD37-4AD2-8553-D54DAD5EDD5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25136" y="3417100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91B62289-C3EF-402D-BB0C-7A48643452F2}"/>
                  </a:ext>
                </a:extLst>
              </p14:cNvPr>
              <p14:cNvContentPartPr/>
              <p14:nvPr/>
            </p14:nvContentPartPr>
            <p14:xfrm>
              <a:off x="3318896" y="1978900"/>
              <a:ext cx="1964520" cy="182952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91B62289-C3EF-402D-BB0C-7A48643452F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314576" y="1974580"/>
                <a:ext cx="1973160" cy="18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0A99DD12-4ABD-4C44-A8CB-954D19361238}"/>
              </a:ext>
            </a:extLst>
          </p:cNvPr>
          <p:cNvGrpSpPr/>
          <p:nvPr/>
        </p:nvGrpSpPr>
        <p:grpSpPr>
          <a:xfrm>
            <a:off x="3786896" y="1233700"/>
            <a:ext cx="5775840" cy="2150640"/>
            <a:chOff x="3786896" y="1233700"/>
            <a:chExt cx="5775840" cy="21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9A11239-6D3C-4CBA-A68B-E1D0379C522B}"/>
                    </a:ext>
                  </a:extLst>
                </p14:cNvPr>
                <p14:cNvContentPartPr/>
                <p14:nvPr/>
              </p14:nvContentPartPr>
              <p14:xfrm>
                <a:off x="3786896" y="1825180"/>
                <a:ext cx="2251440" cy="1543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9A11239-6D3C-4CBA-A68B-E1D0379C522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82576" y="1820860"/>
                  <a:ext cx="2260080" cy="15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67AD656-E4A0-44D6-8E4B-3E65B0388882}"/>
                    </a:ext>
                  </a:extLst>
                </p14:cNvPr>
                <p14:cNvContentPartPr/>
                <p14:nvPr/>
              </p14:nvContentPartPr>
              <p14:xfrm>
                <a:off x="5944736" y="1622140"/>
                <a:ext cx="282960" cy="3009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67AD656-E4A0-44D6-8E4B-3E65B038888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40416" y="1617820"/>
                  <a:ext cx="2916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066982B-A2DE-4D3F-87DB-4B74F46D2B84}"/>
                    </a:ext>
                  </a:extLst>
                </p14:cNvPr>
                <p14:cNvContentPartPr/>
                <p14:nvPr/>
              </p14:nvContentPartPr>
              <p14:xfrm>
                <a:off x="4367216" y="1571020"/>
                <a:ext cx="1892160" cy="18133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066982B-A2DE-4D3F-87DB-4B74F46D2B8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62896" y="1566700"/>
                  <a:ext cx="1900800" cy="18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0FDB585-E0A4-4F0E-9503-3BDC46DD5780}"/>
                    </a:ext>
                  </a:extLst>
                </p14:cNvPr>
                <p14:cNvContentPartPr/>
                <p14:nvPr/>
              </p14:nvContentPartPr>
              <p14:xfrm>
                <a:off x="4741616" y="2537260"/>
                <a:ext cx="112320" cy="1605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0FDB585-E0A4-4F0E-9503-3BDC46DD578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737296" y="2532940"/>
                  <a:ext cx="120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513B9C2-89AF-429D-94DF-DF25A9713DF8}"/>
                    </a:ext>
                  </a:extLst>
                </p14:cNvPr>
                <p14:cNvContentPartPr/>
                <p14:nvPr/>
              </p14:nvContentPartPr>
              <p14:xfrm>
                <a:off x="5437136" y="1411540"/>
                <a:ext cx="91440" cy="178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513B9C2-89AF-429D-94DF-DF25A9713DF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32816" y="1407220"/>
                  <a:ext cx="100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07AB9BA-E46E-49D5-9851-178CF2C5A2C1}"/>
                    </a:ext>
                  </a:extLst>
                </p14:cNvPr>
                <p14:cNvContentPartPr/>
                <p14:nvPr/>
              </p14:nvContentPartPr>
              <p14:xfrm>
                <a:off x="5517416" y="1419820"/>
                <a:ext cx="12960" cy="1720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07AB9BA-E46E-49D5-9851-178CF2C5A2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513096" y="1415500"/>
                  <a:ext cx="21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3272611-CA59-491C-9ED2-83CEFC72C798}"/>
                    </a:ext>
                  </a:extLst>
                </p14:cNvPr>
                <p14:cNvContentPartPr/>
                <p14:nvPr/>
              </p14:nvContentPartPr>
              <p14:xfrm>
                <a:off x="5451536" y="1476700"/>
                <a:ext cx="107280" cy="97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3272611-CA59-491C-9ED2-83CEFC72C79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447216" y="1472380"/>
                  <a:ext cx="115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D616F56-F7EB-4BCD-84E6-062C54E7A1C0}"/>
                    </a:ext>
                  </a:extLst>
                </p14:cNvPr>
                <p14:cNvContentPartPr/>
                <p14:nvPr/>
              </p14:nvContentPartPr>
              <p14:xfrm>
                <a:off x="5685896" y="1441780"/>
                <a:ext cx="158040" cy="1036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D616F56-F7EB-4BCD-84E6-062C54E7A1C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681576" y="1437460"/>
                  <a:ext cx="166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0DDB5A8-D0ED-48F1-9F7D-0AAA020ADC1A}"/>
                    </a:ext>
                  </a:extLst>
                </p14:cNvPr>
                <p14:cNvContentPartPr/>
                <p14:nvPr/>
              </p14:nvContentPartPr>
              <p14:xfrm>
                <a:off x="5857256" y="1422700"/>
                <a:ext cx="21960" cy="118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0DDB5A8-D0ED-48F1-9F7D-0AAA020ADC1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852936" y="1418380"/>
                  <a:ext cx="30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4280B15-F438-494F-AEDB-86BF15C5B0EA}"/>
                    </a:ext>
                  </a:extLst>
                </p14:cNvPr>
                <p14:cNvContentPartPr/>
                <p14:nvPr/>
              </p14:nvContentPartPr>
              <p14:xfrm>
                <a:off x="5917376" y="1328380"/>
                <a:ext cx="74520" cy="194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4280B15-F438-494F-AEDB-86BF15C5B0E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913056" y="1324060"/>
                  <a:ext cx="83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999F2D2-B7E9-4077-B21A-D05AA5C16FC1}"/>
                    </a:ext>
                  </a:extLst>
                </p14:cNvPr>
                <p14:cNvContentPartPr/>
                <p14:nvPr/>
              </p14:nvContentPartPr>
              <p14:xfrm>
                <a:off x="5848616" y="1278700"/>
                <a:ext cx="21960" cy="22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999F2D2-B7E9-4077-B21A-D05AA5C16FC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44296" y="1274380"/>
                  <a:ext cx="3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0E2095C-5EA8-4B6D-B49E-136CACB753F3}"/>
                    </a:ext>
                  </a:extLst>
                </p14:cNvPr>
                <p14:cNvContentPartPr/>
                <p14:nvPr/>
              </p14:nvContentPartPr>
              <p14:xfrm>
                <a:off x="6077216" y="1365820"/>
                <a:ext cx="91080" cy="127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0E2095C-5EA8-4B6D-B49E-136CACB753F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072896" y="1361500"/>
                  <a:ext cx="99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ECB35EE-6103-4127-B01F-046ABA2EA5A2}"/>
                    </a:ext>
                  </a:extLst>
                </p14:cNvPr>
                <p14:cNvContentPartPr/>
                <p14:nvPr/>
              </p14:nvContentPartPr>
              <p14:xfrm>
                <a:off x="6202856" y="1378420"/>
                <a:ext cx="210600" cy="867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ECB35EE-6103-4127-B01F-046ABA2EA5A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198536" y="1374100"/>
                  <a:ext cx="219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4FDAC8E-3920-4895-B148-DF1DE7AEDCFC}"/>
                    </a:ext>
                  </a:extLst>
                </p14:cNvPr>
                <p14:cNvContentPartPr/>
                <p14:nvPr/>
              </p14:nvContentPartPr>
              <p14:xfrm>
                <a:off x="6380336" y="1328740"/>
                <a:ext cx="38520" cy="30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4FDAC8E-3920-4895-B148-DF1DE7AEDCF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76016" y="1324420"/>
                  <a:ext cx="47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762F9CE-C9A1-45E8-89A6-17916249000A}"/>
                    </a:ext>
                  </a:extLst>
                </p14:cNvPr>
                <p14:cNvContentPartPr/>
                <p14:nvPr/>
              </p14:nvContentPartPr>
              <p14:xfrm>
                <a:off x="6456656" y="1360420"/>
                <a:ext cx="85320" cy="846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762F9CE-C9A1-45E8-89A6-17916249000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452336" y="1356100"/>
                  <a:ext cx="93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7F769B7-5237-4009-8057-A244612504BB}"/>
                    </a:ext>
                  </a:extLst>
                </p14:cNvPr>
                <p14:cNvContentPartPr/>
                <p14:nvPr/>
              </p14:nvContentPartPr>
              <p14:xfrm>
                <a:off x="6653216" y="1297780"/>
                <a:ext cx="129600" cy="148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7F769B7-5237-4009-8057-A244612504B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648896" y="1293460"/>
                  <a:ext cx="138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BB049A3-A4DA-4A8A-997B-F7327FB29D98}"/>
                    </a:ext>
                  </a:extLst>
                </p14:cNvPr>
                <p14:cNvContentPartPr/>
                <p14:nvPr/>
              </p14:nvContentPartPr>
              <p14:xfrm>
                <a:off x="6651416" y="1259620"/>
                <a:ext cx="118800" cy="176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BB049A3-A4DA-4A8A-997B-F7327FB29D9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647096" y="1255300"/>
                  <a:ext cx="127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891C799-E7C8-4D1F-A90B-874487453C29}"/>
                    </a:ext>
                  </a:extLst>
                </p14:cNvPr>
                <p14:cNvContentPartPr/>
                <p14:nvPr/>
              </p14:nvContentPartPr>
              <p14:xfrm>
                <a:off x="6791456" y="1328740"/>
                <a:ext cx="84960" cy="842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891C799-E7C8-4D1F-A90B-874487453C2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787136" y="1324420"/>
                  <a:ext cx="93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D1673A1-34C0-43D0-80A3-8C4D99C193FB}"/>
                    </a:ext>
                  </a:extLst>
                </p14:cNvPr>
                <p14:cNvContentPartPr/>
                <p14:nvPr/>
              </p14:nvContentPartPr>
              <p14:xfrm>
                <a:off x="6894776" y="1290940"/>
                <a:ext cx="163080" cy="1112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D1673A1-34C0-43D0-80A3-8C4D99C193F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890456" y="1286620"/>
                  <a:ext cx="171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32A0378-1961-4AD2-85BE-2CBE614B8EE2}"/>
                    </a:ext>
                  </a:extLst>
                </p14:cNvPr>
                <p14:cNvContentPartPr/>
                <p14:nvPr/>
              </p14:nvContentPartPr>
              <p14:xfrm>
                <a:off x="7084136" y="1239820"/>
                <a:ext cx="428760" cy="218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32A0378-1961-4AD2-85BE-2CBE614B8EE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079816" y="1235500"/>
                  <a:ext cx="437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16C763F-0D86-4048-8984-C61BC379DE8A}"/>
                    </a:ext>
                  </a:extLst>
                </p14:cNvPr>
                <p14:cNvContentPartPr/>
                <p14:nvPr/>
              </p14:nvContentPartPr>
              <p14:xfrm>
                <a:off x="7428296" y="1316860"/>
                <a:ext cx="87840" cy="3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16C763F-0D86-4048-8984-C61BC379DE8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23976" y="1312540"/>
                  <a:ext cx="96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5828DE5-CDB9-45D8-A0CC-3C9465106E2B}"/>
                    </a:ext>
                  </a:extLst>
                </p14:cNvPr>
                <p14:cNvContentPartPr/>
                <p14:nvPr/>
              </p14:nvContentPartPr>
              <p14:xfrm>
                <a:off x="7548176" y="1233700"/>
                <a:ext cx="131040" cy="1440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5828DE5-CDB9-45D8-A0CC-3C9465106E2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543856" y="1229380"/>
                  <a:ext cx="139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B13003F-ABB6-464F-AA1C-1D7498973495}"/>
                    </a:ext>
                  </a:extLst>
                </p14:cNvPr>
                <p14:cNvContentPartPr/>
                <p14:nvPr/>
              </p14:nvContentPartPr>
              <p14:xfrm>
                <a:off x="7609736" y="1317940"/>
                <a:ext cx="356760" cy="846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B13003F-ABB6-464F-AA1C-1D749897349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605416" y="1313620"/>
                  <a:ext cx="365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A437C5D-AFCA-45FE-9990-18C85AF273AA}"/>
                    </a:ext>
                  </a:extLst>
                </p14:cNvPr>
                <p14:cNvContentPartPr/>
                <p14:nvPr/>
              </p14:nvContentPartPr>
              <p14:xfrm>
                <a:off x="6720176" y="1562740"/>
                <a:ext cx="92880" cy="105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A437C5D-AFCA-45FE-9990-18C85AF273A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715856" y="1558420"/>
                  <a:ext cx="101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690EDF5-C5C2-4B97-AF79-EF555626FEF7}"/>
                    </a:ext>
                  </a:extLst>
                </p14:cNvPr>
                <p14:cNvContentPartPr/>
                <p14:nvPr/>
              </p14:nvContentPartPr>
              <p14:xfrm>
                <a:off x="6840416" y="1486780"/>
                <a:ext cx="472680" cy="1684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690EDF5-C5C2-4B97-AF79-EF555626FEF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36096" y="1482460"/>
                  <a:ext cx="481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F16817E-974A-4888-AE86-3257E2D902EA}"/>
                    </a:ext>
                  </a:extLst>
                </p14:cNvPr>
                <p14:cNvContentPartPr/>
                <p14:nvPr/>
              </p14:nvContentPartPr>
              <p14:xfrm>
                <a:off x="7191056" y="1467700"/>
                <a:ext cx="12600" cy="61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F16817E-974A-4888-AE86-3257E2D902E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86736" y="1463380"/>
                  <a:ext cx="21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472C132-687A-49C8-BFC3-609F3CB5A94B}"/>
                    </a:ext>
                  </a:extLst>
                </p14:cNvPr>
                <p14:cNvContentPartPr/>
                <p14:nvPr/>
              </p14:nvContentPartPr>
              <p14:xfrm>
                <a:off x="7452056" y="1522420"/>
                <a:ext cx="323640" cy="103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472C132-687A-49C8-BFC3-609F3CB5A94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447736" y="1518100"/>
                  <a:ext cx="332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D82E17F-0473-43C0-81FF-2EC5E550FE39}"/>
                    </a:ext>
                  </a:extLst>
                </p14:cNvPr>
                <p14:cNvContentPartPr/>
                <p14:nvPr/>
              </p14:nvContentPartPr>
              <p14:xfrm>
                <a:off x="7752296" y="1452580"/>
                <a:ext cx="360" cy="3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D82E17F-0473-43C0-81FF-2EC5E550FE3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47976" y="14482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0D78ED2-1695-4B93-B923-071148074569}"/>
                    </a:ext>
                  </a:extLst>
                </p14:cNvPr>
                <p14:cNvContentPartPr/>
                <p14:nvPr/>
              </p14:nvContentPartPr>
              <p14:xfrm>
                <a:off x="7152176" y="1786660"/>
                <a:ext cx="360" cy="3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0D78ED2-1695-4B93-B923-07114807456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147856" y="17823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B656102-47EF-4DBC-9C0F-05965CA7E3FC}"/>
                    </a:ext>
                  </a:extLst>
                </p14:cNvPr>
                <p14:cNvContentPartPr/>
                <p14:nvPr/>
              </p14:nvContentPartPr>
              <p14:xfrm>
                <a:off x="7132016" y="1768660"/>
                <a:ext cx="153000" cy="842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B656102-47EF-4DBC-9C0F-05965CA7E3F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27696" y="1764340"/>
                  <a:ext cx="161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7EF5987-23BD-48BF-9C89-74403821B126}"/>
                    </a:ext>
                  </a:extLst>
                </p14:cNvPr>
                <p14:cNvContentPartPr/>
                <p14:nvPr/>
              </p14:nvContentPartPr>
              <p14:xfrm>
                <a:off x="7313456" y="1670740"/>
                <a:ext cx="234720" cy="2487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7EF5987-23BD-48BF-9C89-74403821B12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309136" y="1666420"/>
                  <a:ext cx="243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3643004-33CD-43FF-9D7C-53CC474EC3EC}"/>
                    </a:ext>
                  </a:extLst>
                </p14:cNvPr>
                <p14:cNvContentPartPr/>
                <p14:nvPr/>
              </p14:nvContentPartPr>
              <p14:xfrm>
                <a:off x="7549256" y="1659940"/>
                <a:ext cx="111960" cy="1108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3643004-33CD-43FF-9D7C-53CC474EC3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44936" y="1655620"/>
                  <a:ext cx="120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BD4F849D-8102-4A1A-B870-225622F0C89D}"/>
                    </a:ext>
                  </a:extLst>
                </p14:cNvPr>
                <p14:cNvContentPartPr/>
                <p14:nvPr/>
              </p14:nvContentPartPr>
              <p14:xfrm>
                <a:off x="7286456" y="1650220"/>
                <a:ext cx="104040" cy="140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BD4F849D-8102-4A1A-B870-225622F0C89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282136" y="1645900"/>
                  <a:ext cx="112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9C08AED-F73E-40D8-BF77-4C47416CAE8D}"/>
                    </a:ext>
                  </a:extLst>
                </p14:cNvPr>
                <p14:cNvContentPartPr/>
                <p14:nvPr/>
              </p14:nvContentPartPr>
              <p14:xfrm>
                <a:off x="7752656" y="1690180"/>
                <a:ext cx="95040" cy="43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9C08AED-F73E-40D8-BF77-4C47416CAE8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748336" y="1685860"/>
                  <a:ext cx="103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26DBBAB-1449-4D92-9F95-013219D412C0}"/>
                    </a:ext>
                  </a:extLst>
                </p14:cNvPr>
                <p14:cNvContentPartPr/>
                <p14:nvPr/>
              </p14:nvContentPartPr>
              <p14:xfrm>
                <a:off x="7875416" y="1654540"/>
                <a:ext cx="74160" cy="687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26DBBAB-1449-4D92-9F95-013219D412C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871096" y="1650220"/>
                  <a:ext cx="82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1715137-490A-425F-9402-F3FEDE3D4CDB}"/>
                    </a:ext>
                  </a:extLst>
                </p14:cNvPr>
                <p14:cNvContentPartPr/>
                <p14:nvPr/>
              </p14:nvContentPartPr>
              <p14:xfrm>
                <a:off x="7999976" y="1547980"/>
                <a:ext cx="153000" cy="1522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1715137-490A-425F-9402-F3FEDE3D4CD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995656" y="1543660"/>
                  <a:ext cx="161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3D06F43-8CEC-46B4-A45D-AC9656209E97}"/>
                    </a:ext>
                  </a:extLst>
                </p14:cNvPr>
                <p14:cNvContentPartPr/>
                <p14:nvPr/>
              </p14:nvContentPartPr>
              <p14:xfrm>
                <a:off x="8190776" y="1577140"/>
                <a:ext cx="200880" cy="939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3D06F43-8CEC-46B4-A45D-AC9656209E9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186456" y="1572820"/>
                  <a:ext cx="20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888250A-65A5-475F-9028-E86B7A274045}"/>
                    </a:ext>
                  </a:extLst>
                </p14:cNvPr>
                <p14:cNvContentPartPr/>
                <p14:nvPr/>
              </p14:nvContentPartPr>
              <p14:xfrm>
                <a:off x="8409656" y="1468420"/>
                <a:ext cx="132840" cy="2268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888250A-65A5-475F-9028-E86B7A27404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405336" y="1464100"/>
                  <a:ext cx="141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2576A511-EF99-4736-8F71-0AF015ABD81C}"/>
                    </a:ext>
                  </a:extLst>
                </p14:cNvPr>
                <p14:cNvContentPartPr/>
                <p14:nvPr/>
              </p14:nvContentPartPr>
              <p14:xfrm>
                <a:off x="8567696" y="1462300"/>
                <a:ext cx="84600" cy="900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2576A511-EF99-4736-8F71-0AF015ABD81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563376" y="1457980"/>
                  <a:ext cx="9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A573313-61A8-4873-8DC6-7DB495DA13B1}"/>
                    </a:ext>
                  </a:extLst>
                </p14:cNvPr>
                <p14:cNvContentPartPr/>
                <p14:nvPr/>
              </p14:nvContentPartPr>
              <p14:xfrm>
                <a:off x="8675336" y="1307500"/>
                <a:ext cx="169200" cy="220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A573313-61A8-4873-8DC6-7DB495DA13B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671016" y="1303180"/>
                  <a:ext cx="177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6949936-BACE-4875-BB98-418F2BC29259}"/>
                    </a:ext>
                  </a:extLst>
                </p14:cNvPr>
                <p14:cNvContentPartPr/>
                <p14:nvPr/>
              </p14:nvContentPartPr>
              <p14:xfrm>
                <a:off x="8845976" y="1397860"/>
                <a:ext cx="30600" cy="100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6949936-BACE-4875-BB98-418F2BC2925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841656" y="1393540"/>
                  <a:ext cx="39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1CE06EE-3A23-497F-91C8-170A9DD78625}"/>
                    </a:ext>
                  </a:extLst>
                </p14:cNvPr>
                <p14:cNvContentPartPr/>
                <p14:nvPr/>
              </p14:nvContentPartPr>
              <p14:xfrm>
                <a:off x="8885936" y="1373020"/>
                <a:ext cx="91080" cy="98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1CE06EE-3A23-497F-91C8-170A9DD7862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881616" y="1368700"/>
                  <a:ext cx="99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23FD4B2-1154-4202-87AA-83C03CDAB8E6}"/>
                    </a:ext>
                  </a:extLst>
                </p14:cNvPr>
                <p14:cNvContentPartPr/>
                <p14:nvPr/>
              </p14:nvContentPartPr>
              <p14:xfrm>
                <a:off x="8964416" y="1262140"/>
                <a:ext cx="87840" cy="1825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23FD4B2-1154-4202-87AA-83C03CDAB8E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960096" y="1257820"/>
                  <a:ext cx="96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CF5A702-6281-418D-AAF8-BC5FDB1F450F}"/>
                    </a:ext>
                  </a:extLst>
                </p14:cNvPr>
                <p14:cNvContentPartPr/>
                <p14:nvPr/>
              </p14:nvContentPartPr>
              <p14:xfrm>
                <a:off x="9065576" y="1353220"/>
                <a:ext cx="126360" cy="59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CF5A702-6281-418D-AAF8-BC5FDB1F450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061256" y="1348900"/>
                  <a:ext cx="135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A371718-DD96-4F25-995C-DD04669EC2D1}"/>
                    </a:ext>
                  </a:extLst>
                </p14:cNvPr>
                <p14:cNvContentPartPr/>
                <p14:nvPr/>
              </p14:nvContentPartPr>
              <p14:xfrm>
                <a:off x="4766096" y="2583340"/>
                <a:ext cx="52920" cy="576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A371718-DD96-4F25-995C-DD04669EC2D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761776" y="2579020"/>
                  <a:ext cx="61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3305990-9F7B-418D-AC82-FA5F264AD97B}"/>
                    </a:ext>
                  </a:extLst>
                </p14:cNvPr>
                <p14:cNvContentPartPr/>
                <p14:nvPr/>
              </p14:nvContentPartPr>
              <p14:xfrm>
                <a:off x="4820096" y="2595940"/>
                <a:ext cx="1223280" cy="435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3305990-9F7B-418D-AC82-FA5F264AD97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15776" y="2591620"/>
                  <a:ext cx="1231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D07142C-8F5F-4047-A075-0AAEC45AE742}"/>
                    </a:ext>
                  </a:extLst>
                </p14:cNvPr>
                <p14:cNvContentPartPr/>
                <p14:nvPr/>
              </p14:nvContentPartPr>
              <p14:xfrm>
                <a:off x="4788416" y="2518900"/>
                <a:ext cx="279720" cy="1753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D07142C-8F5F-4047-A075-0AAEC45AE74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784096" y="2514580"/>
                  <a:ext cx="288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14D6254-8269-4969-B898-A2D5EA0C005A}"/>
                    </a:ext>
                  </a:extLst>
                </p14:cNvPr>
                <p14:cNvContentPartPr/>
                <p14:nvPr/>
              </p14:nvContentPartPr>
              <p14:xfrm>
                <a:off x="6149936" y="2518900"/>
                <a:ext cx="118800" cy="187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14D6254-8269-4969-B898-A2D5EA0C005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45616" y="2514580"/>
                  <a:ext cx="127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21195A8-6401-4637-A556-D360EBC2EA2E}"/>
                    </a:ext>
                  </a:extLst>
                </p14:cNvPr>
                <p14:cNvContentPartPr/>
                <p14:nvPr/>
              </p14:nvContentPartPr>
              <p14:xfrm>
                <a:off x="6134456" y="2550220"/>
                <a:ext cx="140760" cy="356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21195A8-6401-4637-A556-D360EBC2EA2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130136" y="2545900"/>
                  <a:ext cx="14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F7F1A65-BAC1-4B77-B526-50EEA47E51A4}"/>
                    </a:ext>
                  </a:extLst>
                </p14:cNvPr>
                <p14:cNvContentPartPr/>
                <p14:nvPr/>
              </p14:nvContentPartPr>
              <p14:xfrm>
                <a:off x="6260096" y="2464900"/>
                <a:ext cx="86760" cy="141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F7F1A65-BAC1-4B77-B526-50EEA47E51A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255776" y="2460580"/>
                  <a:ext cx="95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630E071-EB30-4020-A406-78ECEB1A43F7}"/>
                    </a:ext>
                  </a:extLst>
                </p14:cNvPr>
                <p14:cNvContentPartPr/>
                <p14:nvPr/>
              </p14:nvContentPartPr>
              <p14:xfrm>
                <a:off x="6486536" y="2436820"/>
                <a:ext cx="223560" cy="68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630E071-EB30-4020-A406-78ECEB1A43F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482216" y="2432500"/>
                  <a:ext cx="232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4B98B5E-D7FD-4DD9-9815-A6398704FA8D}"/>
                    </a:ext>
                  </a:extLst>
                </p14:cNvPr>
                <p14:cNvContentPartPr/>
                <p14:nvPr/>
              </p14:nvContentPartPr>
              <p14:xfrm>
                <a:off x="6701816" y="2360500"/>
                <a:ext cx="360" cy="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4B98B5E-D7FD-4DD9-9815-A6398704FA8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697496" y="23561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18E9300-E6FD-493E-9F81-88248FC6B8CA}"/>
                    </a:ext>
                  </a:extLst>
                </p14:cNvPr>
                <p14:cNvContentPartPr/>
                <p14:nvPr/>
              </p14:nvContentPartPr>
              <p14:xfrm>
                <a:off x="6859856" y="2323780"/>
                <a:ext cx="113760" cy="123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18E9300-E6FD-493E-9F81-88248FC6B8C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855536" y="2319460"/>
                  <a:ext cx="12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24404FB-A23E-48AE-8A0F-7A3675E441E7}"/>
                    </a:ext>
                  </a:extLst>
                </p14:cNvPr>
                <p14:cNvContentPartPr/>
                <p14:nvPr/>
              </p14:nvContentPartPr>
              <p14:xfrm>
                <a:off x="6974696" y="2355460"/>
                <a:ext cx="95400" cy="1454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24404FB-A23E-48AE-8A0F-7A3675E441E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970376" y="2351140"/>
                  <a:ext cx="10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F525F55-A2F8-4C66-908E-719B863F50E8}"/>
                    </a:ext>
                  </a:extLst>
                </p14:cNvPr>
                <p14:cNvContentPartPr/>
                <p14:nvPr/>
              </p14:nvContentPartPr>
              <p14:xfrm>
                <a:off x="7107896" y="2280220"/>
                <a:ext cx="308160" cy="1346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F525F55-A2F8-4C66-908E-719B863F50E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103576" y="2275900"/>
                  <a:ext cx="316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3E0C4CB-ED0A-4A57-B3D2-E107EFB7663C}"/>
                    </a:ext>
                  </a:extLst>
                </p14:cNvPr>
                <p14:cNvContentPartPr/>
                <p14:nvPr/>
              </p14:nvContentPartPr>
              <p14:xfrm>
                <a:off x="7410296" y="2284900"/>
                <a:ext cx="11160" cy="19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3E0C4CB-ED0A-4A57-B3D2-E107EFB7663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405976" y="2280580"/>
                  <a:ext cx="19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C9BFA109-535B-40FD-9DEA-321B897C57AC}"/>
                    </a:ext>
                  </a:extLst>
                </p14:cNvPr>
                <p14:cNvContentPartPr/>
                <p14:nvPr/>
              </p14:nvContentPartPr>
              <p14:xfrm>
                <a:off x="7431896" y="2236300"/>
                <a:ext cx="197280" cy="150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C9BFA109-535B-40FD-9DEA-321B897C57A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427576" y="2231980"/>
                  <a:ext cx="205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C46611C-85BF-468D-B119-153D3562E4E9}"/>
                    </a:ext>
                  </a:extLst>
                </p14:cNvPr>
                <p14:cNvContentPartPr/>
                <p14:nvPr/>
              </p14:nvContentPartPr>
              <p14:xfrm>
                <a:off x="7624136" y="2241340"/>
                <a:ext cx="145080" cy="2008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C46611C-85BF-468D-B119-153D3562E4E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619816" y="2237020"/>
                  <a:ext cx="153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8921601-A909-4CC5-9481-281189D62E6C}"/>
                    </a:ext>
                  </a:extLst>
                </p14:cNvPr>
                <p14:cNvContentPartPr/>
                <p14:nvPr/>
              </p14:nvContentPartPr>
              <p14:xfrm>
                <a:off x="7798016" y="2252140"/>
                <a:ext cx="221400" cy="748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8921601-A909-4CC5-9481-281189D62E6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793696" y="2247820"/>
                  <a:ext cx="230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B367BE-3D35-4622-9E58-E66DCCE97420}"/>
                    </a:ext>
                  </a:extLst>
                </p14:cNvPr>
                <p14:cNvContentPartPr/>
                <p14:nvPr/>
              </p14:nvContentPartPr>
              <p14:xfrm>
                <a:off x="8020496" y="2107420"/>
                <a:ext cx="107640" cy="1911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B367BE-3D35-4622-9E58-E66DCCE9742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16176" y="2103100"/>
                  <a:ext cx="116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0350F92-234A-480C-841C-8B59EF3D035C}"/>
                    </a:ext>
                  </a:extLst>
                </p14:cNvPr>
                <p14:cNvContentPartPr/>
                <p14:nvPr/>
              </p14:nvContentPartPr>
              <p14:xfrm>
                <a:off x="8073776" y="2228740"/>
                <a:ext cx="38520" cy="71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0350F92-234A-480C-841C-8B59EF3D035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069456" y="2224420"/>
                  <a:ext cx="47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3B66B58-AC34-4360-AD6A-1FE68EA01EC6}"/>
                    </a:ext>
                  </a:extLst>
                </p14:cNvPr>
                <p14:cNvContentPartPr/>
                <p14:nvPr/>
              </p14:nvContentPartPr>
              <p14:xfrm>
                <a:off x="8114096" y="2119300"/>
                <a:ext cx="142200" cy="1702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3B66B58-AC34-4360-AD6A-1FE68EA01EC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09776" y="2114980"/>
                  <a:ext cx="150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0D635A0-AA37-451C-A006-EB6A00BBF439}"/>
                    </a:ext>
                  </a:extLst>
                </p14:cNvPr>
                <p14:cNvContentPartPr/>
                <p14:nvPr/>
              </p14:nvContentPartPr>
              <p14:xfrm>
                <a:off x="6972896" y="2563900"/>
                <a:ext cx="101520" cy="1677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0D635A0-AA37-451C-A006-EB6A00BBF43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968576" y="2559580"/>
                  <a:ext cx="110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49C0467-D230-4DEA-BF05-5890F2CDAC22}"/>
                    </a:ext>
                  </a:extLst>
                </p14:cNvPr>
                <p14:cNvContentPartPr/>
                <p14:nvPr/>
              </p14:nvContentPartPr>
              <p14:xfrm>
                <a:off x="7101776" y="2618260"/>
                <a:ext cx="261720" cy="78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49C0467-D230-4DEA-BF05-5890F2CDAC2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097456" y="2613940"/>
                  <a:ext cx="270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0221758-6951-4D0E-9B07-1FB9BD92B079}"/>
                    </a:ext>
                  </a:extLst>
                </p14:cNvPr>
                <p14:cNvContentPartPr/>
                <p14:nvPr/>
              </p14:nvContentPartPr>
              <p14:xfrm>
                <a:off x="7413536" y="2518900"/>
                <a:ext cx="330480" cy="1281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0221758-6951-4D0E-9B07-1FB9BD92B07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409216" y="2514580"/>
                  <a:ext cx="339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121823C-902C-4E77-ACA9-DA2595B31E23}"/>
                    </a:ext>
                  </a:extLst>
                </p14:cNvPr>
                <p14:cNvContentPartPr/>
                <p14:nvPr/>
              </p14:nvContentPartPr>
              <p14:xfrm>
                <a:off x="7239656" y="2504500"/>
                <a:ext cx="112680" cy="140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121823C-902C-4E77-ACA9-DA2595B31E2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235336" y="2500180"/>
                  <a:ext cx="12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6AE2369-9D38-4ECF-BAD6-BFE829B43534}"/>
                    </a:ext>
                  </a:extLst>
                </p14:cNvPr>
                <p14:cNvContentPartPr/>
                <p14:nvPr/>
              </p14:nvContentPartPr>
              <p14:xfrm>
                <a:off x="7781816" y="2499820"/>
                <a:ext cx="77400" cy="1231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6AE2369-9D38-4ECF-BAD6-BFE829B4353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777496" y="2495500"/>
                  <a:ext cx="86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FD8EC52-31B0-46B0-8AE0-543EF0D01A81}"/>
                    </a:ext>
                  </a:extLst>
                </p14:cNvPr>
                <p14:cNvContentPartPr/>
                <p14:nvPr/>
              </p14:nvContentPartPr>
              <p14:xfrm>
                <a:off x="7886216" y="2515660"/>
                <a:ext cx="3600" cy="601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FD8EC52-31B0-46B0-8AE0-543EF0D01A8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881896" y="2511340"/>
                  <a:ext cx="12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9DECC72-5F0D-43D1-AFBB-8D5D6763B8CC}"/>
                    </a:ext>
                  </a:extLst>
                </p14:cNvPr>
                <p14:cNvContentPartPr/>
                <p14:nvPr/>
              </p14:nvContentPartPr>
              <p14:xfrm>
                <a:off x="7883336" y="2465980"/>
                <a:ext cx="13680" cy="176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9DECC72-5F0D-43D1-AFBB-8D5D6763B8C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879016" y="2461660"/>
                  <a:ext cx="2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61FBC20-0505-4821-B8CD-C1FE7B2B87FB}"/>
                    </a:ext>
                  </a:extLst>
                </p14:cNvPr>
                <p14:cNvContentPartPr/>
                <p14:nvPr/>
              </p14:nvContentPartPr>
              <p14:xfrm>
                <a:off x="7949936" y="2425300"/>
                <a:ext cx="151560" cy="1436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61FBC20-0505-4821-B8CD-C1FE7B2B87F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945616" y="2420980"/>
                  <a:ext cx="160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C5426FC-44A5-4867-9317-6F2BF9EB4254}"/>
                    </a:ext>
                  </a:extLst>
                </p14:cNvPr>
                <p14:cNvContentPartPr/>
                <p14:nvPr/>
              </p14:nvContentPartPr>
              <p14:xfrm>
                <a:off x="7439816" y="2756140"/>
                <a:ext cx="126360" cy="1504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C5426FC-44A5-4867-9317-6F2BF9EB425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435496" y="2751820"/>
                  <a:ext cx="135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A1B8DB3-D06B-41A9-96CF-1AB7DFB03358}"/>
                    </a:ext>
                  </a:extLst>
                </p14:cNvPr>
                <p14:cNvContentPartPr/>
                <p14:nvPr/>
              </p14:nvContentPartPr>
              <p14:xfrm>
                <a:off x="7587416" y="2690620"/>
                <a:ext cx="398520" cy="1843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A1B8DB3-D06B-41A9-96CF-1AB7DFB0335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583096" y="2686300"/>
                  <a:ext cx="407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307F194-219E-448A-8C4F-5B9388D15B83}"/>
                    </a:ext>
                  </a:extLst>
                </p14:cNvPr>
                <p14:cNvContentPartPr/>
                <p14:nvPr/>
              </p14:nvContentPartPr>
              <p14:xfrm>
                <a:off x="7902416" y="2699620"/>
                <a:ext cx="19800" cy="36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307F194-219E-448A-8C4F-5B9388D15B8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898096" y="2695300"/>
                  <a:ext cx="28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30696C9-BBC4-4ADB-B32C-4798466101B6}"/>
                    </a:ext>
                  </a:extLst>
                </p14:cNvPr>
                <p14:cNvContentPartPr/>
                <p14:nvPr/>
              </p14:nvContentPartPr>
              <p14:xfrm>
                <a:off x="8059736" y="2646700"/>
                <a:ext cx="356400" cy="1864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30696C9-BBC4-4ADB-B32C-4798466101B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055416" y="2642380"/>
                  <a:ext cx="36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26350C3-A9A0-409B-80EA-1DB64903C1A4}"/>
                    </a:ext>
                  </a:extLst>
                </p14:cNvPr>
                <p14:cNvContentPartPr/>
                <p14:nvPr/>
              </p14:nvContentPartPr>
              <p14:xfrm>
                <a:off x="8413256" y="2609260"/>
                <a:ext cx="26640" cy="52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26350C3-A9A0-409B-80EA-1DB64903C1A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408936" y="2604940"/>
                  <a:ext cx="35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8D24EC9-81FC-48E8-9E33-5C2952630B38}"/>
                    </a:ext>
                  </a:extLst>
                </p14:cNvPr>
                <p14:cNvContentPartPr/>
                <p14:nvPr/>
              </p14:nvContentPartPr>
              <p14:xfrm>
                <a:off x="8449616" y="2623660"/>
                <a:ext cx="203760" cy="1310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8D24EC9-81FC-48E8-9E33-5C2952630B3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445296" y="2619340"/>
                  <a:ext cx="212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98DA29C-B754-41A2-8911-179D5921A81D}"/>
                    </a:ext>
                  </a:extLst>
                </p14:cNvPr>
                <p14:cNvContentPartPr/>
                <p14:nvPr/>
              </p14:nvContentPartPr>
              <p14:xfrm>
                <a:off x="7649696" y="3043060"/>
                <a:ext cx="2880" cy="1483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98DA29C-B754-41A2-8911-179D5921A81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645376" y="3038740"/>
                  <a:ext cx="11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9D37427-CADD-4D8C-B619-10F6FBF7E990}"/>
                    </a:ext>
                  </a:extLst>
                </p14:cNvPr>
                <p14:cNvContentPartPr/>
                <p14:nvPr/>
              </p14:nvContentPartPr>
              <p14:xfrm>
                <a:off x="7504976" y="3138460"/>
                <a:ext cx="234360" cy="802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9D37427-CADD-4D8C-B619-10F6FBF7E99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500656" y="3134140"/>
                  <a:ext cx="24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993FF28-3212-4243-B5B7-200F64F526AE}"/>
                    </a:ext>
                  </a:extLst>
                </p14:cNvPr>
                <p14:cNvContentPartPr/>
                <p14:nvPr/>
              </p14:nvContentPartPr>
              <p14:xfrm>
                <a:off x="7538096" y="2989420"/>
                <a:ext cx="203400" cy="226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993FF28-3212-4243-B5B7-200F64F526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533776" y="2985100"/>
                  <a:ext cx="212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E925131-AB0E-45B3-AEC0-98196C866BBD}"/>
                    </a:ext>
                  </a:extLst>
                </p14:cNvPr>
                <p14:cNvContentPartPr/>
                <p14:nvPr/>
              </p14:nvContentPartPr>
              <p14:xfrm>
                <a:off x="7724216" y="3074740"/>
                <a:ext cx="119160" cy="802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E925131-AB0E-45B3-AEC0-98196C866BB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719896" y="3070420"/>
                  <a:ext cx="12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FC109E2-2579-4FC6-844E-84898ED35702}"/>
                    </a:ext>
                  </a:extLst>
                </p14:cNvPr>
                <p14:cNvContentPartPr/>
                <p14:nvPr/>
              </p14:nvContentPartPr>
              <p14:xfrm>
                <a:off x="7881536" y="2991940"/>
                <a:ext cx="257040" cy="1476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FC109E2-2579-4FC6-844E-84898ED3570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877216" y="2987620"/>
                  <a:ext cx="265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79E3925-55D3-4782-8556-7D4DAF902DD5}"/>
                    </a:ext>
                  </a:extLst>
                </p14:cNvPr>
                <p14:cNvContentPartPr/>
                <p14:nvPr/>
              </p14:nvContentPartPr>
              <p14:xfrm>
                <a:off x="8172776" y="2895460"/>
                <a:ext cx="464400" cy="272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79E3925-55D3-4782-8556-7D4DAF902DD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168456" y="2891140"/>
                  <a:ext cx="473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0A91FB0-80BD-4B0C-993D-2CA0A19B4B8B}"/>
                    </a:ext>
                  </a:extLst>
                </p14:cNvPr>
                <p14:cNvContentPartPr/>
                <p14:nvPr/>
              </p14:nvContentPartPr>
              <p14:xfrm>
                <a:off x="8685416" y="2898700"/>
                <a:ext cx="55080" cy="1108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0A91FB0-80BD-4B0C-993D-2CA0A19B4B8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681096" y="2894380"/>
                  <a:ext cx="63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E114D57-E087-4CFA-86DD-5FDFF3D870A2}"/>
                    </a:ext>
                  </a:extLst>
                </p14:cNvPr>
                <p14:cNvContentPartPr/>
                <p14:nvPr/>
              </p14:nvContentPartPr>
              <p14:xfrm>
                <a:off x="8227496" y="2888260"/>
                <a:ext cx="514080" cy="676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E114D57-E087-4CFA-86DD-5FDFF3D870A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223176" y="2883940"/>
                  <a:ext cx="522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9B653C8-1DE0-4BCD-9B39-9B13C3667635}"/>
                    </a:ext>
                  </a:extLst>
                </p14:cNvPr>
                <p14:cNvContentPartPr/>
                <p14:nvPr/>
              </p14:nvContentPartPr>
              <p14:xfrm>
                <a:off x="8799896" y="2950540"/>
                <a:ext cx="56160" cy="68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9B653C8-1DE0-4BCD-9B39-9B13C366763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795576" y="2946220"/>
                  <a:ext cx="64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2976255-6DC5-45AF-9DF0-A9DC238952D7}"/>
                    </a:ext>
                  </a:extLst>
                </p14:cNvPr>
                <p14:cNvContentPartPr/>
                <p14:nvPr/>
              </p14:nvContentPartPr>
              <p14:xfrm>
                <a:off x="8887016" y="2821300"/>
                <a:ext cx="136800" cy="1450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2976255-6DC5-45AF-9DF0-A9DC238952D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882696" y="2816980"/>
                  <a:ext cx="145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7DBD5CD-69CE-4505-BE7C-F4C8B8691723}"/>
                    </a:ext>
                  </a:extLst>
                </p14:cNvPr>
                <p14:cNvContentPartPr/>
                <p14:nvPr/>
              </p14:nvContentPartPr>
              <p14:xfrm>
                <a:off x="8946416" y="2823820"/>
                <a:ext cx="490320" cy="1490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7DBD5CD-69CE-4505-BE7C-F4C8B869172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942096" y="2819500"/>
                  <a:ext cx="498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B642D5E-E199-4E95-B20E-CE5E8BC9B07C}"/>
                    </a:ext>
                  </a:extLst>
                </p14:cNvPr>
                <p14:cNvContentPartPr/>
                <p14:nvPr/>
              </p14:nvContentPartPr>
              <p14:xfrm>
                <a:off x="9447176" y="2763340"/>
                <a:ext cx="115560" cy="1278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B642D5E-E199-4E95-B20E-CE5E8BC9B07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442856" y="2759020"/>
                  <a:ext cx="124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ECC4A03-EC8E-48E5-9885-4FDE4A367384}"/>
                    </a:ext>
                  </a:extLst>
                </p14:cNvPr>
                <p14:cNvContentPartPr/>
                <p14:nvPr/>
              </p14:nvContentPartPr>
              <p14:xfrm>
                <a:off x="4740896" y="2581180"/>
                <a:ext cx="98640" cy="907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ECC4A03-EC8E-48E5-9885-4FDE4A36738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736576" y="2576860"/>
                  <a:ext cx="107280" cy="9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806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Formale Charakterisierung einer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-effizienten Allokation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Gemäß seiner Nutzenfunktion maximiert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maximiert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Haushalt A seinen Nutzen gegeben den Nutzen von Haushalt B: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de-DE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den Bedingungen 1. Ordnung folgt:</a:t>
                </a:r>
              </a:p>
              <a:p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mit der Grenzrate der Substitution (GRS), der Steigung der Indifferenzkurve </a:t>
                </a:r>
              </a:p>
              <a:p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GRS(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de-DE" sz="22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de-DE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sz="22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den>
                    </m:f>
                    <m:r>
                      <a:rPr lang="de-DE" sz="2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diesem fall berühren sich die beiden Indifferenzkurven in der</a:t>
                </a:r>
              </a:p>
              <a:p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Edgeworthbox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keinem der Haushalte ist es möglich sich besser zu </a:t>
                </a:r>
              </a:p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stellen, ohne dass der andere Haushalt schlechter gestellt wird 	</a:t>
                </a:r>
              </a:p>
              <a:p>
                <a:pPr algn="ctr"/>
                <a:r>
                  <a:rPr lang="de-DE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	Pareto-effiziente Allokation</a:t>
                </a:r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blipFill>
                <a:blip r:embed="rId2"/>
                <a:stretch>
                  <a:fillRect l="-650" t="-778" b="-7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9BC1F63-9670-D05B-2B98-DE1963D7A0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E462FAA-DB41-4470-A1B0-B9389B4DF386}"/>
                  </a:ext>
                </a:extLst>
              </p14:cNvPr>
              <p14:cNvContentPartPr/>
              <p14:nvPr/>
            </p14:nvContentPartPr>
            <p14:xfrm>
              <a:off x="3052856" y="984580"/>
              <a:ext cx="2752560" cy="1097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E462FAA-DB41-4470-A1B0-B9389B4DF3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536" y="980260"/>
                <a:ext cx="2761200" cy="11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4B2A1E1-D878-414A-BF00-50B1115408AD}"/>
                  </a:ext>
                </a:extLst>
              </p14:cNvPr>
              <p14:cNvContentPartPr/>
              <p14:nvPr/>
            </p14:nvContentPartPr>
            <p14:xfrm>
              <a:off x="7226696" y="1599820"/>
              <a:ext cx="1974960" cy="507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4B2A1E1-D878-414A-BF00-50B1115408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2376" y="1595500"/>
                <a:ext cx="198360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9C38F41-E770-46EC-9C0E-F8C458473AE0}"/>
              </a:ext>
            </a:extLst>
          </p:cNvPr>
          <p:cNvGrpSpPr/>
          <p:nvPr/>
        </p:nvGrpSpPr>
        <p:grpSpPr>
          <a:xfrm>
            <a:off x="8104736" y="1420900"/>
            <a:ext cx="3491280" cy="452160"/>
            <a:chOff x="8104736" y="1420900"/>
            <a:chExt cx="34912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3704147-6609-4147-880E-6B80ED2CDBFC}"/>
                    </a:ext>
                  </a:extLst>
                </p14:cNvPr>
                <p14:cNvContentPartPr/>
                <p14:nvPr/>
              </p14:nvContentPartPr>
              <p14:xfrm>
                <a:off x="8189336" y="1695220"/>
                <a:ext cx="19800" cy="162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3704147-6609-4147-880E-6B80ED2CDB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85016" y="1690900"/>
                  <a:ext cx="28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3F18F4E-7EAE-4567-8D46-F31B78B2CC02}"/>
                    </a:ext>
                  </a:extLst>
                </p14:cNvPr>
                <p14:cNvContentPartPr/>
                <p14:nvPr/>
              </p14:nvContentPartPr>
              <p14:xfrm>
                <a:off x="8104736" y="1629700"/>
                <a:ext cx="113400" cy="117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3F18F4E-7EAE-4567-8D46-F31B78B2CC0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00416" y="1625380"/>
                  <a:ext cx="122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C39AB8B-0205-40E8-BCE3-C01288733510}"/>
                    </a:ext>
                  </a:extLst>
                </p14:cNvPr>
                <p14:cNvContentPartPr/>
                <p14:nvPr/>
              </p14:nvContentPartPr>
              <p14:xfrm>
                <a:off x="8186096" y="1813660"/>
                <a:ext cx="173880" cy="27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C39AB8B-0205-40E8-BCE3-C012887335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81776" y="1809340"/>
                  <a:ext cx="182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7A497B4-B9FA-4237-B472-5AE0FC33A722}"/>
                    </a:ext>
                  </a:extLst>
                </p14:cNvPr>
                <p14:cNvContentPartPr/>
                <p14:nvPr/>
              </p14:nvContentPartPr>
              <p14:xfrm>
                <a:off x="8578496" y="1715740"/>
                <a:ext cx="15120" cy="106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7A497B4-B9FA-4237-B472-5AE0FC33A7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74176" y="1711420"/>
                  <a:ext cx="2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386F65C-F257-43E4-9FC7-3CEA8E7B6C0D}"/>
                    </a:ext>
                  </a:extLst>
                </p14:cNvPr>
                <p14:cNvContentPartPr/>
                <p14:nvPr/>
              </p14:nvContentPartPr>
              <p14:xfrm>
                <a:off x="8520176" y="1683700"/>
                <a:ext cx="116640" cy="134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386F65C-F257-43E4-9FC7-3CEA8E7B6C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15856" y="1679380"/>
                  <a:ext cx="125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B8FEBC9-EF2B-4710-9721-197FC8238D64}"/>
                    </a:ext>
                  </a:extLst>
                </p14:cNvPr>
                <p14:cNvContentPartPr/>
                <p14:nvPr/>
              </p14:nvContentPartPr>
              <p14:xfrm>
                <a:off x="8717096" y="1768300"/>
                <a:ext cx="9000" cy="31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B8FEBC9-EF2B-4710-9721-197FC8238D6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12776" y="1763980"/>
                  <a:ext cx="17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5E314D-65B7-4797-8A6C-2F9B551F5B34}"/>
                    </a:ext>
                  </a:extLst>
                </p14:cNvPr>
                <p14:cNvContentPartPr/>
                <p14:nvPr/>
              </p14:nvContentPartPr>
              <p14:xfrm>
                <a:off x="8667056" y="1716820"/>
                <a:ext cx="82800" cy="87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5E314D-65B7-4797-8A6C-2F9B551F5B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62736" y="1712500"/>
                  <a:ext cx="91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47FC2D0-97EE-4A95-AAC8-069183FEDB59}"/>
                    </a:ext>
                  </a:extLst>
                </p14:cNvPr>
                <p14:cNvContentPartPr/>
                <p14:nvPr/>
              </p14:nvContentPartPr>
              <p14:xfrm>
                <a:off x="8748776" y="1680820"/>
                <a:ext cx="109440" cy="112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47FC2D0-97EE-4A95-AAC8-069183FEDB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44456" y="1676500"/>
                  <a:ext cx="118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87CF85E-5F5E-4646-A723-5D793217D9F1}"/>
                    </a:ext>
                  </a:extLst>
                </p14:cNvPr>
                <p14:cNvContentPartPr/>
                <p14:nvPr/>
              </p14:nvContentPartPr>
              <p14:xfrm>
                <a:off x="8910776" y="1742740"/>
                <a:ext cx="12600" cy="29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87CF85E-5F5E-4646-A723-5D793217D9F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06456" y="1738420"/>
                  <a:ext cx="21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3F4F7C-B153-4983-803B-6ADF73A0BA15}"/>
                    </a:ext>
                  </a:extLst>
                </p14:cNvPr>
                <p14:cNvContentPartPr/>
                <p14:nvPr/>
              </p14:nvContentPartPr>
              <p14:xfrm>
                <a:off x="9119216" y="1645900"/>
                <a:ext cx="23040" cy="132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3F4F7C-B153-4983-803B-6ADF73A0BA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14896" y="1641580"/>
                  <a:ext cx="31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094AF3-B51F-4D51-9DD9-CD23A1C4004D}"/>
                    </a:ext>
                  </a:extLst>
                </p14:cNvPr>
                <p14:cNvContentPartPr/>
                <p14:nvPr/>
              </p14:nvContentPartPr>
              <p14:xfrm>
                <a:off x="9128936" y="1618540"/>
                <a:ext cx="104760" cy="152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094AF3-B51F-4D51-9DD9-CD23A1C400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24616" y="1614220"/>
                  <a:ext cx="113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7FA379-15AB-42C3-BFFF-01E3E409DE3C}"/>
                    </a:ext>
                  </a:extLst>
                </p14:cNvPr>
                <p14:cNvContentPartPr/>
                <p14:nvPr/>
              </p14:nvContentPartPr>
              <p14:xfrm>
                <a:off x="9260696" y="1677220"/>
                <a:ext cx="108000" cy="63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7FA379-15AB-42C3-BFFF-01E3E409DE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56376" y="1672900"/>
                  <a:ext cx="116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38573D-E35F-459A-8717-FE23F75CD7A6}"/>
                    </a:ext>
                  </a:extLst>
                </p14:cNvPr>
                <p14:cNvContentPartPr/>
                <p14:nvPr/>
              </p14:nvContentPartPr>
              <p14:xfrm>
                <a:off x="9407936" y="1561660"/>
                <a:ext cx="104040" cy="165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38573D-E35F-459A-8717-FE23F75CD7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03616" y="1557340"/>
                  <a:ext cx="112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2BCBC31-5D37-4451-9A07-5FCFC523E3B5}"/>
                    </a:ext>
                  </a:extLst>
                </p14:cNvPr>
                <p14:cNvContentPartPr/>
                <p14:nvPr/>
              </p14:nvContentPartPr>
              <p14:xfrm>
                <a:off x="9354296" y="1582180"/>
                <a:ext cx="95040" cy="16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2BCBC31-5D37-4451-9A07-5FCFC523E3B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49976" y="1577860"/>
                  <a:ext cx="103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CE11EFC-7096-45E1-BD7B-A20B44420EF9}"/>
                    </a:ext>
                  </a:extLst>
                </p14:cNvPr>
                <p14:cNvContentPartPr/>
                <p14:nvPr/>
              </p14:nvContentPartPr>
              <p14:xfrm>
                <a:off x="9518456" y="1631500"/>
                <a:ext cx="195840" cy="63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CE11EFC-7096-45E1-BD7B-A20B44420EF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14136" y="1627180"/>
                  <a:ext cx="204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1D1C2BC-98CE-4CEE-B3F5-4DFF39A8AD86}"/>
                    </a:ext>
                  </a:extLst>
                </p14:cNvPr>
                <p14:cNvContentPartPr/>
                <p14:nvPr/>
              </p14:nvContentPartPr>
              <p14:xfrm>
                <a:off x="9822296" y="1614940"/>
                <a:ext cx="128160" cy="79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1D1C2BC-98CE-4CEE-B3F5-4DFF39A8AD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17976" y="1610620"/>
                  <a:ext cx="136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747A52-F862-4430-8A7E-CEC8867018D2}"/>
                    </a:ext>
                  </a:extLst>
                </p14:cNvPr>
                <p14:cNvContentPartPr/>
                <p14:nvPr/>
              </p14:nvContentPartPr>
              <p14:xfrm>
                <a:off x="9969176" y="1628260"/>
                <a:ext cx="199440" cy="47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747A52-F862-4430-8A7E-CEC8867018D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64856" y="1623940"/>
                  <a:ext cx="208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00ED5D3-CB4D-4B22-B339-49C16C6D39BD}"/>
                    </a:ext>
                  </a:extLst>
                </p14:cNvPr>
                <p14:cNvContentPartPr/>
                <p14:nvPr/>
              </p14:nvContentPartPr>
              <p14:xfrm>
                <a:off x="10418456" y="1566700"/>
                <a:ext cx="36000" cy="123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00ED5D3-CB4D-4B22-B339-49C16C6D39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14136" y="1562380"/>
                  <a:ext cx="44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73C28C4-9F5D-49C4-8D7C-19DEA172DFCB}"/>
                    </a:ext>
                  </a:extLst>
                </p14:cNvPr>
                <p14:cNvContentPartPr/>
                <p14:nvPr/>
              </p14:nvContentPartPr>
              <p14:xfrm>
                <a:off x="10365176" y="1545100"/>
                <a:ext cx="132120" cy="142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73C28C4-9F5D-49C4-8D7C-19DEA172DF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60856" y="1540780"/>
                  <a:ext cx="140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6798383-5440-4925-A5E2-9DB40F5D62B0}"/>
                    </a:ext>
                  </a:extLst>
                </p14:cNvPr>
                <p14:cNvContentPartPr/>
                <p14:nvPr/>
              </p14:nvContentPartPr>
              <p14:xfrm>
                <a:off x="10643096" y="1595860"/>
                <a:ext cx="218160" cy="69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6798383-5440-4925-A5E2-9DB40F5D62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38776" y="1591540"/>
                  <a:ext cx="226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A8E14C3-1BAB-4E2C-9A23-28C80FF66B0C}"/>
                    </a:ext>
                  </a:extLst>
                </p14:cNvPr>
                <p14:cNvContentPartPr/>
                <p14:nvPr/>
              </p14:nvContentPartPr>
              <p14:xfrm>
                <a:off x="10899416" y="1545460"/>
                <a:ext cx="233280" cy="107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A8E14C3-1BAB-4E2C-9A23-28C80FF66B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95096" y="1541140"/>
                  <a:ext cx="241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4634C05-65B6-4AB3-9645-678F3DEBD975}"/>
                    </a:ext>
                  </a:extLst>
                </p14:cNvPr>
                <p14:cNvContentPartPr/>
                <p14:nvPr/>
              </p14:nvContentPartPr>
              <p14:xfrm>
                <a:off x="11125496" y="1472020"/>
                <a:ext cx="80640" cy="151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4634C05-65B6-4AB3-9645-678F3DEBD9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21176" y="1467700"/>
                  <a:ext cx="89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65E74D9-0A91-4286-B39B-6656B93A3433}"/>
                    </a:ext>
                  </a:extLst>
                </p14:cNvPr>
                <p14:cNvContentPartPr/>
                <p14:nvPr/>
              </p14:nvContentPartPr>
              <p14:xfrm>
                <a:off x="10747856" y="1439620"/>
                <a:ext cx="95040" cy="4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65E74D9-0A91-4286-B39B-6656B93A34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43536" y="1435300"/>
                  <a:ext cx="103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C555FE8-27B2-4152-8E4B-DCC13BA69B12}"/>
                    </a:ext>
                  </a:extLst>
                </p14:cNvPr>
                <p14:cNvContentPartPr/>
                <p14:nvPr/>
              </p14:nvContentPartPr>
              <p14:xfrm>
                <a:off x="11340776" y="1545820"/>
                <a:ext cx="91800" cy="81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C555FE8-27B2-4152-8E4B-DCC13BA69B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36456" y="1541500"/>
                  <a:ext cx="100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5C2FB6-2086-465B-8208-14C22024D986}"/>
                    </a:ext>
                  </a:extLst>
                </p14:cNvPr>
                <p14:cNvContentPartPr/>
                <p14:nvPr/>
              </p14:nvContentPartPr>
              <p14:xfrm>
                <a:off x="11422136" y="1458700"/>
                <a:ext cx="2520" cy="17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5C2FB6-2086-465B-8208-14C22024D98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17816" y="1454380"/>
                  <a:ext cx="11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F20DAF2-3390-450C-BD13-F2CA5519DB98}"/>
                    </a:ext>
                  </a:extLst>
                </p14:cNvPr>
                <p14:cNvContentPartPr/>
                <p14:nvPr/>
              </p14:nvContentPartPr>
              <p14:xfrm>
                <a:off x="11480456" y="1420900"/>
                <a:ext cx="115560" cy="178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F20DAF2-3390-450C-BD13-F2CA5519DB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76136" y="1416580"/>
                  <a:ext cx="124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BDD477E-630A-4466-99F5-491A150F533B}"/>
                    </a:ext>
                  </a:extLst>
                </p14:cNvPr>
                <p14:cNvContentPartPr/>
                <p14:nvPr/>
              </p14:nvContentPartPr>
              <p14:xfrm>
                <a:off x="10790336" y="1785580"/>
                <a:ext cx="167760" cy="87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BDD477E-630A-4466-99F5-491A150F53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86016" y="1781260"/>
                  <a:ext cx="176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947EEA0-5EF8-4882-AE69-A9EDC0C4EBE8}"/>
                    </a:ext>
                  </a:extLst>
                </p14:cNvPr>
                <p14:cNvContentPartPr/>
                <p14:nvPr/>
              </p14:nvContentPartPr>
              <p14:xfrm>
                <a:off x="10983296" y="1739500"/>
                <a:ext cx="2520" cy="24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947EEA0-5EF8-4882-AE69-A9EDC0C4EBE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78976" y="1735180"/>
                  <a:ext cx="11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DAFF3C-AC00-4DCC-AEC4-274F51B5523E}"/>
                    </a:ext>
                  </a:extLst>
                </p14:cNvPr>
                <p14:cNvContentPartPr/>
                <p14:nvPr/>
              </p14:nvContentPartPr>
              <p14:xfrm>
                <a:off x="10978616" y="1706020"/>
                <a:ext cx="166320" cy="157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DAFF3C-AC00-4DCC-AEC4-274F51B552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74296" y="1701700"/>
                  <a:ext cx="174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1127C7C-0D06-4D84-8591-5B6E19A55FF3}"/>
                    </a:ext>
                  </a:extLst>
                </p14:cNvPr>
                <p14:cNvContentPartPr/>
                <p14:nvPr/>
              </p14:nvContentPartPr>
              <p14:xfrm>
                <a:off x="11168336" y="1701700"/>
                <a:ext cx="111600" cy="149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1127C7C-0D06-4D84-8591-5B6E19A55FF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64016" y="1697380"/>
                  <a:ext cx="1202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E856862-6A92-466C-988E-8D12652FC674}"/>
              </a:ext>
            </a:extLst>
          </p:cNvPr>
          <p:cNvGrpSpPr/>
          <p:nvPr/>
        </p:nvGrpSpPr>
        <p:grpSpPr>
          <a:xfrm>
            <a:off x="1476416" y="2512420"/>
            <a:ext cx="2242440" cy="861120"/>
            <a:chOff x="1476416" y="2512420"/>
            <a:chExt cx="2242440" cy="86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5221325-2685-4A08-989F-623CF78240A2}"/>
                    </a:ext>
                  </a:extLst>
                </p14:cNvPr>
                <p14:cNvContentPartPr/>
                <p14:nvPr/>
              </p14:nvContentPartPr>
              <p14:xfrm>
                <a:off x="2044496" y="2998060"/>
                <a:ext cx="50760" cy="335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5221325-2685-4A08-989F-623CF78240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40176" y="2993740"/>
                  <a:ext cx="59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F91793-CBAA-4A4E-9238-DA6EB07CA7F2}"/>
                    </a:ext>
                  </a:extLst>
                </p14:cNvPr>
                <p14:cNvContentPartPr/>
                <p14:nvPr/>
              </p14:nvContentPartPr>
              <p14:xfrm>
                <a:off x="1968896" y="3183100"/>
                <a:ext cx="225720" cy="190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F91793-CBAA-4A4E-9238-DA6EB07CA7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4576" y="3178780"/>
                  <a:ext cx="234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B3C490F-4C5D-4DDF-B095-30A3BFA36F60}"/>
                    </a:ext>
                  </a:extLst>
                </p14:cNvPr>
                <p14:cNvContentPartPr/>
                <p14:nvPr/>
              </p14:nvContentPartPr>
              <p14:xfrm>
                <a:off x="1476416" y="2593420"/>
                <a:ext cx="138240" cy="208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B3C490F-4C5D-4DDF-B095-30A3BFA36F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72096" y="2589100"/>
                  <a:ext cx="146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834684C-C09C-4201-B837-B0773AFC002A}"/>
                    </a:ext>
                  </a:extLst>
                </p14:cNvPr>
                <p14:cNvContentPartPr/>
                <p14:nvPr/>
              </p14:nvContentPartPr>
              <p14:xfrm>
                <a:off x="1639496" y="2550220"/>
                <a:ext cx="205560" cy="183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834684C-C09C-4201-B837-B0773AFC00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35176" y="2545900"/>
                  <a:ext cx="214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BA3E220-317C-4430-AF2D-482A95E9BA9E}"/>
                    </a:ext>
                  </a:extLst>
                </p14:cNvPr>
                <p14:cNvContentPartPr/>
                <p14:nvPr/>
              </p14:nvContentPartPr>
              <p14:xfrm>
                <a:off x="1826696" y="2559940"/>
                <a:ext cx="43560" cy="43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BA3E220-317C-4430-AF2D-482A95E9BA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22376" y="2555620"/>
                  <a:ext cx="5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C1F3E69-3487-4B1E-ACA5-014406BCAABD}"/>
                    </a:ext>
                  </a:extLst>
                </p14:cNvPr>
                <p14:cNvContentPartPr/>
                <p14:nvPr/>
              </p14:nvContentPartPr>
              <p14:xfrm>
                <a:off x="1852256" y="2606020"/>
                <a:ext cx="304560" cy="219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C1F3E69-3487-4B1E-ACA5-014406BCAAB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7936" y="2601700"/>
                  <a:ext cx="313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1EBC1DD-A08F-4ABB-926F-9809A8F5B95A}"/>
                    </a:ext>
                  </a:extLst>
                </p14:cNvPr>
                <p14:cNvContentPartPr/>
                <p14:nvPr/>
              </p14:nvContentPartPr>
              <p14:xfrm>
                <a:off x="2339696" y="2512420"/>
                <a:ext cx="312120" cy="162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1EBC1DD-A08F-4ABB-926F-9809A8F5B9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35376" y="2508100"/>
                  <a:ext cx="320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CE3D0A4-BDCD-4FDC-AC8F-C898404D65E6}"/>
                    </a:ext>
                  </a:extLst>
                </p14:cNvPr>
                <p14:cNvContentPartPr/>
                <p14:nvPr/>
              </p14:nvContentPartPr>
              <p14:xfrm>
                <a:off x="2244296" y="2782780"/>
                <a:ext cx="12600" cy="142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CE3D0A4-BDCD-4FDC-AC8F-C898404D65E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39976" y="2778460"/>
                  <a:ext cx="21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3375A1D-7831-4371-95A7-4AED6101FE55}"/>
                    </a:ext>
                  </a:extLst>
                </p14:cNvPr>
                <p14:cNvContentPartPr/>
                <p14:nvPr/>
              </p14:nvContentPartPr>
              <p14:xfrm>
                <a:off x="2199656" y="2880700"/>
                <a:ext cx="159120" cy="37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3375A1D-7831-4371-95A7-4AED6101FE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95336" y="2876380"/>
                  <a:ext cx="167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3DE32A-D26F-464F-BC48-20F5F03A1FD9}"/>
                    </a:ext>
                  </a:extLst>
                </p14:cNvPr>
                <p14:cNvContentPartPr/>
                <p14:nvPr/>
              </p14:nvContentPartPr>
              <p14:xfrm>
                <a:off x="2169416" y="2770540"/>
                <a:ext cx="136800" cy="22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3DE32A-D26F-464F-BC48-20F5F03A1F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65096" y="2766220"/>
                  <a:ext cx="145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89AB330-2913-4469-A5C7-1CFE885234F6}"/>
                    </a:ext>
                  </a:extLst>
                </p14:cNvPr>
                <p14:cNvContentPartPr/>
                <p14:nvPr/>
              </p14:nvContentPartPr>
              <p14:xfrm>
                <a:off x="2333576" y="2825980"/>
                <a:ext cx="105840" cy="41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89AB330-2913-4469-A5C7-1CFE885234F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29256" y="2821660"/>
                  <a:ext cx="114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FCFAD9A-2659-42A4-9F1F-E70163FC87CB}"/>
                    </a:ext>
                  </a:extLst>
                </p14:cNvPr>
                <p14:cNvContentPartPr/>
                <p14:nvPr/>
              </p14:nvContentPartPr>
              <p14:xfrm>
                <a:off x="2459216" y="2746780"/>
                <a:ext cx="150120" cy="115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FCFAD9A-2659-42A4-9F1F-E70163FC87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54896" y="2742460"/>
                  <a:ext cx="158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A54A04B-7824-4A23-8F65-8AB6844B182C}"/>
                    </a:ext>
                  </a:extLst>
                </p14:cNvPr>
                <p14:cNvContentPartPr/>
                <p14:nvPr/>
              </p14:nvContentPartPr>
              <p14:xfrm>
                <a:off x="2635256" y="2678740"/>
                <a:ext cx="392040" cy="235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A54A04B-7824-4A23-8F65-8AB6844B18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30936" y="2674420"/>
                  <a:ext cx="400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F9EAFFB-D026-47E0-8898-954EBEE96EFE}"/>
                    </a:ext>
                  </a:extLst>
                </p14:cNvPr>
                <p14:cNvContentPartPr/>
                <p14:nvPr/>
              </p14:nvContentPartPr>
              <p14:xfrm>
                <a:off x="3069056" y="2723020"/>
                <a:ext cx="47160" cy="91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F9EAFFB-D026-47E0-8898-954EBEE96EF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64736" y="2718700"/>
                  <a:ext cx="55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E1BEECD-FE68-4400-85E6-387AA541A130}"/>
                    </a:ext>
                  </a:extLst>
                </p14:cNvPr>
                <p14:cNvContentPartPr/>
                <p14:nvPr/>
              </p14:nvContentPartPr>
              <p14:xfrm>
                <a:off x="2570816" y="2715820"/>
                <a:ext cx="578520" cy="59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E1BEECD-FE68-4400-85E6-387AA541A1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66496" y="2711500"/>
                  <a:ext cx="587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177FEEA-3197-4E3B-AB9A-A374D7A83BBD}"/>
                    </a:ext>
                  </a:extLst>
                </p14:cNvPr>
                <p14:cNvContentPartPr/>
                <p14:nvPr/>
              </p14:nvContentPartPr>
              <p14:xfrm>
                <a:off x="3165896" y="2620420"/>
                <a:ext cx="105480" cy="181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177FEEA-3197-4E3B-AB9A-A374D7A83B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61576" y="2616100"/>
                  <a:ext cx="114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4B3F73C-E105-4C37-BF21-1335B823EEF3}"/>
                    </a:ext>
                  </a:extLst>
                </p14:cNvPr>
                <p14:cNvContentPartPr/>
                <p14:nvPr/>
              </p14:nvContentPartPr>
              <p14:xfrm>
                <a:off x="3213776" y="2615380"/>
                <a:ext cx="505080" cy="183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4B3F73C-E105-4C37-BF21-1335B823EE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09456" y="2611060"/>
                  <a:ext cx="5137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14EC9C8-AD29-48F9-A509-0203218FD62B}"/>
              </a:ext>
            </a:extLst>
          </p:cNvPr>
          <p:cNvGrpSpPr/>
          <p:nvPr/>
        </p:nvGrpSpPr>
        <p:grpSpPr>
          <a:xfrm>
            <a:off x="1008776" y="3677020"/>
            <a:ext cx="4961160" cy="1061280"/>
            <a:chOff x="1008776" y="3677020"/>
            <a:chExt cx="4961160" cy="10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E574C4-0CCF-4577-9F0A-90478941206E}"/>
                    </a:ext>
                  </a:extLst>
                </p14:cNvPr>
                <p14:cNvContentPartPr/>
                <p14:nvPr/>
              </p14:nvContentPartPr>
              <p14:xfrm>
                <a:off x="1008776" y="3677020"/>
                <a:ext cx="3278880" cy="88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E574C4-0CCF-4577-9F0A-90478941206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4456" y="3672700"/>
                  <a:ext cx="3287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34AE226-5288-4540-B87A-37C6CD01E336}"/>
                    </a:ext>
                  </a:extLst>
                </p14:cNvPr>
                <p14:cNvContentPartPr/>
                <p14:nvPr/>
              </p14:nvContentPartPr>
              <p14:xfrm>
                <a:off x="4055456" y="3719860"/>
                <a:ext cx="776160" cy="97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34AE226-5288-4540-B87A-37C6CD01E33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51136" y="3715540"/>
                  <a:ext cx="78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C6A652-B208-466F-A5EB-A270A9A325AC}"/>
                    </a:ext>
                  </a:extLst>
                </p14:cNvPr>
                <p14:cNvContentPartPr/>
                <p14:nvPr/>
              </p14:nvContentPartPr>
              <p14:xfrm>
                <a:off x="2058536" y="3719500"/>
                <a:ext cx="3911400" cy="1018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C6A652-B208-466F-A5EB-A270A9A325A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54216" y="3715180"/>
                  <a:ext cx="3920040" cy="102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821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141796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141796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2489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99988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129168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50632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77646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99860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809574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116960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1414669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A775A0B-217E-4A3A-AA70-2670C2E96F6D}"/>
              </a:ext>
            </a:extLst>
          </p:cNvPr>
          <p:cNvSpPr/>
          <p:nvPr/>
        </p:nvSpPr>
        <p:spPr>
          <a:xfrm>
            <a:off x="2931235" y="4047893"/>
            <a:ext cx="1616926" cy="90324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62A0796-A8F8-4969-906E-70D32D6F4200}"/>
              </a:ext>
            </a:extLst>
          </p:cNvPr>
          <p:cNvSpPr/>
          <p:nvPr/>
        </p:nvSpPr>
        <p:spPr>
          <a:xfrm>
            <a:off x="3455342" y="3880624"/>
            <a:ext cx="1115122" cy="702527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3518527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875369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8C98ED1-D7C0-4DD9-954A-A96270D05828}"/>
              </a:ext>
            </a:extLst>
          </p:cNvPr>
          <p:cNvSpPr/>
          <p:nvPr/>
        </p:nvSpPr>
        <p:spPr>
          <a:xfrm>
            <a:off x="4310271" y="2048113"/>
            <a:ext cx="1442200" cy="97921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D11E031-992C-499E-A9C7-A485BD0843B3}"/>
              </a:ext>
            </a:extLst>
          </p:cNvPr>
          <p:cNvSpPr/>
          <p:nvPr/>
        </p:nvSpPr>
        <p:spPr>
          <a:xfrm>
            <a:off x="4834377" y="1659887"/>
            <a:ext cx="1616912" cy="145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5A8DD2A-C7F2-4BD7-9C14-75F1FB02E774}"/>
              </a:ext>
            </a:extLst>
          </p:cNvPr>
          <p:cNvSpPr txBox="1"/>
          <p:nvPr/>
        </p:nvSpPr>
        <p:spPr>
          <a:xfrm>
            <a:off x="2686144" y="38917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9ED4A1F-14FC-4997-963F-54A3A3BD0D37}"/>
              </a:ext>
            </a:extLst>
          </p:cNvPr>
          <p:cNvSpPr txBox="1"/>
          <p:nvPr/>
        </p:nvSpPr>
        <p:spPr>
          <a:xfrm>
            <a:off x="4495632" y="4382428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3284593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B29D948-0A02-4E48-91AF-468939418B03}"/>
              </a:ext>
            </a:extLst>
          </p:cNvPr>
          <p:cNvSpPr txBox="1"/>
          <p:nvPr/>
        </p:nvSpPr>
        <p:spPr>
          <a:xfrm>
            <a:off x="4139520" y="19328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937967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5936E95-74D0-497A-AA0A-1B20EFCD395A}"/>
              </a:ext>
            </a:extLst>
          </p:cNvPr>
          <p:cNvSpPr txBox="1"/>
          <p:nvPr/>
        </p:nvSpPr>
        <p:spPr>
          <a:xfrm>
            <a:off x="6409924" y="2940203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5EED1DB-344B-4B8A-861E-DABAF01A5C34}"/>
              </a:ext>
            </a:extLst>
          </p:cNvPr>
          <p:cNvSpPr txBox="1"/>
          <p:nvPr/>
        </p:nvSpPr>
        <p:spPr>
          <a:xfrm>
            <a:off x="2266278" y="2170932"/>
            <a:ext cx="15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Kontraktkurve</a:t>
            </a:r>
            <a:endParaRPr lang="de-DE" baseline="-2500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D9F801A-FE4D-4BA2-ADFD-3097A6EE39F5}"/>
              </a:ext>
            </a:extLst>
          </p:cNvPr>
          <p:cNvCxnSpPr>
            <a:cxnSpLocks/>
          </p:cNvCxnSpPr>
          <p:nvPr/>
        </p:nvCxnSpPr>
        <p:spPr>
          <a:xfrm>
            <a:off x="3728832" y="24539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723" y="59240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Kontraktkurve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/>
              <p:nvPr/>
            </p:nvSpPr>
            <p:spPr>
              <a:xfrm>
                <a:off x="1" y="5522812"/>
                <a:ext cx="8623882" cy="8313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Kontraktkurve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beschreibt alle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für zwei Konsumenten (A,B) bei gegebener Ressourcenbeschränkung und Präferenzen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522812"/>
                <a:ext cx="8623882" cy="831309"/>
              </a:xfrm>
              <a:prstGeom prst="rect">
                <a:avLst/>
              </a:prstGeom>
              <a:blipFill>
                <a:blip r:embed="rId2"/>
                <a:stretch>
                  <a:fillRect l="-1060" t="-5882" b="-60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>
            <a:extLst>
              <a:ext uri="{FF2B5EF4-FFF2-40B4-BE49-F238E27FC236}">
                <a16:creationId xmlns:a16="http://schemas.microsoft.com/office/drawing/2014/main" id="{9E226A89-10A5-331A-B430-0E084D9A03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866DCE5-E20A-4A17-8476-21917DC0835C}"/>
                  </a:ext>
                </a:extLst>
              </p14:cNvPr>
              <p14:cNvContentPartPr/>
              <p14:nvPr/>
            </p14:nvContentPartPr>
            <p14:xfrm>
              <a:off x="6983336" y="1876987"/>
              <a:ext cx="1407240" cy="348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866DCE5-E20A-4A17-8476-21917DC08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9016" y="1872667"/>
                <a:ext cx="14158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01F3BC8-0229-4BF7-8B4D-6329E378DCFE}"/>
                  </a:ext>
                </a:extLst>
              </p14:cNvPr>
              <p14:cNvContentPartPr/>
              <p14:nvPr/>
            </p14:nvContentPartPr>
            <p14:xfrm>
              <a:off x="6811976" y="1816147"/>
              <a:ext cx="315000" cy="2570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01F3BC8-0229-4BF7-8B4D-6329E378DC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7656" y="1811827"/>
                <a:ext cx="32364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8194D117-3248-4447-8F36-3C96859F5A42}"/>
              </a:ext>
            </a:extLst>
          </p:cNvPr>
          <p:cNvGrpSpPr/>
          <p:nvPr/>
        </p:nvGrpSpPr>
        <p:grpSpPr>
          <a:xfrm>
            <a:off x="8623496" y="1655947"/>
            <a:ext cx="2707200" cy="753840"/>
            <a:chOff x="8623496" y="1655947"/>
            <a:chExt cx="2707200" cy="75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C5284C1-0A5C-426F-AEC3-C4C442EC40CE}"/>
                    </a:ext>
                  </a:extLst>
                </p14:cNvPr>
                <p14:cNvContentPartPr/>
                <p14:nvPr/>
              </p14:nvContentPartPr>
              <p14:xfrm>
                <a:off x="8623496" y="1989667"/>
                <a:ext cx="262800" cy="85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C5284C1-0A5C-426F-AEC3-C4C442EC40C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19176" y="1985347"/>
                  <a:ext cx="271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A6FFAA-A9FC-442C-A52E-DEB81DAB2DF4}"/>
                    </a:ext>
                  </a:extLst>
                </p14:cNvPr>
                <p14:cNvContentPartPr/>
                <p14:nvPr/>
              </p14:nvContentPartPr>
              <p14:xfrm>
                <a:off x="8876216" y="1934227"/>
                <a:ext cx="23760" cy="9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A6FFAA-A9FC-442C-A52E-DEB81DAB2D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71896" y="1929907"/>
                  <a:ext cx="32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2FE2744-A21D-4203-9DD8-308E1DE38057}"/>
                    </a:ext>
                  </a:extLst>
                </p14:cNvPr>
                <p14:cNvContentPartPr/>
                <p14:nvPr/>
              </p14:nvContentPartPr>
              <p14:xfrm>
                <a:off x="8932376" y="1981387"/>
                <a:ext cx="119160" cy="113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2FE2744-A21D-4203-9DD8-308E1DE380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28056" y="1977067"/>
                  <a:ext cx="127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2D7A99-05EB-42E5-93B1-5A081B2DF87F}"/>
                    </a:ext>
                  </a:extLst>
                </p14:cNvPr>
                <p14:cNvContentPartPr/>
                <p14:nvPr/>
              </p14:nvContentPartPr>
              <p14:xfrm>
                <a:off x="9274376" y="1856827"/>
                <a:ext cx="166320" cy="199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2D7A99-05EB-42E5-93B1-5A081B2DF8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70056" y="1852507"/>
                  <a:ext cx="174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F0FED68-8ECE-47FC-9725-2552E32A0E45}"/>
                    </a:ext>
                  </a:extLst>
                </p14:cNvPr>
                <p14:cNvContentPartPr/>
                <p14:nvPr/>
              </p14:nvContentPartPr>
              <p14:xfrm>
                <a:off x="9463736" y="1923067"/>
                <a:ext cx="90360" cy="102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F0FED68-8ECE-47FC-9725-2552E32A0E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59416" y="1918747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4D5F45C-8E82-49D7-B327-699FF52A9F8C}"/>
                    </a:ext>
                  </a:extLst>
                </p14:cNvPr>
                <p14:cNvContentPartPr/>
                <p14:nvPr/>
              </p14:nvContentPartPr>
              <p14:xfrm>
                <a:off x="9555896" y="1913347"/>
                <a:ext cx="84240" cy="104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4D5F45C-8E82-49D7-B327-699FF52A9F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51576" y="1909027"/>
                  <a:ext cx="92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08AECC8-FCB4-4CC5-87BC-3FF3146AA0AD}"/>
                    </a:ext>
                  </a:extLst>
                </p14:cNvPr>
                <p14:cNvContentPartPr/>
                <p14:nvPr/>
              </p14:nvContentPartPr>
              <p14:xfrm>
                <a:off x="9655976" y="1819747"/>
                <a:ext cx="344160" cy="190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08AECC8-FCB4-4CC5-87BC-3FF3146AA0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51656" y="1815427"/>
                  <a:ext cx="352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A5B4D53-545A-4296-9F9C-75B70D807D20}"/>
                    </a:ext>
                  </a:extLst>
                </p14:cNvPr>
                <p14:cNvContentPartPr/>
                <p14:nvPr/>
              </p14:nvContentPartPr>
              <p14:xfrm>
                <a:off x="10002656" y="1894627"/>
                <a:ext cx="111240" cy="86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A5B4D53-545A-4296-9F9C-75B70D807D2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98336" y="1890307"/>
                  <a:ext cx="119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F9CF79-16B0-40F1-8659-2AC3FD3BE91D}"/>
                    </a:ext>
                  </a:extLst>
                </p14:cNvPr>
                <p14:cNvContentPartPr/>
                <p14:nvPr/>
              </p14:nvContentPartPr>
              <p14:xfrm>
                <a:off x="10101656" y="1803547"/>
                <a:ext cx="183600" cy="199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F9CF79-16B0-40F1-8659-2AC3FD3BE9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97336" y="1799227"/>
                  <a:ext cx="192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DEF15B9-988D-4EB0-9A38-4A4109E9BDA9}"/>
                    </a:ext>
                  </a:extLst>
                </p14:cNvPr>
                <p14:cNvContentPartPr/>
                <p14:nvPr/>
              </p14:nvContentPartPr>
              <p14:xfrm>
                <a:off x="10332416" y="1835947"/>
                <a:ext cx="190800" cy="129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DEF15B9-988D-4EB0-9A38-4A4109E9BD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28096" y="1831627"/>
                  <a:ext cx="199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2FE7A14-3729-46FF-A246-8314F173B541}"/>
                    </a:ext>
                  </a:extLst>
                </p14:cNvPr>
                <p14:cNvContentPartPr/>
                <p14:nvPr/>
              </p14:nvContentPartPr>
              <p14:xfrm>
                <a:off x="10456616" y="1709947"/>
                <a:ext cx="216000" cy="270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2FE7A14-3729-46FF-A246-8314F173B5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52296" y="1705627"/>
                  <a:ext cx="224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E2B970F-EF22-4537-9BC3-6383899914B2}"/>
                    </a:ext>
                  </a:extLst>
                </p14:cNvPr>
                <p14:cNvContentPartPr/>
                <p14:nvPr/>
              </p14:nvContentPartPr>
              <p14:xfrm>
                <a:off x="10818056" y="1655947"/>
                <a:ext cx="172800" cy="175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E2B970F-EF22-4537-9BC3-6383899914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13736" y="1651627"/>
                  <a:ext cx="181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248578-CCD3-4FCE-AD49-7DF1259F920F}"/>
                    </a:ext>
                  </a:extLst>
                </p14:cNvPr>
                <p14:cNvContentPartPr/>
                <p14:nvPr/>
              </p14:nvContentPartPr>
              <p14:xfrm>
                <a:off x="10901216" y="1761427"/>
                <a:ext cx="51480" cy="65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248578-CCD3-4FCE-AD49-7DF1259F920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6896" y="1757107"/>
                  <a:ext cx="60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2941397-21FB-43EE-955B-0E2F298B0D91}"/>
                    </a:ext>
                  </a:extLst>
                </p14:cNvPr>
                <p14:cNvContentPartPr/>
                <p14:nvPr/>
              </p14:nvContentPartPr>
              <p14:xfrm>
                <a:off x="10964936" y="1739827"/>
                <a:ext cx="230760" cy="68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2941397-21FB-43EE-955B-0E2F298B0D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60616" y="1735507"/>
                  <a:ext cx="239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71376D2-3F72-4279-A3C7-0B02EA945CDB}"/>
                    </a:ext>
                  </a:extLst>
                </p14:cNvPr>
                <p14:cNvContentPartPr/>
                <p14:nvPr/>
              </p14:nvContentPartPr>
              <p14:xfrm>
                <a:off x="11224856" y="1752427"/>
                <a:ext cx="105840" cy="72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71376D2-3F72-4279-A3C7-0B02EA945C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20536" y="1748107"/>
                  <a:ext cx="114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A31FF0E-4897-4924-B0BA-8238FE35A172}"/>
                    </a:ext>
                  </a:extLst>
                </p14:cNvPr>
                <p14:cNvContentPartPr/>
                <p14:nvPr/>
              </p14:nvContentPartPr>
              <p14:xfrm>
                <a:off x="9010136" y="2252827"/>
                <a:ext cx="163080" cy="156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A31FF0E-4897-4924-B0BA-8238FE35A1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05816" y="2248507"/>
                  <a:ext cx="171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13FBDFE-BE89-41C7-989B-85571FD4E30D}"/>
                    </a:ext>
                  </a:extLst>
                </p14:cNvPr>
                <p14:cNvContentPartPr/>
                <p14:nvPr/>
              </p14:nvContentPartPr>
              <p14:xfrm>
                <a:off x="9159536" y="2336347"/>
                <a:ext cx="230040" cy="67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13FBDFE-BE89-41C7-989B-85571FD4E30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55216" y="2332027"/>
                  <a:ext cx="238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6A17BB6-3FE2-4E5D-9ECE-65874DC2FA41}"/>
                    </a:ext>
                  </a:extLst>
                </p14:cNvPr>
                <p14:cNvContentPartPr/>
                <p14:nvPr/>
              </p14:nvContentPartPr>
              <p14:xfrm>
                <a:off x="9421616" y="2338867"/>
                <a:ext cx="81720" cy="50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6A17BB6-3FE2-4E5D-9ECE-65874DC2FA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17296" y="2334547"/>
                  <a:ext cx="90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6798725-566D-47DD-8EA1-A72F45231BDF}"/>
                    </a:ext>
                  </a:extLst>
                </p14:cNvPr>
                <p14:cNvContentPartPr/>
                <p14:nvPr/>
              </p14:nvContentPartPr>
              <p14:xfrm>
                <a:off x="9664976" y="2224747"/>
                <a:ext cx="236160" cy="159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6798725-566D-47DD-8EA1-A72F45231BD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60656" y="2220427"/>
                  <a:ext cx="244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FECC333-9697-4D4F-8093-E670370080AE}"/>
                    </a:ext>
                  </a:extLst>
                </p14:cNvPr>
                <p14:cNvContentPartPr/>
                <p14:nvPr/>
              </p14:nvContentPartPr>
              <p14:xfrm>
                <a:off x="9925256" y="2174707"/>
                <a:ext cx="148680" cy="185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FECC333-9697-4D4F-8093-E670370080A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20936" y="2170387"/>
                  <a:ext cx="157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86E8441-3795-4C67-929F-7BE91918DE2B}"/>
                    </a:ext>
                  </a:extLst>
                </p14:cNvPr>
                <p14:cNvContentPartPr/>
                <p14:nvPr/>
              </p14:nvContentPartPr>
              <p14:xfrm>
                <a:off x="9918416" y="2195587"/>
                <a:ext cx="92520" cy="14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86E8441-3795-4C67-929F-7BE91918DE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14096" y="2191267"/>
                  <a:ext cx="101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A9139D2-8719-4101-BB47-E4ED8BD69080}"/>
                    </a:ext>
                  </a:extLst>
                </p14:cNvPr>
                <p14:cNvContentPartPr/>
                <p14:nvPr/>
              </p14:nvContentPartPr>
              <p14:xfrm>
                <a:off x="10038296" y="2163187"/>
                <a:ext cx="211680" cy="183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A9139D2-8719-4101-BB47-E4ED8BD690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33976" y="2158867"/>
                  <a:ext cx="220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524A0A4-2F36-4B5C-B0B3-AC01546826F3}"/>
                    </a:ext>
                  </a:extLst>
                </p14:cNvPr>
                <p14:cNvContentPartPr/>
                <p14:nvPr/>
              </p14:nvContentPartPr>
              <p14:xfrm>
                <a:off x="10257896" y="2137987"/>
                <a:ext cx="7200" cy="27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524A0A4-2F36-4B5C-B0B3-AC01546826F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53576" y="2133667"/>
                  <a:ext cx="1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EF53E4-6F7E-4914-8D89-96472B5715D9}"/>
                    </a:ext>
                  </a:extLst>
                </p14:cNvPr>
                <p14:cNvContentPartPr/>
                <p14:nvPr/>
              </p14:nvContentPartPr>
              <p14:xfrm>
                <a:off x="10296416" y="2117827"/>
                <a:ext cx="176760" cy="187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EF53E4-6F7E-4914-8D89-96472B5715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92096" y="2113507"/>
                  <a:ext cx="185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36E97AD-802A-49A9-AA68-48BD0259BFCF}"/>
                    </a:ext>
                  </a:extLst>
                </p14:cNvPr>
                <p14:cNvContentPartPr/>
                <p14:nvPr/>
              </p14:nvContentPartPr>
              <p14:xfrm>
                <a:off x="10630856" y="2163907"/>
                <a:ext cx="323280" cy="111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36E97AD-802A-49A9-AA68-48BD0259BFC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26536" y="2159587"/>
                  <a:ext cx="331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3D83BF2-65D8-4AC6-BB03-F2F362646182}"/>
                    </a:ext>
                  </a:extLst>
                </p14:cNvPr>
                <p14:cNvContentPartPr/>
                <p14:nvPr/>
              </p14:nvContentPartPr>
              <p14:xfrm>
                <a:off x="10932176" y="2109187"/>
                <a:ext cx="32760" cy="24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3D83BF2-65D8-4AC6-BB03-F2F3626461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27856" y="2104867"/>
                  <a:ext cx="41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DE396D6-CD70-4108-A3E5-F198CA95A3B2}"/>
                    </a:ext>
                  </a:extLst>
                </p14:cNvPr>
                <p14:cNvContentPartPr/>
                <p14:nvPr/>
              </p14:nvContentPartPr>
              <p14:xfrm>
                <a:off x="11020016" y="2166067"/>
                <a:ext cx="243360" cy="96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DE396D6-CD70-4108-A3E5-F198CA95A3B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15696" y="2161747"/>
                  <a:ext cx="2520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CF602572-63D9-4C62-ACDC-70DDC5DCDB8F}"/>
              </a:ext>
            </a:extLst>
          </p:cNvPr>
          <p:cNvGrpSpPr/>
          <p:nvPr/>
        </p:nvGrpSpPr>
        <p:grpSpPr>
          <a:xfrm>
            <a:off x="9089336" y="2548387"/>
            <a:ext cx="2537640" cy="499320"/>
            <a:chOff x="9089336" y="2548387"/>
            <a:chExt cx="253764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1C69B04-FE42-4DD4-B417-54FD50A2158D}"/>
                    </a:ext>
                  </a:extLst>
                </p14:cNvPr>
                <p14:cNvContentPartPr/>
                <p14:nvPr/>
              </p14:nvContentPartPr>
              <p14:xfrm>
                <a:off x="9159536" y="2634067"/>
                <a:ext cx="33840" cy="157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1C69B04-FE42-4DD4-B417-54FD50A215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55216" y="2629747"/>
                  <a:ext cx="42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78E4D69-3C77-43D5-8CFC-F7C2E2A9180C}"/>
                    </a:ext>
                  </a:extLst>
                </p14:cNvPr>
                <p14:cNvContentPartPr/>
                <p14:nvPr/>
              </p14:nvContentPartPr>
              <p14:xfrm>
                <a:off x="9089336" y="2548387"/>
                <a:ext cx="175320" cy="156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78E4D69-3C77-43D5-8CFC-F7C2E2A9180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85016" y="2544067"/>
                  <a:ext cx="183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366FE83-AD1B-46C5-91C0-FBA5923F9E66}"/>
                    </a:ext>
                  </a:extLst>
                </p14:cNvPr>
                <p14:cNvContentPartPr/>
                <p14:nvPr/>
              </p14:nvContentPartPr>
              <p14:xfrm>
                <a:off x="9263576" y="2685907"/>
                <a:ext cx="212760" cy="79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366FE83-AD1B-46C5-91C0-FBA5923F9E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59256" y="2681587"/>
                  <a:ext cx="221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288C3F3-2BC3-4C72-AFE6-663B17179428}"/>
                    </a:ext>
                  </a:extLst>
                </p14:cNvPr>
                <p14:cNvContentPartPr/>
                <p14:nvPr/>
              </p14:nvContentPartPr>
              <p14:xfrm>
                <a:off x="9470936" y="2557747"/>
                <a:ext cx="183600" cy="185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288C3F3-2BC3-4C72-AFE6-663B171794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6616" y="2553427"/>
                  <a:ext cx="192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B1B670C-709E-4EB9-8253-58C2FF7665B8}"/>
                    </a:ext>
                  </a:extLst>
                </p14:cNvPr>
                <p14:cNvContentPartPr/>
                <p14:nvPr/>
              </p14:nvContentPartPr>
              <p14:xfrm>
                <a:off x="9842456" y="2568907"/>
                <a:ext cx="322560" cy="260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B1B670C-709E-4EB9-8253-58C2FF7665B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38136" y="2564587"/>
                  <a:ext cx="331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2AC527A-2CEF-434B-A7A9-A8522525355D}"/>
                    </a:ext>
                  </a:extLst>
                </p14:cNvPr>
                <p14:cNvContentPartPr/>
                <p14:nvPr/>
              </p14:nvContentPartPr>
              <p14:xfrm>
                <a:off x="10288136" y="2555947"/>
                <a:ext cx="329760" cy="1180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2AC527A-2CEF-434B-A7A9-A852252535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83816" y="2551627"/>
                  <a:ext cx="338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B852CF7-82B3-4A9C-8949-326C1EEF61C5}"/>
                    </a:ext>
                  </a:extLst>
                </p14:cNvPr>
                <p14:cNvContentPartPr/>
                <p14:nvPr/>
              </p14:nvContentPartPr>
              <p14:xfrm>
                <a:off x="9383096" y="2838907"/>
                <a:ext cx="188280" cy="208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B852CF7-82B3-4A9C-8949-326C1EEF61C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78776" y="2834587"/>
                  <a:ext cx="196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C361F75-65F9-479E-B22C-4F69A73400A5}"/>
                    </a:ext>
                  </a:extLst>
                </p14:cNvPr>
                <p14:cNvContentPartPr/>
                <p14:nvPr/>
              </p14:nvContentPartPr>
              <p14:xfrm>
                <a:off x="9454376" y="2955907"/>
                <a:ext cx="57600" cy="67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C361F75-65F9-479E-B22C-4F69A73400A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50056" y="2951587"/>
                  <a:ext cx="66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6906FB-CEB1-4D7F-8180-7CB8E78C26E6}"/>
                    </a:ext>
                  </a:extLst>
                </p14:cNvPr>
                <p14:cNvContentPartPr/>
                <p14:nvPr/>
              </p14:nvContentPartPr>
              <p14:xfrm>
                <a:off x="9533216" y="2941867"/>
                <a:ext cx="190080" cy="70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6906FB-CEB1-4D7F-8180-7CB8E78C26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28896" y="2937547"/>
                  <a:ext cx="198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D4F7538-935A-48B1-9A44-0EFA079B924A}"/>
                    </a:ext>
                  </a:extLst>
                </p14:cNvPr>
                <p14:cNvContentPartPr/>
                <p14:nvPr/>
              </p14:nvContentPartPr>
              <p14:xfrm>
                <a:off x="9748136" y="2850067"/>
                <a:ext cx="145080" cy="154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D4F7538-935A-48B1-9A44-0EFA079B924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43816" y="2845747"/>
                  <a:ext cx="153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18880EE-2478-4807-869B-B3912F3375C9}"/>
                    </a:ext>
                  </a:extLst>
                </p14:cNvPr>
                <p14:cNvContentPartPr/>
                <p14:nvPr/>
              </p14:nvContentPartPr>
              <p14:xfrm>
                <a:off x="9725456" y="2877427"/>
                <a:ext cx="93240" cy="6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18880EE-2478-4807-869B-B3912F3375C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21136" y="2873107"/>
                  <a:ext cx="101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7A78A14-B9BE-4A1D-8281-3A4F5CAA9C4B}"/>
                    </a:ext>
                  </a:extLst>
                </p14:cNvPr>
                <p14:cNvContentPartPr/>
                <p14:nvPr/>
              </p14:nvContentPartPr>
              <p14:xfrm>
                <a:off x="9922016" y="2822347"/>
                <a:ext cx="300600" cy="155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7A78A14-B9BE-4A1D-8281-3A4F5CAA9C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17696" y="2818027"/>
                  <a:ext cx="309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FF2CD8E-C759-45D8-82C4-22310BB01E5E}"/>
                    </a:ext>
                  </a:extLst>
                </p14:cNvPr>
                <p14:cNvContentPartPr/>
                <p14:nvPr/>
              </p14:nvContentPartPr>
              <p14:xfrm>
                <a:off x="10194536" y="2757907"/>
                <a:ext cx="608040" cy="221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FF2CD8E-C759-45D8-82C4-22310BB01E5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90216" y="2753587"/>
                  <a:ext cx="616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B11594A-BF99-4C91-9B82-8B23327CC9E4}"/>
                    </a:ext>
                  </a:extLst>
                </p14:cNvPr>
                <p14:cNvContentPartPr/>
                <p14:nvPr/>
              </p14:nvContentPartPr>
              <p14:xfrm>
                <a:off x="10948736" y="2815867"/>
                <a:ext cx="198000" cy="83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B11594A-BF99-4C91-9B82-8B23327CC9E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44416" y="2811547"/>
                  <a:ext cx="206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AE061A4-C1FA-4BC9-9A6F-1A1D8221C39D}"/>
                    </a:ext>
                  </a:extLst>
                </p14:cNvPr>
                <p14:cNvContentPartPr/>
                <p14:nvPr/>
              </p14:nvContentPartPr>
              <p14:xfrm>
                <a:off x="11151776" y="2816227"/>
                <a:ext cx="110880" cy="72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AE061A4-C1FA-4BC9-9A6F-1A1D8221C39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47456" y="2811907"/>
                  <a:ext cx="119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D423485-B473-4676-860A-634B40B45207}"/>
                    </a:ext>
                  </a:extLst>
                </p14:cNvPr>
                <p14:cNvContentPartPr/>
                <p14:nvPr/>
              </p14:nvContentPartPr>
              <p14:xfrm>
                <a:off x="11279576" y="2760427"/>
                <a:ext cx="87480" cy="135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D423485-B473-4676-860A-634B40B452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75256" y="2756107"/>
                  <a:ext cx="96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1EBD662-B119-4F0D-A852-D8BCB9DED1F8}"/>
                    </a:ext>
                  </a:extLst>
                </p14:cNvPr>
                <p14:cNvContentPartPr/>
                <p14:nvPr/>
              </p14:nvContentPartPr>
              <p14:xfrm>
                <a:off x="11374616" y="2728027"/>
                <a:ext cx="64080" cy="149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1EBD662-B119-4F0D-A852-D8BCB9DED1F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70296" y="2723707"/>
                  <a:ext cx="72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D78899A-C2FC-41CC-8790-5950AC3C1F3F}"/>
                    </a:ext>
                  </a:extLst>
                </p14:cNvPr>
                <p14:cNvContentPartPr/>
                <p14:nvPr/>
              </p14:nvContentPartPr>
              <p14:xfrm>
                <a:off x="11421776" y="2801107"/>
                <a:ext cx="205200" cy="77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D78899A-C2FC-41CC-8790-5950AC3C1F3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17456" y="2796787"/>
                  <a:ext cx="213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2F93ED8-A8DD-4456-BA51-DC7C3BAA6998}"/>
                    </a:ext>
                  </a:extLst>
                </p14:cNvPr>
                <p14:cNvContentPartPr/>
                <p14:nvPr/>
              </p14:nvContentPartPr>
              <p14:xfrm>
                <a:off x="11170496" y="2688787"/>
                <a:ext cx="68400" cy="3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2F93ED8-A8DD-4456-BA51-DC7C3BAA699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66176" y="2684467"/>
                  <a:ext cx="770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2C0AD1E-962E-405F-9B9E-4447122E4A1A}"/>
                    </a:ext>
                  </a:extLst>
                </p14:cNvPr>
                <p14:cNvContentPartPr/>
                <p14:nvPr/>
              </p14:nvContentPartPr>
              <p14:xfrm>
                <a:off x="11268776" y="2692747"/>
                <a:ext cx="20520" cy="5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2C0AD1E-962E-405F-9B9E-4447122E4A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64456" y="2688427"/>
                  <a:ext cx="29160" cy="1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667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9524" y="583147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Konsumenten (A,B) maximieren bei gegebenen Preisen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gegebenen Anfangsausstattungen jeweils ihren Nutzen.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dabei jeweils als das Budget der Konsumenten (A,B) interpretiert werden.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Daraus ergeben sich die Tauschkurven aus den Nachfragenfunktionen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vollkommener Konkurrenz werden sich die Preise solange ändern, bis Angebot und Nachfrage übereinstimmen.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583147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701" t="-8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0F400D1B-730B-5A05-3A82-1E6C2CFC4E3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56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 und Wohlfahrtstheorie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Gleichgewicht („Angebot=Nachfrage“) mit den Preisen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gilt dann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und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der allgemeinen Optimalitätsbedingung der Nutzenmaximierung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𝐺𝑅𝑆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(Steigung der Indifferenzkurve = Steigung der Budgetgeraden)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Folgt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ctr">
                  <a:buAutoNum type="arabicPeriod"/>
                </a:pPr>
                <a:r>
                  <a:rPr lang="de-DE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Hauptsatz der Wohlfahrtstheorie</a:t>
                </a:r>
              </a:p>
              <a:p>
                <a:pPr marL="457200" indent="-457200" algn="ctr">
                  <a:buAutoNum type="arabicPeriod"/>
                </a:pPr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Jedes Wettbewerbsgleichgewicht ist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</a:p>
              <a:p>
                <a:pPr algn="ctr"/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802" t="-894" b="-17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B2FD185-A8F4-0203-9C05-5A6D0411642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56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2835705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2835705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42632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2417626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2709421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9924066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2194206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9416348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9513483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2587343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2832410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4936268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5293110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4702334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6355708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/>
              <p:nvPr/>
            </p:nvSpPr>
            <p:spPr>
              <a:xfrm>
                <a:off x="3073907" y="2442334"/>
                <a:ext cx="2316412" cy="73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Steigung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 </a:t>
                </a:r>
                <a:endParaRPr lang="de-DE" sz="2400" baseline="-25000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07" y="2442334"/>
                <a:ext cx="2316412" cy="733727"/>
              </a:xfrm>
              <a:prstGeom prst="rect">
                <a:avLst/>
              </a:prstGeom>
              <a:blipFill>
                <a:blip r:embed="rId2"/>
                <a:stretch>
                  <a:fillRect l="-3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049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D91AE055-DFD1-4B1E-B986-68FDF06E8C91}"/>
              </a:ext>
            </a:extLst>
          </p:cNvPr>
          <p:cNvSpPr txBox="1"/>
          <p:nvPr/>
        </p:nvSpPr>
        <p:spPr>
          <a:xfrm>
            <a:off x="11151" y="5765172"/>
            <a:ext cx="12180849" cy="8313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2DA1536-4A10-4033-A579-EB1DDB94B9DA}"/>
              </a:ext>
            </a:extLst>
          </p:cNvPr>
          <p:cNvCxnSpPr>
            <a:cxnSpLocks/>
          </p:cNvCxnSpPr>
          <p:nvPr/>
        </p:nvCxnSpPr>
        <p:spPr>
          <a:xfrm>
            <a:off x="4427034" y="2940203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35B31082-BE7B-4268-BFD4-CFCDBEB1FC28}"/>
              </a:ext>
            </a:extLst>
          </p:cNvPr>
          <p:cNvSpPr txBox="1"/>
          <p:nvPr/>
        </p:nvSpPr>
        <p:spPr>
          <a:xfrm>
            <a:off x="5631368" y="3178093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198B100-FC6A-4E46-96C8-9451C69CA7D9}"/>
              </a:ext>
            </a:extLst>
          </p:cNvPr>
          <p:cNvSpPr txBox="1"/>
          <p:nvPr/>
        </p:nvSpPr>
        <p:spPr>
          <a:xfrm>
            <a:off x="5951030" y="3534853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0FDCD9-5E10-468A-B2EB-46118EF94831}"/>
              </a:ext>
            </a:extLst>
          </p:cNvPr>
          <p:cNvSpPr txBox="1"/>
          <p:nvPr/>
        </p:nvSpPr>
        <p:spPr>
          <a:xfrm>
            <a:off x="5307976" y="3691055"/>
            <a:ext cx="430261" cy="4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</a:t>
            </a:r>
            <a:endParaRPr lang="de-DE" sz="2400" baseline="-25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6698171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6864752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1A06B83-F51F-B373-2F2C-D101F1216BF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61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565809"/>
            <a:ext cx="12172951" cy="6286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betrachte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und B,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tauschen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neoklassische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bestimmten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Annahmen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Präferenzen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Tausch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schlechter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falls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häufig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Anreiz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betrügen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betrachte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folgende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Auszahlungsmatrix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Situation auf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56150"/>
              </p:ext>
            </p:extLst>
          </p:nvPr>
        </p:nvGraphicFramePr>
        <p:xfrm>
          <a:off x="442391" y="3532134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(14,14)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(24,10)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(12,18)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(20,15)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1CD4A106-FA58-F4FB-E000-C5C5CBD067D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3D58935-A516-46F1-B977-93228102C0A4}"/>
              </a:ext>
            </a:extLst>
          </p:cNvPr>
          <p:cNvGrpSpPr/>
          <p:nvPr/>
        </p:nvGrpSpPr>
        <p:grpSpPr>
          <a:xfrm>
            <a:off x="11574056" y="215947"/>
            <a:ext cx="267120" cy="289440"/>
            <a:chOff x="11574056" y="215947"/>
            <a:chExt cx="26712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71B668A-1B44-4DEA-8827-32869D98C423}"/>
                    </a:ext>
                  </a:extLst>
                </p14:cNvPr>
                <p14:cNvContentPartPr/>
                <p14:nvPr/>
              </p14:nvContentPartPr>
              <p14:xfrm>
                <a:off x="11736776" y="268507"/>
                <a:ext cx="97200" cy="142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71B668A-1B44-4DEA-8827-32869D98C4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27776" y="259507"/>
                  <a:ext cx="114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728C890-52D3-4094-90AA-A4D79FB8CCB9}"/>
                    </a:ext>
                  </a:extLst>
                </p14:cNvPr>
                <p14:cNvContentPartPr/>
                <p14:nvPr/>
              </p14:nvContentPartPr>
              <p14:xfrm>
                <a:off x="11744696" y="291547"/>
                <a:ext cx="96480" cy="95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728C890-52D3-4094-90AA-A4D79FB8CC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36056" y="282547"/>
                  <a:ext cx="114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4AA2817-340C-47F3-B837-6B9B7FB4B2BE}"/>
                    </a:ext>
                  </a:extLst>
                </p14:cNvPr>
                <p14:cNvContentPartPr/>
                <p14:nvPr/>
              </p14:nvContentPartPr>
              <p14:xfrm>
                <a:off x="11574056" y="215947"/>
                <a:ext cx="260640" cy="289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4AA2817-340C-47F3-B837-6B9B7FB4B2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65416" y="207307"/>
                  <a:ext cx="27828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F99CB0F-6ACB-4A65-AF21-3A14187A700C}"/>
                  </a:ext>
                </a:extLst>
              </p14:cNvPr>
              <p14:cNvContentPartPr/>
              <p14:nvPr/>
            </p14:nvContentPartPr>
            <p14:xfrm>
              <a:off x="3408536" y="1033867"/>
              <a:ext cx="5132160" cy="56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F99CB0F-6ACB-4A65-AF21-3A14187A70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9896" y="1024867"/>
                <a:ext cx="51498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30A7F4B-D91A-4F71-B021-7C67D9A4F3F5}"/>
                  </a:ext>
                </a:extLst>
              </p14:cNvPr>
              <p14:cNvContentPartPr/>
              <p14:nvPr/>
            </p14:nvContentPartPr>
            <p14:xfrm>
              <a:off x="3025856" y="4852387"/>
              <a:ext cx="816480" cy="32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30A7F4B-D91A-4F71-B021-7C67D9A4F3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7216" y="4843747"/>
                <a:ext cx="834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93E68FE-F72E-4F70-B778-812F78CD1FBB}"/>
                  </a:ext>
                </a:extLst>
              </p14:cNvPr>
              <p14:cNvContentPartPr/>
              <p14:nvPr/>
            </p14:nvContentPartPr>
            <p14:xfrm>
              <a:off x="5058056" y="4387627"/>
              <a:ext cx="921960" cy="266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93E68FE-F72E-4F70-B778-812F78CD1F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9056" y="4378987"/>
                <a:ext cx="939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ADA8DAA-7A83-4073-A803-11963F10B34B}"/>
                  </a:ext>
                </a:extLst>
              </p14:cNvPr>
              <p14:cNvContentPartPr/>
              <p14:nvPr/>
            </p14:nvContentPartPr>
            <p14:xfrm>
              <a:off x="6804056" y="4393747"/>
              <a:ext cx="1369080" cy="730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ADA8DAA-7A83-4073-A803-11963F10B3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5056" y="4385107"/>
                <a:ext cx="138672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0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1140707"/>
            <a:ext cx="12172951" cy="5456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Achtung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 Punkt M ist nur </a:t>
            </a:r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mögliches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-effizientes Wettbewerbsgleichgewicht, welches ausgehend von den Anfangsausstattungen erreicht wird.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ob auch andere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Wettbewerbsgleichgewichte auf der Kontraktkurve erreicht werden können?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Allgemein folgt: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  <a:p>
            <a:pPr algn="ctr"/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kann durch eine bestimmte Wahl der Anfangsausstattungen erreicht werden, unter der Voraussetzung,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dass alle Konsumenten konvexe Präferenzen haben.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129E680-AE90-17E4-3D90-A2832768D74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908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der Hauptsätze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1140707"/>
            <a:ext cx="12172951" cy="5456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vollkommener Konkurrenz wird ein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pareto-effizientes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Ergebnis erreicht (1. Hauptsatz).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Staat muss nur eingreifen, wenn die Annahmen der vollkommenen Konkurrenz verletzt sind, also Marktversagen vorliegt.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Auch in einer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-effizienten Allokation kann die Verteilung der Markteinkommen extrem ungleich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dem 2. Hauptsatz folgt, dass jede beliebige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durch eine Pauschalsteuer und Subventionen erreicht werden kann.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Aus den beiden Hauptsätzen kann keine Regel abgeleitet werden, welche Allokation angestrebt werden sollte!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479C816-A06B-A2E1-20E4-DF413B956E8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435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0" y="501808"/>
                <a:ext cx="12182475" cy="54489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Steigung der Transformationskurve wird als Grenzrate der Transformation (GRT) bezeichnet: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GRT gibt an:	Wieviel x kann mehr produziert werden,                                           					wenn eine Einheit y weniger produziert wird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GRT kann damit als die Grenzkosten des Gutes x gemessen in Einheiten von y interpretiert werden: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ctr"/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GRT(</a:t>
                </a:r>
                <a14:m>
                  <m:oMath xmlns:m="http://schemas.openxmlformats.org/officeDocument/2006/math">
                    <m:r>
                      <a:rPr lang="de-DE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de-DE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sz="22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de-DE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GRT =</a:t>
                </a:r>
                <a:r>
                  <a:rPr lang="de-DE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𝐺𝑟𝑒𝑛𝑧𝑝𝑟𝑜𝑑𝑢𝑘𝑡𝑖𝑜𝑣𝑖𝑡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𝐾𝑎𝑝𝑖𝑡𝑎𝑙𝑠𝑑𝑒𝑠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𝐺𝑢𝑡𝑒𝑠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𝐺𝑟𝑒𝑛𝑧𝑝𝑟𝑜𝑑𝑢𝑘𝑡𝑖𝑜𝑣𝑖𝑡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𝐾𝑎𝑝𝑖𝑡𝑎𝑙𝑠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𝐺𝑢𝑡𝑒𝑠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𝐺𝑟𝑒𝑛𝑧𝑝𝑟𝑜𝑑𝑢𝑘𝑡𝑖𝑜𝑣𝑖𝑡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𝑑𝑒𝑟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𝐴𝑟𝑏𝑒𝑖𝑡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𝐺𝑢𝑡𝑒𝑠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𝐺𝑟𝑒𝑛𝑧𝑝𝑟𝑜𝑑𝑢𝑘𝑡𝑖𝑜𝑣𝑖𝑡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𝑑𝑒𝑟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𝐴𝑟𝑏𝑒𝑖𝑡𝑑𝑒𝑠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𝐺𝑢𝑡𝑒𝑠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den gängigen Annahmen positiver abnehmender Grenzerträge und konstanter Skalenerträge ist die Transformationskurve konkav.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1808"/>
                <a:ext cx="12182475" cy="5448994"/>
              </a:xfrm>
              <a:prstGeom prst="rect">
                <a:avLst/>
              </a:prstGeom>
              <a:blipFill>
                <a:blip r:embed="rId2"/>
                <a:stretch>
                  <a:fillRect l="-551" t="-671" b="-4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F7933B9E-BDA2-119B-B11C-FC09C6AF07F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403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Transformationskurve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4571542A-F26C-423F-9461-1CC81AFB7D26}"/>
              </a:ext>
            </a:extLst>
          </p:cNvPr>
          <p:cNvCxnSpPr>
            <a:cxnSpLocks/>
          </p:cNvCxnSpPr>
          <p:nvPr/>
        </p:nvCxnSpPr>
        <p:spPr>
          <a:xfrm flipV="1">
            <a:off x="2835705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1A057A-459D-4A61-82B1-5DD63FFFBE2F}"/>
              </a:ext>
            </a:extLst>
          </p:cNvPr>
          <p:cNvCxnSpPr>
            <a:cxnSpLocks/>
          </p:cNvCxnSpPr>
          <p:nvPr/>
        </p:nvCxnSpPr>
        <p:spPr>
          <a:xfrm>
            <a:off x="2835705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7130236F-5606-491D-A4C7-63B756D726B2}"/>
              </a:ext>
            </a:extLst>
          </p:cNvPr>
          <p:cNvSpPr txBox="1"/>
          <p:nvPr/>
        </p:nvSpPr>
        <p:spPr>
          <a:xfrm>
            <a:off x="2709421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78D159-F1A1-4C28-AABA-BE273E1262FC}"/>
              </a:ext>
            </a:extLst>
          </p:cNvPr>
          <p:cNvSpPr txBox="1"/>
          <p:nvPr/>
        </p:nvSpPr>
        <p:spPr>
          <a:xfrm>
            <a:off x="9924066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5C24D7EC-3692-4FC8-94B1-D20015EBFF52}"/>
              </a:ext>
            </a:extLst>
          </p:cNvPr>
          <p:cNvSpPr/>
          <p:nvPr/>
        </p:nvSpPr>
        <p:spPr>
          <a:xfrm>
            <a:off x="2810107" y="1583473"/>
            <a:ext cx="4661210" cy="3501483"/>
          </a:xfrm>
          <a:custGeom>
            <a:avLst/>
            <a:gdLst>
              <a:gd name="connsiteX0" fmla="*/ 0 w 4661210"/>
              <a:gd name="connsiteY0" fmla="*/ 0 h 3501483"/>
              <a:gd name="connsiteX1" fmla="*/ 2910469 w 4661210"/>
              <a:gd name="connsiteY1" fmla="*/ 1237786 h 3501483"/>
              <a:gd name="connsiteX2" fmla="*/ 4661210 w 4661210"/>
              <a:gd name="connsiteY2" fmla="*/ 3501483 h 35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210" h="3501483">
                <a:moveTo>
                  <a:pt x="0" y="0"/>
                </a:moveTo>
                <a:cubicBezTo>
                  <a:pt x="1066800" y="327103"/>
                  <a:pt x="2133601" y="654206"/>
                  <a:pt x="2910469" y="1237786"/>
                </a:cubicBezTo>
                <a:cubicBezTo>
                  <a:pt x="3687337" y="1821367"/>
                  <a:pt x="4174273" y="2661425"/>
                  <a:pt x="4661210" y="350148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CF1016DC-C72B-4E12-8815-9339A7651DA9}"/>
              </a:ext>
            </a:extLst>
          </p:cNvPr>
          <p:cNvSpPr/>
          <p:nvPr/>
        </p:nvSpPr>
        <p:spPr>
          <a:xfrm>
            <a:off x="4159411" y="1360449"/>
            <a:ext cx="2665141" cy="2430966"/>
          </a:xfrm>
          <a:custGeom>
            <a:avLst/>
            <a:gdLst>
              <a:gd name="connsiteX0" fmla="*/ 0 w 2665141"/>
              <a:gd name="connsiteY0" fmla="*/ 0 h 2430966"/>
              <a:gd name="connsiteX1" fmla="*/ 2665141 w 2665141"/>
              <a:gd name="connsiteY1" fmla="*/ 2430966 h 243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5141" h="2430966">
                <a:moveTo>
                  <a:pt x="0" y="0"/>
                </a:moveTo>
                <a:lnTo>
                  <a:pt x="2665141" y="243096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B64CBE-CD3E-469A-8624-AB521FBEBA5C}"/>
              </a:ext>
            </a:extLst>
          </p:cNvPr>
          <p:cNvSpPr txBox="1"/>
          <p:nvPr/>
        </p:nvSpPr>
        <p:spPr>
          <a:xfrm>
            <a:off x="4370170" y="1287295"/>
            <a:ext cx="83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97C37E-F0FE-1852-2C38-205A5818503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470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Produktion und Gewinnmaximierung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1152" y="434904"/>
                <a:ext cx="12126719" cy="54489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vollkommener Konkurrenz maximieren die Unternehmen ihren Gewinn bei gegeben Güterpreisen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Faktorpreisen (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r,w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𝑤𝐿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de-DE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Damit ergibt sich:	Wertgrenzprodukt = Faktorpreis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=     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       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=       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 effizienter Produktion folgt damit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𝐺𝑅</m:t>
                      </m:r>
                      <m:r>
                        <a:rPr lang="de-DE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" y="434904"/>
                <a:ext cx="12126719" cy="5448996"/>
              </a:xfrm>
              <a:prstGeom prst="rect">
                <a:avLst/>
              </a:prstGeom>
              <a:blipFill>
                <a:blip r:embed="rId2"/>
                <a:stretch>
                  <a:fillRect l="-804" t="-895" b="-11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A244A62B-546B-C618-ECCA-ED86B6C7C4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242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Produktion – Tausch – Allgemeines Gleichgewicht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-9524" y="682201"/>
                <a:ext cx="12182475" cy="549359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Aus der Bedingung des Wettbewerbsgleichgewicht der Tauschökonomie folgt: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der Gewinnmaximierung bei effizientem Faktoreinsatz folgt: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𝐺𝑅𝑇</m:t>
                      </m:r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Damit gilt für das allgemeine Gleichgewicht: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𝐺𝑅𝑇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24" y="682201"/>
                <a:ext cx="12182475" cy="5493598"/>
              </a:xfrm>
              <a:prstGeom prst="rect">
                <a:avLst/>
              </a:prstGeom>
              <a:blipFill>
                <a:blip r:embed="rId2"/>
                <a:stretch>
                  <a:fillRect l="-650" t="-8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207EDF5-21E5-CA28-85A4-D7803AB9B2C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068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14840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Gesamtwirtschaftliche Effizienz – Allgemeines Gleichgewicht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24C1F44-D123-41C3-9FA6-5394D558FCE4}"/>
              </a:ext>
            </a:extLst>
          </p:cNvPr>
          <p:cNvCxnSpPr>
            <a:cxnSpLocks/>
          </p:cNvCxnSpPr>
          <p:nvPr/>
        </p:nvCxnSpPr>
        <p:spPr>
          <a:xfrm flipV="1">
            <a:off x="2835705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19D0066-5A81-497A-8E52-70BA2C0B6F0F}"/>
              </a:ext>
            </a:extLst>
          </p:cNvPr>
          <p:cNvCxnSpPr>
            <a:cxnSpLocks/>
          </p:cNvCxnSpPr>
          <p:nvPr/>
        </p:nvCxnSpPr>
        <p:spPr>
          <a:xfrm>
            <a:off x="2835705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C49C1BB-6147-49C8-8CB9-36B1A3E24E4E}"/>
              </a:ext>
            </a:extLst>
          </p:cNvPr>
          <p:cNvSpPr txBox="1"/>
          <p:nvPr/>
        </p:nvSpPr>
        <p:spPr>
          <a:xfrm>
            <a:off x="2709421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0A1816-E07C-49F2-810B-8EC9A54E06C1}"/>
              </a:ext>
            </a:extLst>
          </p:cNvPr>
          <p:cNvSpPr txBox="1"/>
          <p:nvPr/>
        </p:nvSpPr>
        <p:spPr>
          <a:xfrm>
            <a:off x="9924066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9430673-9AB9-497B-824D-1816F0F5A4D4}"/>
              </a:ext>
            </a:extLst>
          </p:cNvPr>
          <p:cNvSpPr/>
          <p:nvPr/>
        </p:nvSpPr>
        <p:spPr>
          <a:xfrm>
            <a:off x="4936268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CC43CABD-C66A-400B-8809-1EA7100C3CB5}"/>
              </a:ext>
            </a:extLst>
          </p:cNvPr>
          <p:cNvSpPr/>
          <p:nvPr/>
        </p:nvSpPr>
        <p:spPr>
          <a:xfrm>
            <a:off x="5293110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1928FBC-04A8-465C-92EC-F3C6F004062B}"/>
              </a:ext>
            </a:extLst>
          </p:cNvPr>
          <p:cNvSpPr txBox="1"/>
          <p:nvPr/>
        </p:nvSpPr>
        <p:spPr>
          <a:xfrm>
            <a:off x="4702334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EC268F6-592B-4875-B6B2-D63637DF70B8}"/>
              </a:ext>
            </a:extLst>
          </p:cNvPr>
          <p:cNvCxnSpPr>
            <a:cxnSpLocks/>
          </p:cNvCxnSpPr>
          <p:nvPr/>
        </p:nvCxnSpPr>
        <p:spPr>
          <a:xfrm>
            <a:off x="4427034" y="2940203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1F9712D-2537-4C30-983B-5501D97A994E}"/>
              </a:ext>
            </a:extLst>
          </p:cNvPr>
          <p:cNvSpPr/>
          <p:nvPr/>
        </p:nvSpPr>
        <p:spPr>
          <a:xfrm>
            <a:off x="2832410" y="2698595"/>
            <a:ext cx="3713356" cy="2386361"/>
          </a:xfrm>
          <a:custGeom>
            <a:avLst/>
            <a:gdLst>
              <a:gd name="connsiteX0" fmla="*/ 0 w 3713356"/>
              <a:gd name="connsiteY0" fmla="*/ 2386361 h 2386361"/>
              <a:gd name="connsiteX1" fmla="*/ 2397512 w 3713356"/>
              <a:gd name="connsiteY1" fmla="*/ 1918010 h 2386361"/>
              <a:gd name="connsiteX2" fmla="*/ 3300761 w 3713356"/>
              <a:gd name="connsiteY2" fmla="*/ 434898 h 2386361"/>
              <a:gd name="connsiteX3" fmla="*/ 3713356 w 3713356"/>
              <a:gd name="connsiteY3" fmla="*/ 0 h 238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356" h="2386361">
                <a:moveTo>
                  <a:pt x="0" y="2386361"/>
                </a:moveTo>
                <a:cubicBezTo>
                  <a:pt x="923692" y="2314807"/>
                  <a:pt x="1847385" y="2243254"/>
                  <a:pt x="2397512" y="1918010"/>
                </a:cubicBezTo>
                <a:cubicBezTo>
                  <a:pt x="2947639" y="1592766"/>
                  <a:pt x="3081454" y="754566"/>
                  <a:pt x="3300761" y="434898"/>
                </a:cubicBezTo>
                <a:cubicBezTo>
                  <a:pt x="3520068" y="115230"/>
                  <a:pt x="3616712" y="57615"/>
                  <a:pt x="371335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B246830-624F-44C1-82DC-D69B80E4B94E}"/>
              </a:ext>
            </a:extLst>
          </p:cNvPr>
          <p:cNvCxnSpPr>
            <a:cxnSpLocks/>
          </p:cNvCxnSpPr>
          <p:nvPr/>
        </p:nvCxnSpPr>
        <p:spPr>
          <a:xfrm>
            <a:off x="5226200" y="1821361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1F9E4DF-BEE4-4BFB-AE58-DB483EA5D110}"/>
              </a:ext>
            </a:extLst>
          </p:cNvPr>
          <p:cNvSpPr/>
          <p:nvPr/>
        </p:nvSpPr>
        <p:spPr>
          <a:xfrm>
            <a:off x="2843561" y="1839951"/>
            <a:ext cx="5330283" cy="3267308"/>
          </a:xfrm>
          <a:custGeom>
            <a:avLst/>
            <a:gdLst>
              <a:gd name="connsiteX0" fmla="*/ 0 w 5330283"/>
              <a:gd name="connsiteY0" fmla="*/ 0 h 3267308"/>
              <a:gd name="connsiteX1" fmla="*/ 3713356 w 5330283"/>
              <a:gd name="connsiteY1" fmla="*/ 869795 h 3267308"/>
              <a:gd name="connsiteX2" fmla="*/ 5330283 w 5330283"/>
              <a:gd name="connsiteY2" fmla="*/ 3267308 h 326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283" h="3267308">
                <a:moveTo>
                  <a:pt x="0" y="0"/>
                </a:moveTo>
                <a:cubicBezTo>
                  <a:pt x="1412488" y="162622"/>
                  <a:pt x="2824976" y="325244"/>
                  <a:pt x="3713356" y="869795"/>
                </a:cubicBezTo>
                <a:cubicBezTo>
                  <a:pt x="4601736" y="1414346"/>
                  <a:pt x="4966009" y="2340827"/>
                  <a:pt x="5330283" y="32673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F0CB711-E3A1-4E43-A23E-FC18D298048C}"/>
              </a:ext>
            </a:extLst>
          </p:cNvPr>
          <p:cNvSpPr txBox="1"/>
          <p:nvPr/>
        </p:nvSpPr>
        <p:spPr>
          <a:xfrm>
            <a:off x="6385942" y="1992347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C4A03609-E87B-45C3-8E3F-DC74AA38CDCA}"/>
                  </a:ext>
                </a:extLst>
              </p:cNvPr>
              <p:cNvSpPr txBox="1"/>
              <p:nvPr/>
            </p:nvSpPr>
            <p:spPr>
              <a:xfrm>
                <a:off x="6552523" y="2347439"/>
                <a:ext cx="4148938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Produktionspunkt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/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 </a:t>
                </a:r>
                <a:endParaRPr lang="de-DE" sz="2400" baseline="-25000" dirty="0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C4A03609-E87B-45C3-8E3F-DC74AA38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523" y="2347439"/>
                <a:ext cx="4148938" cy="472052"/>
              </a:xfrm>
              <a:prstGeom prst="rect">
                <a:avLst/>
              </a:prstGeom>
              <a:blipFill>
                <a:blip r:embed="rId2"/>
                <a:stretch>
                  <a:fillRect l="-2353" t="-10256" b="-256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>
            <a:extLst>
              <a:ext uri="{FF2B5EF4-FFF2-40B4-BE49-F238E27FC236}">
                <a16:creationId xmlns:a16="http://schemas.microsoft.com/office/drawing/2014/main" id="{2AABE6D4-E830-4E2B-A8A9-6EACAD8DA20B}"/>
              </a:ext>
            </a:extLst>
          </p:cNvPr>
          <p:cNvSpPr txBox="1"/>
          <p:nvPr/>
        </p:nvSpPr>
        <p:spPr>
          <a:xfrm>
            <a:off x="6292300" y="3790930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F5A603A-33A2-4757-AD88-21D0552BFAEF}"/>
              </a:ext>
            </a:extLst>
          </p:cNvPr>
          <p:cNvSpPr txBox="1"/>
          <p:nvPr/>
        </p:nvSpPr>
        <p:spPr>
          <a:xfrm>
            <a:off x="5612791" y="3170659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7A55B17-99FA-4BED-94DB-DE1574483E11}"/>
              </a:ext>
            </a:extLst>
          </p:cNvPr>
          <p:cNvSpPr txBox="1"/>
          <p:nvPr/>
        </p:nvSpPr>
        <p:spPr>
          <a:xfrm>
            <a:off x="4062109" y="3692023"/>
            <a:ext cx="183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Tauschpunkt </a:t>
            </a:r>
            <a:endParaRPr lang="de-DE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CFA90E80-619B-4292-83B2-A3F02C7560BC}"/>
                  </a:ext>
                </a:extLst>
              </p:cNvPr>
              <p:cNvSpPr/>
              <p:nvPr/>
            </p:nvSpPr>
            <p:spPr>
              <a:xfrm>
                <a:off x="5322988" y="1467183"/>
                <a:ext cx="1331262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𝐺𝑅𝑇</m:t>
                    </m:r>
                    <m:r>
                      <m:rPr>
                        <m:nor/>
                      </m:rPr>
                      <a:rPr lang="de-DE" dirty="0">
                        <a:solidFill>
                          <a:srgbClr val="000000"/>
                        </a:solidFill>
                        <a:ea typeface="Cambria Math" panose="02040503050406030204" pitchFamily="18" charset="0"/>
                      </a:rPr>
                      <m:t>|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CFA90E80-619B-4292-83B2-A3F02C75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88" y="1467183"/>
                <a:ext cx="1331262" cy="525016"/>
              </a:xfrm>
              <a:prstGeom prst="rect">
                <a:avLst/>
              </a:prstGeom>
              <a:blipFill>
                <a:blip r:embed="rId3"/>
                <a:stretch>
                  <a:fillRect l="-3653" b="-1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AF37AEB9-CC7F-4885-B79E-54FDD8404E1E}"/>
                  </a:ext>
                </a:extLst>
              </p:cNvPr>
              <p:cNvSpPr/>
              <p:nvPr/>
            </p:nvSpPr>
            <p:spPr>
              <a:xfrm>
                <a:off x="3245148" y="3035788"/>
                <a:ext cx="1307217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</m:t>
                    </m:r>
                    <m:r>
                      <m:rPr>
                        <m:nor/>
                      </m:rPr>
                      <a:rPr lang="de-DE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de-DE" dirty="0">
                        <a:solidFill>
                          <a:srgbClr val="000000"/>
                        </a:solidFill>
                        <a:ea typeface="Cambria Math" panose="02040503050406030204" pitchFamily="18" charset="0"/>
                      </a:rPr>
                      <m:t>|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AF37AEB9-CC7F-4885-B79E-54FDD8404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48" y="3035788"/>
                <a:ext cx="1307217" cy="525016"/>
              </a:xfrm>
              <a:prstGeom prst="rect">
                <a:avLst/>
              </a:prstGeom>
              <a:blipFill>
                <a:blip r:embed="rId4"/>
                <a:stretch>
                  <a:fillRect l="-3721" b="-1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6BAB732-1D17-44E5-A173-D190CEAD83D1}"/>
              </a:ext>
            </a:extLst>
          </p:cNvPr>
          <p:cNvCxnSpPr>
            <a:cxnSpLocks/>
          </p:cNvCxnSpPr>
          <p:nvPr/>
        </p:nvCxnSpPr>
        <p:spPr>
          <a:xfrm flipH="1">
            <a:off x="6563032" y="2655759"/>
            <a:ext cx="8640" cy="241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BFDE70A-D161-4D89-8221-50CB17721CFB}"/>
                  </a:ext>
                </a:extLst>
              </p:cNvPr>
              <p:cNvSpPr/>
              <p:nvPr/>
            </p:nvSpPr>
            <p:spPr>
              <a:xfrm>
                <a:off x="2496071" y="2471093"/>
                <a:ext cx="3345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BFDE70A-D161-4D89-8221-50CB17721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1" y="2471093"/>
                <a:ext cx="33453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AFF7983C-7729-414A-A3C4-EA0135C9EDE3}"/>
                  </a:ext>
                </a:extLst>
              </p:cNvPr>
              <p:cNvSpPr/>
              <p:nvPr/>
            </p:nvSpPr>
            <p:spPr>
              <a:xfrm>
                <a:off x="6368530" y="5073445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AFF7983C-7729-414A-A3C4-EA0135C9E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530" y="5073445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498F908-7A93-4E7D-88BC-4E1F4B890A44}"/>
              </a:ext>
            </a:extLst>
          </p:cNvPr>
          <p:cNvCxnSpPr>
            <a:cxnSpLocks/>
          </p:cNvCxnSpPr>
          <p:nvPr/>
        </p:nvCxnSpPr>
        <p:spPr>
          <a:xfrm flipH="1" flipV="1">
            <a:off x="2827850" y="2656515"/>
            <a:ext cx="3724673" cy="3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3737" y="5555254"/>
            <a:ext cx="12172951" cy="130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 die Transformationskurve und das Güterpreisverhältnis wird der Produktionspunkt bestimmt. Dieser bestimmt die „Größe“ der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auf der Kontraktkurve ergibt sich gleichzeitig die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paretoeffiziente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Allokation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FB0B048-010A-0917-9CC2-B592BD498D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19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11858"/>
              </p:ext>
            </p:extLst>
          </p:nvPr>
        </p:nvGraphicFramePr>
        <p:xfrm>
          <a:off x="412696" y="698974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(14,14)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(24,10)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(12,18)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(20,15)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1CD4A106-FA58-F4FB-E000-C5C5CBD067D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3D58935-A516-46F1-B977-93228102C0A4}"/>
              </a:ext>
            </a:extLst>
          </p:cNvPr>
          <p:cNvGrpSpPr/>
          <p:nvPr/>
        </p:nvGrpSpPr>
        <p:grpSpPr>
          <a:xfrm>
            <a:off x="11574056" y="215947"/>
            <a:ext cx="267120" cy="289440"/>
            <a:chOff x="11574056" y="215947"/>
            <a:chExt cx="26712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71B668A-1B44-4DEA-8827-32869D98C423}"/>
                    </a:ext>
                  </a:extLst>
                </p14:cNvPr>
                <p14:cNvContentPartPr/>
                <p14:nvPr/>
              </p14:nvContentPartPr>
              <p14:xfrm>
                <a:off x="11736776" y="268507"/>
                <a:ext cx="97200" cy="142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71B668A-1B44-4DEA-8827-32869D98C4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27776" y="259507"/>
                  <a:ext cx="114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728C890-52D3-4094-90AA-A4D79FB8CCB9}"/>
                    </a:ext>
                  </a:extLst>
                </p14:cNvPr>
                <p14:cNvContentPartPr/>
                <p14:nvPr/>
              </p14:nvContentPartPr>
              <p14:xfrm>
                <a:off x="11744696" y="291547"/>
                <a:ext cx="96480" cy="95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728C890-52D3-4094-90AA-A4D79FB8CC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36056" y="282547"/>
                  <a:ext cx="114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4AA2817-340C-47F3-B837-6B9B7FB4B2BE}"/>
                    </a:ext>
                  </a:extLst>
                </p14:cNvPr>
                <p14:cNvContentPartPr/>
                <p14:nvPr/>
              </p14:nvContentPartPr>
              <p14:xfrm>
                <a:off x="11574056" y="215947"/>
                <a:ext cx="260640" cy="289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4AA2817-340C-47F3-B837-6B9B7FB4B2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65416" y="207307"/>
                  <a:ext cx="27828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BE6B262-B59D-46AD-8BB4-EC0A88B492D7}"/>
              </a:ext>
            </a:extLst>
          </p:cNvPr>
          <p:cNvGrpSpPr/>
          <p:nvPr/>
        </p:nvGrpSpPr>
        <p:grpSpPr>
          <a:xfrm>
            <a:off x="92216" y="2873718"/>
            <a:ext cx="206280" cy="205920"/>
            <a:chOff x="92216" y="2873718"/>
            <a:chExt cx="20628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1832D9-B517-43FF-9151-06A97167F4A2}"/>
                    </a:ext>
                  </a:extLst>
                </p14:cNvPr>
                <p14:cNvContentPartPr/>
                <p14:nvPr/>
              </p14:nvContentPartPr>
              <p14:xfrm>
                <a:off x="92216" y="2873718"/>
                <a:ext cx="132120" cy="205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1832D9-B517-43FF-9151-06A97167F4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576" y="2865078"/>
                  <a:ext cx="149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0D4A1E1-1CBD-400F-A7F1-10ECD294D99C}"/>
                    </a:ext>
                  </a:extLst>
                </p14:cNvPr>
                <p14:cNvContentPartPr/>
                <p14:nvPr/>
              </p14:nvContentPartPr>
              <p14:xfrm>
                <a:off x="206696" y="2899278"/>
                <a:ext cx="19800" cy="171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0D4A1E1-1CBD-400F-A7F1-10ECD294D9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96" y="2890278"/>
                  <a:ext cx="37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26305B6-51B2-4043-ACD5-C3725A321C3A}"/>
                    </a:ext>
                  </a:extLst>
                </p14:cNvPr>
                <p14:cNvContentPartPr/>
                <p14:nvPr/>
              </p14:nvContentPartPr>
              <p14:xfrm>
                <a:off x="154136" y="2987838"/>
                <a:ext cx="74160" cy="13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26305B6-51B2-4043-ACD5-C3725A321C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496" y="2979198"/>
                  <a:ext cx="91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83F8CFF-3212-4E04-A721-A436A5363A0A}"/>
                    </a:ext>
                  </a:extLst>
                </p14:cNvPr>
                <p14:cNvContentPartPr/>
                <p14:nvPr/>
              </p14:nvContentPartPr>
              <p14:xfrm>
                <a:off x="296696" y="2945718"/>
                <a:ext cx="1800" cy="6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83F8CFF-3212-4E04-A721-A436A5363A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2376" y="2941398"/>
                  <a:ext cx="10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5BC2021-BE91-4638-BF5D-6275BF5EBBC2}"/>
                    </a:ext>
                  </a:extLst>
                </p14:cNvPr>
                <p14:cNvContentPartPr/>
                <p14:nvPr/>
              </p14:nvContentPartPr>
              <p14:xfrm>
                <a:off x="290576" y="3011958"/>
                <a:ext cx="3600" cy="10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5BC2021-BE91-4638-BF5D-6275BF5EBB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256" y="3007638"/>
                  <a:ext cx="1224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21FE792-8FCC-4D5D-B128-8E94624F5E28}"/>
              </a:ext>
            </a:extLst>
          </p:cNvPr>
          <p:cNvGrpSpPr/>
          <p:nvPr/>
        </p:nvGrpSpPr>
        <p:grpSpPr>
          <a:xfrm>
            <a:off x="438536" y="2834478"/>
            <a:ext cx="1256400" cy="237600"/>
            <a:chOff x="438536" y="2834478"/>
            <a:chExt cx="125640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CBDC17-A1DF-4247-BCDB-F1B434FEE70C}"/>
                    </a:ext>
                  </a:extLst>
                </p14:cNvPr>
                <p14:cNvContentPartPr/>
                <p14:nvPr/>
              </p14:nvContentPartPr>
              <p14:xfrm>
                <a:off x="438536" y="2917998"/>
                <a:ext cx="66600" cy="154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CBDC17-A1DF-4247-BCDB-F1B434FEE7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4216" y="2913678"/>
                  <a:ext cx="75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D601A4C-0EFE-4722-8414-145BC769D2C2}"/>
                    </a:ext>
                  </a:extLst>
                </p14:cNvPr>
                <p14:cNvContentPartPr/>
                <p14:nvPr/>
              </p14:nvContentPartPr>
              <p14:xfrm>
                <a:off x="556256" y="2903598"/>
                <a:ext cx="60120" cy="72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D601A4C-0EFE-4722-8414-145BC769D2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1936" y="2899278"/>
                  <a:ext cx="68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C26ED3A-6A88-43A0-A63F-AE57C8EA9BB0}"/>
                    </a:ext>
                  </a:extLst>
                </p14:cNvPr>
                <p14:cNvContentPartPr/>
                <p14:nvPr/>
              </p14:nvContentPartPr>
              <p14:xfrm>
                <a:off x="604856" y="2921238"/>
                <a:ext cx="116280" cy="136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C26ED3A-6A88-43A0-A63F-AE57C8EA9B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0536" y="2916918"/>
                  <a:ext cx="124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F8F0221-2006-40C9-88EA-E056E37C58FC}"/>
                    </a:ext>
                  </a:extLst>
                </p14:cNvPr>
                <p14:cNvContentPartPr/>
                <p14:nvPr/>
              </p14:nvContentPartPr>
              <p14:xfrm>
                <a:off x="748136" y="2854278"/>
                <a:ext cx="62280" cy="133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F8F0221-2006-40C9-88EA-E056E37C58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3816" y="2849958"/>
                  <a:ext cx="70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40DD827-926D-48E8-8140-B48A640408AA}"/>
                    </a:ext>
                  </a:extLst>
                </p14:cNvPr>
                <p14:cNvContentPartPr/>
                <p14:nvPr/>
              </p14:nvContentPartPr>
              <p14:xfrm>
                <a:off x="819776" y="2920878"/>
                <a:ext cx="174240" cy="63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40DD827-926D-48E8-8140-B48A640408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5456" y="2916558"/>
                  <a:ext cx="182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52699CB-101B-436B-B088-06A87835BF49}"/>
                    </a:ext>
                  </a:extLst>
                </p14:cNvPr>
                <p14:cNvContentPartPr/>
                <p14:nvPr/>
              </p14:nvContentPartPr>
              <p14:xfrm>
                <a:off x="1100216" y="2887398"/>
                <a:ext cx="2520" cy="84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52699CB-101B-436B-B088-06A87835BF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5896" y="2883078"/>
                  <a:ext cx="11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AF9B53D-C3B4-419A-B89E-1F4FD9C0EE12}"/>
                    </a:ext>
                  </a:extLst>
                </p14:cNvPr>
                <p14:cNvContentPartPr/>
                <p14:nvPr/>
              </p14:nvContentPartPr>
              <p14:xfrm>
                <a:off x="1026056" y="2855358"/>
                <a:ext cx="138600" cy="132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AF9B53D-C3B4-419A-B89E-1F4FD9C0EE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1736" y="2851038"/>
                  <a:ext cx="147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2630E0E-1252-4D00-95EB-EB1EA0842720}"/>
                    </a:ext>
                  </a:extLst>
                </p14:cNvPr>
                <p14:cNvContentPartPr/>
                <p14:nvPr/>
              </p14:nvContentPartPr>
              <p14:xfrm>
                <a:off x="1227296" y="2884878"/>
                <a:ext cx="74880" cy="101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2630E0E-1252-4D00-95EB-EB1EA084272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22976" y="2880558"/>
                  <a:ext cx="83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26B9ADC-9F56-4738-BC54-C74BF086A0C0}"/>
                    </a:ext>
                  </a:extLst>
                </p14:cNvPr>
                <p14:cNvContentPartPr/>
                <p14:nvPr/>
              </p14:nvContentPartPr>
              <p14:xfrm>
                <a:off x="1307936" y="2907918"/>
                <a:ext cx="77760" cy="61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26B9ADC-9F56-4738-BC54-C74BF086A0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03616" y="2903598"/>
                  <a:ext cx="86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CDD068F-46E4-47B3-B39F-75DBE1C5945F}"/>
                    </a:ext>
                  </a:extLst>
                </p14:cNvPr>
                <p14:cNvContentPartPr/>
                <p14:nvPr/>
              </p14:nvContentPartPr>
              <p14:xfrm>
                <a:off x="1393256" y="2871918"/>
                <a:ext cx="193680" cy="104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CDD068F-46E4-47B3-B39F-75DBE1C594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88936" y="2867598"/>
                  <a:ext cx="202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2627E7B-9A6C-4E2A-8277-90FC8A2A5D5C}"/>
                    </a:ext>
                  </a:extLst>
                </p14:cNvPr>
                <p14:cNvContentPartPr/>
                <p14:nvPr/>
              </p14:nvContentPartPr>
              <p14:xfrm>
                <a:off x="1591976" y="2834478"/>
                <a:ext cx="102960" cy="230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2627E7B-9A6C-4E2A-8277-90FC8A2A5D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87656" y="2830158"/>
                  <a:ext cx="111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38941D3-0B68-4368-A7DA-C9E884D49D3B}"/>
                    </a:ext>
                  </a:extLst>
                </p14:cNvPr>
                <p14:cNvContentPartPr/>
                <p14:nvPr/>
              </p14:nvContentPartPr>
              <p14:xfrm>
                <a:off x="1490456" y="2842758"/>
                <a:ext cx="60120" cy="23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38941D3-0B68-4368-A7DA-C9E884D49D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86136" y="2838438"/>
                  <a:ext cx="687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E9DEF02-78FE-4CAC-BC1B-00C604E477D9}"/>
              </a:ext>
            </a:extLst>
          </p:cNvPr>
          <p:cNvGrpSpPr/>
          <p:nvPr/>
        </p:nvGrpSpPr>
        <p:grpSpPr>
          <a:xfrm>
            <a:off x="5904056" y="1187478"/>
            <a:ext cx="114840" cy="466560"/>
            <a:chOff x="5904056" y="1187478"/>
            <a:chExt cx="11484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64C1730-54B7-4EC6-8E1C-B5337D24864D}"/>
                    </a:ext>
                  </a:extLst>
                </p14:cNvPr>
                <p14:cNvContentPartPr/>
                <p14:nvPr/>
              </p14:nvContentPartPr>
              <p14:xfrm>
                <a:off x="5958056" y="1299438"/>
                <a:ext cx="60840" cy="76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64C1730-54B7-4EC6-8E1C-B5337D2486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49416" y="1290798"/>
                  <a:ext cx="78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EA0DB4C-4F6E-4874-8D2F-B08D39FA7586}"/>
                    </a:ext>
                  </a:extLst>
                </p14:cNvPr>
                <p14:cNvContentPartPr/>
                <p14:nvPr/>
              </p14:nvContentPartPr>
              <p14:xfrm>
                <a:off x="5961656" y="1234638"/>
                <a:ext cx="37440" cy="419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EA0DB4C-4F6E-4874-8D2F-B08D39FA75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52656" y="1225638"/>
                  <a:ext cx="550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3C0B09D-F613-4863-A2BA-FC6493F82CFA}"/>
                    </a:ext>
                  </a:extLst>
                </p14:cNvPr>
                <p14:cNvContentPartPr/>
                <p14:nvPr/>
              </p14:nvContentPartPr>
              <p14:xfrm>
                <a:off x="5904056" y="1187478"/>
                <a:ext cx="25200" cy="410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3C0B09D-F613-4863-A2BA-FC6493F82C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95056" y="1178478"/>
                  <a:ext cx="4284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246AF1A-F155-4C3C-B8C4-F93A9FAB7730}"/>
              </a:ext>
            </a:extLst>
          </p:cNvPr>
          <p:cNvGrpSpPr/>
          <p:nvPr/>
        </p:nvGrpSpPr>
        <p:grpSpPr>
          <a:xfrm>
            <a:off x="5296016" y="833238"/>
            <a:ext cx="134640" cy="273960"/>
            <a:chOff x="5296016" y="833238"/>
            <a:chExt cx="13464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6471265-66CA-4443-BCA6-D9E304460C30}"/>
                    </a:ext>
                  </a:extLst>
                </p14:cNvPr>
                <p14:cNvContentPartPr/>
                <p14:nvPr/>
              </p14:nvContentPartPr>
              <p14:xfrm>
                <a:off x="5347136" y="833238"/>
                <a:ext cx="17640" cy="198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6471265-66CA-4443-BCA6-D9E304460C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38496" y="824238"/>
                  <a:ext cx="35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16B93FB-E9D7-4A8C-B78D-13555BF91A7E}"/>
                    </a:ext>
                  </a:extLst>
                </p14:cNvPr>
                <p14:cNvContentPartPr/>
                <p14:nvPr/>
              </p14:nvContentPartPr>
              <p14:xfrm>
                <a:off x="5296016" y="927558"/>
                <a:ext cx="134640" cy="179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16B93FB-E9D7-4A8C-B78D-13555BF91A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87376" y="918918"/>
                  <a:ext cx="1522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0EC01423-9EFF-4ED4-BF3A-F8CDF58B1F88}"/>
              </a:ext>
            </a:extLst>
          </p:cNvPr>
          <p:cNvGrpSpPr/>
          <p:nvPr/>
        </p:nvGrpSpPr>
        <p:grpSpPr>
          <a:xfrm>
            <a:off x="1820576" y="2764638"/>
            <a:ext cx="2892960" cy="285480"/>
            <a:chOff x="1820576" y="2764638"/>
            <a:chExt cx="289296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B8B0E90-1849-4DE4-8ED5-C28AFA46505A}"/>
                    </a:ext>
                  </a:extLst>
                </p14:cNvPr>
                <p14:cNvContentPartPr/>
                <p14:nvPr/>
              </p14:nvContentPartPr>
              <p14:xfrm>
                <a:off x="1830656" y="2937078"/>
                <a:ext cx="122760" cy="2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B8B0E90-1849-4DE4-8ED5-C28AFA4650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26336" y="2932758"/>
                  <a:ext cx="1314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2349576-A03F-4D51-B254-F098D4BF5449}"/>
                    </a:ext>
                  </a:extLst>
                </p14:cNvPr>
                <p14:cNvContentPartPr/>
                <p14:nvPr/>
              </p14:nvContentPartPr>
              <p14:xfrm>
                <a:off x="1820576" y="2987838"/>
                <a:ext cx="121320" cy="10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2349576-A03F-4D51-B254-F098D4BF54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16256" y="2983518"/>
                  <a:ext cx="129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B6A3F9B-C0CF-472E-9425-2695151E0204}"/>
                    </a:ext>
                  </a:extLst>
                </p14:cNvPr>
                <p14:cNvContentPartPr/>
                <p14:nvPr/>
              </p14:nvContentPartPr>
              <p14:xfrm>
                <a:off x="1937576" y="2891358"/>
                <a:ext cx="129240" cy="111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B6A3F9B-C0CF-472E-9425-2695151E02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33256" y="2887038"/>
                  <a:ext cx="137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AF55300-1B75-498A-BE97-1BA059B1706C}"/>
                    </a:ext>
                  </a:extLst>
                </p14:cNvPr>
                <p14:cNvContentPartPr/>
                <p14:nvPr/>
              </p14:nvContentPartPr>
              <p14:xfrm>
                <a:off x="2155736" y="2825838"/>
                <a:ext cx="112680" cy="138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AF55300-1B75-498A-BE97-1BA059B170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51416" y="2821518"/>
                  <a:ext cx="121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04EBE26-3197-40BA-A773-D23505D43F26}"/>
                    </a:ext>
                  </a:extLst>
                </p14:cNvPr>
                <p14:cNvContentPartPr/>
                <p14:nvPr/>
              </p14:nvContentPartPr>
              <p14:xfrm>
                <a:off x="2236736" y="2821878"/>
                <a:ext cx="36000" cy="132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04EBE26-3197-40BA-A773-D23505D43F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32416" y="2817558"/>
                  <a:ext cx="44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696ADF-9CEB-40D8-A4EA-FF8682A56283}"/>
                    </a:ext>
                  </a:extLst>
                </p14:cNvPr>
                <p14:cNvContentPartPr/>
                <p14:nvPr/>
              </p14:nvContentPartPr>
              <p14:xfrm>
                <a:off x="2201096" y="2892438"/>
                <a:ext cx="70200" cy="9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696ADF-9CEB-40D8-A4EA-FF8682A562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96776" y="2888118"/>
                  <a:ext cx="78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C71E330-AB1E-443C-90C5-35C500E87A6E}"/>
                    </a:ext>
                  </a:extLst>
                </p14:cNvPr>
                <p14:cNvContentPartPr/>
                <p14:nvPr/>
              </p14:nvContentPartPr>
              <p14:xfrm>
                <a:off x="2349776" y="2861838"/>
                <a:ext cx="198720" cy="68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C71E330-AB1E-443C-90C5-35C500E87A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45456" y="2857518"/>
                  <a:ext cx="207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30E0D7-ABA8-46EC-AF5B-D3BA52141F41}"/>
                    </a:ext>
                  </a:extLst>
                </p14:cNvPr>
                <p14:cNvContentPartPr/>
                <p14:nvPr/>
              </p14:nvContentPartPr>
              <p14:xfrm>
                <a:off x="2532656" y="2834118"/>
                <a:ext cx="228960" cy="216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30E0D7-ABA8-46EC-AF5B-D3BA52141F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28336" y="2829798"/>
                  <a:ext cx="237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DFEF47F-9AC8-4FAD-BC04-E10A1B4755DA}"/>
                    </a:ext>
                  </a:extLst>
                </p14:cNvPr>
                <p14:cNvContentPartPr/>
                <p14:nvPr/>
              </p14:nvContentPartPr>
              <p14:xfrm>
                <a:off x="2814536" y="2800278"/>
                <a:ext cx="83880" cy="120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DFEF47F-9AC8-4FAD-BC04-E10A1B4755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10216" y="2795958"/>
                  <a:ext cx="92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E56688B-715D-478B-880A-39C1CD1AB9C2}"/>
                    </a:ext>
                  </a:extLst>
                </p14:cNvPr>
                <p14:cNvContentPartPr/>
                <p14:nvPr/>
              </p14:nvContentPartPr>
              <p14:xfrm>
                <a:off x="2891576" y="2908998"/>
                <a:ext cx="360" cy="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E56688B-715D-478B-880A-39C1CD1AB9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87256" y="2904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A3162C6-9FF1-4FEF-8031-5276C09ECABA}"/>
                    </a:ext>
                  </a:extLst>
                </p14:cNvPr>
                <p14:cNvContentPartPr/>
                <p14:nvPr/>
              </p14:nvContentPartPr>
              <p14:xfrm>
                <a:off x="2782136" y="2764638"/>
                <a:ext cx="198720" cy="140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A3162C6-9FF1-4FEF-8031-5276C09ECA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77816" y="2760318"/>
                  <a:ext cx="207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377CF40-62F1-413E-9F1E-AEDA189A71DB}"/>
                    </a:ext>
                  </a:extLst>
                </p14:cNvPr>
                <p14:cNvContentPartPr/>
                <p14:nvPr/>
              </p14:nvContentPartPr>
              <p14:xfrm>
                <a:off x="3035216" y="2835558"/>
                <a:ext cx="59040" cy="64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377CF40-62F1-413E-9F1E-AEDA189A71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30896" y="2831238"/>
                  <a:ext cx="67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4E590E5-3095-4954-99D1-F4F4F402B499}"/>
                    </a:ext>
                  </a:extLst>
                </p14:cNvPr>
                <p14:cNvContentPartPr/>
                <p14:nvPr/>
              </p14:nvContentPartPr>
              <p14:xfrm>
                <a:off x="3121616" y="2839878"/>
                <a:ext cx="185760" cy="69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4E590E5-3095-4954-99D1-F4F4F402B4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17296" y="2835558"/>
                  <a:ext cx="194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3B2B368-C7B3-4858-98DB-0429197A5FA9}"/>
                    </a:ext>
                  </a:extLst>
                </p14:cNvPr>
                <p14:cNvContentPartPr/>
                <p14:nvPr/>
              </p14:nvContentPartPr>
              <p14:xfrm>
                <a:off x="3249056" y="2796678"/>
                <a:ext cx="360" cy="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3B2B368-C7B3-4858-98DB-0429197A5F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44736" y="27923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A6DF274-3847-4EBC-A320-C607EB98FBDC}"/>
                    </a:ext>
                  </a:extLst>
                </p14:cNvPr>
                <p14:cNvContentPartPr/>
                <p14:nvPr/>
              </p14:nvContentPartPr>
              <p14:xfrm>
                <a:off x="3328616" y="2851398"/>
                <a:ext cx="69480" cy="59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A6DF274-3847-4EBC-A320-C607EB98FB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24296" y="2847078"/>
                  <a:ext cx="78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F7381D-C910-43E5-A462-1477B9FBAD3D}"/>
                    </a:ext>
                  </a:extLst>
                </p14:cNvPr>
                <p14:cNvContentPartPr/>
                <p14:nvPr/>
              </p14:nvContentPartPr>
              <p14:xfrm>
                <a:off x="3494216" y="2771838"/>
                <a:ext cx="156600" cy="113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F7381D-C910-43E5-A462-1477B9FBAD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89896" y="2767518"/>
                  <a:ext cx="165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EC0BDC7-2A03-4188-BD8F-C05F4954022D}"/>
                    </a:ext>
                  </a:extLst>
                </p14:cNvPr>
                <p14:cNvContentPartPr/>
                <p14:nvPr/>
              </p14:nvContentPartPr>
              <p14:xfrm>
                <a:off x="3674216" y="2811438"/>
                <a:ext cx="52920" cy="93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EC0BDC7-2A03-4188-BD8F-C05F495402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69896" y="2807118"/>
                  <a:ext cx="61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5588742-E665-403C-9030-043846367439}"/>
                    </a:ext>
                  </a:extLst>
                </p14:cNvPr>
                <p14:cNvContentPartPr/>
                <p14:nvPr/>
              </p14:nvContentPartPr>
              <p14:xfrm>
                <a:off x="3746576" y="2822238"/>
                <a:ext cx="79560" cy="70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5588742-E665-403C-9030-04384636743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42256" y="2817918"/>
                  <a:ext cx="88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CF624E8-9B1B-47F3-94A8-1B88301477FE}"/>
                    </a:ext>
                  </a:extLst>
                </p14:cNvPr>
                <p14:cNvContentPartPr/>
                <p14:nvPr/>
              </p14:nvContentPartPr>
              <p14:xfrm>
                <a:off x="3749456" y="2863998"/>
                <a:ext cx="81000" cy="4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CF624E8-9B1B-47F3-94A8-1B88301477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45136" y="2859678"/>
                  <a:ext cx="89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F030598-4D3D-40E1-85E9-1EE43B6995A1}"/>
                    </a:ext>
                  </a:extLst>
                </p14:cNvPr>
                <p14:cNvContentPartPr/>
                <p14:nvPr/>
              </p14:nvContentPartPr>
              <p14:xfrm>
                <a:off x="3812456" y="2865078"/>
                <a:ext cx="89640" cy="68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F030598-4D3D-40E1-85E9-1EE43B6995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08136" y="2860758"/>
                  <a:ext cx="98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8BD82ED-A3C2-4DBE-A989-3CC1CF744A59}"/>
                    </a:ext>
                  </a:extLst>
                </p14:cNvPr>
                <p14:cNvContentPartPr/>
                <p14:nvPr/>
              </p14:nvContentPartPr>
              <p14:xfrm>
                <a:off x="3912176" y="2789118"/>
                <a:ext cx="56880" cy="139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8BD82ED-A3C2-4DBE-A989-3CC1CF744A5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07856" y="2784798"/>
                  <a:ext cx="65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EAC4954-E8D8-4273-8B66-D4CC0BD89213}"/>
                    </a:ext>
                  </a:extLst>
                </p14:cNvPr>
                <p14:cNvContentPartPr/>
                <p14:nvPr/>
              </p14:nvContentPartPr>
              <p14:xfrm>
                <a:off x="3974456" y="2772558"/>
                <a:ext cx="421560" cy="227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EAC4954-E8D8-4273-8B66-D4CC0BD892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70136" y="2768238"/>
                  <a:ext cx="430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0CD8378-44F1-4A6C-8161-8CF0C1501F6E}"/>
                    </a:ext>
                  </a:extLst>
                </p14:cNvPr>
                <p14:cNvContentPartPr/>
                <p14:nvPr/>
              </p14:nvContentPartPr>
              <p14:xfrm>
                <a:off x="4511576" y="2840238"/>
                <a:ext cx="108720" cy="5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0CD8378-44F1-4A6C-8161-8CF0C1501F6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07256" y="2835918"/>
                  <a:ext cx="117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FCB2092-C6D3-456E-9EFB-6A52B9A88BF5}"/>
                    </a:ext>
                  </a:extLst>
                </p14:cNvPr>
                <p14:cNvContentPartPr/>
                <p14:nvPr/>
              </p14:nvContentPartPr>
              <p14:xfrm>
                <a:off x="4502216" y="2870118"/>
                <a:ext cx="132120" cy="5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FCB2092-C6D3-456E-9EFB-6A52B9A88BF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97896" y="2865798"/>
                  <a:ext cx="140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35662C3-AEC6-4509-9264-73FB1DC59D18}"/>
                    </a:ext>
                  </a:extLst>
                </p14:cNvPr>
                <p14:cNvContentPartPr/>
                <p14:nvPr/>
              </p14:nvContentPartPr>
              <p14:xfrm>
                <a:off x="4605176" y="2783358"/>
                <a:ext cx="108360" cy="124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35662C3-AEC6-4509-9264-73FB1DC59D1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00856" y="2779038"/>
                  <a:ext cx="1170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ECA90B0B-6B7B-495B-980C-AD0BDF96A1BD}"/>
              </a:ext>
            </a:extLst>
          </p:cNvPr>
          <p:cNvGrpSpPr/>
          <p:nvPr/>
        </p:nvGrpSpPr>
        <p:grpSpPr>
          <a:xfrm>
            <a:off x="4890296" y="2757078"/>
            <a:ext cx="1030680" cy="123480"/>
            <a:chOff x="4890296" y="2757078"/>
            <a:chExt cx="103068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1332B2B-2E18-4695-B69F-CC6351D8D092}"/>
                    </a:ext>
                  </a:extLst>
                </p14:cNvPr>
                <p14:cNvContentPartPr/>
                <p14:nvPr/>
              </p14:nvContentPartPr>
              <p14:xfrm>
                <a:off x="4890296" y="2787318"/>
                <a:ext cx="25560" cy="93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1332B2B-2E18-4695-B69F-CC6351D8D0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85976" y="2782998"/>
                  <a:ext cx="34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CB094EC-76BD-4F5F-9627-9BDE7BA5E4CD}"/>
                    </a:ext>
                  </a:extLst>
                </p14:cNvPr>
                <p14:cNvContentPartPr/>
                <p14:nvPr/>
              </p14:nvContentPartPr>
              <p14:xfrm>
                <a:off x="4955816" y="2757078"/>
                <a:ext cx="81000" cy="91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CB094EC-76BD-4F5F-9627-9BDE7BA5E4C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51496" y="2752758"/>
                  <a:ext cx="89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1D2014B-E0A6-4C2A-923E-3AED86B3304C}"/>
                    </a:ext>
                  </a:extLst>
                </p14:cNvPr>
                <p14:cNvContentPartPr/>
                <p14:nvPr/>
              </p14:nvContentPartPr>
              <p14:xfrm>
                <a:off x="5012336" y="2785518"/>
                <a:ext cx="12960" cy="82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1D2014B-E0A6-4C2A-923E-3AED86B330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08016" y="2781198"/>
                  <a:ext cx="21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EDC4DBE-DA76-41B0-82BC-554A345439C4}"/>
                    </a:ext>
                  </a:extLst>
                </p14:cNvPr>
                <p14:cNvContentPartPr/>
                <p14:nvPr/>
              </p14:nvContentPartPr>
              <p14:xfrm>
                <a:off x="5102336" y="2798838"/>
                <a:ext cx="125280" cy="76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EDC4DBE-DA76-41B0-82BC-554A345439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98016" y="2794518"/>
                  <a:ext cx="133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AA4C7F5-4EB0-4A50-A060-30AEF24A7AC9}"/>
                    </a:ext>
                  </a:extLst>
                </p14:cNvPr>
                <p14:cNvContentPartPr/>
                <p14:nvPr/>
              </p14:nvContentPartPr>
              <p14:xfrm>
                <a:off x="5292056" y="2782638"/>
                <a:ext cx="111960" cy="90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AA4C7F5-4EB0-4A50-A060-30AEF24A7AC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87736" y="2778318"/>
                  <a:ext cx="120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0C7BE8D-A242-4DC1-8997-AEC9E691D86E}"/>
                    </a:ext>
                  </a:extLst>
                </p14:cNvPr>
                <p14:cNvContentPartPr/>
                <p14:nvPr/>
              </p14:nvContentPartPr>
              <p14:xfrm>
                <a:off x="5455856" y="2757078"/>
                <a:ext cx="104040" cy="99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0C7BE8D-A242-4DC1-8997-AEC9E691D8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51536" y="2752758"/>
                  <a:ext cx="112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03CA99-49BA-4710-8161-C536603EE791}"/>
                    </a:ext>
                  </a:extLst>
                </p14:cNvPr>
                <p14:cNvContentPartPr/>
                <p14:nvPr/>
              </p14:nvContentPartPr>
              <p14:xfrm>
                <a:off x="5704256" y="2799198"/>
                <a:ext cx="102240" cy="3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03CA99-49BA-4710-8161-C536603EE79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99936" y="2794878"/>
                  <a:ext cx="110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B593A50-DAE2-463E-9288-5AF6A4538BA8}"/>
                    </a:ext>
                  </a:extLst>
                </p14:cNvPr>
                <p14:cNvContentPartPr/>
                <p14:nvPr/>
              </p14:nvContentPartPr>
              <p14:xfrm>
                <a:off x="5698136" y="2825838"/>
                <a:ext cx="128160" cy="7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B593A50-DAE2-463E-9288-5AF6A4538B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93816" y="2821518"/>
                  <a:ext cx="136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DE17AB8-3AE4-4D3B-80B7-674D259B2DD4}"/>
                    </a:ext>
                  </a:extLst>
                </p14:cNvPr>
                <p14:cNvContentPartPr/>
                <p14:nvPr/>
              </p14:nvContentPartPr>
              <p14:xfrm>
                <a:off x="5845376" y="2757798"/>
                <a:ext cx="75600" cy="98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DE17AB8-3AE4-4D3B-80B7-674D259B2D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41056" y="2753478"/>
                  <a:ext cx="8424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70AFC205-2840-470D-A850-E89AB8192107}"/>
                  </a:ext>
                </a:extLst>
              </p14:cNvPr>
              <p14:cNvContentPartPr/>
              <p14:nvPr/>
            </p14:nvContentPartPr>
            <p14:xfrm>
              <a:off x="527816" y="3203478"/>
              <a:ext cx="60120" cy="748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70AFC205-2840-470D-A850-E89AB819210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3496" y="3199158"/>
                <a:ext cx="6876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902E3B17-092E-44A4-8921-3BA7C0096AC5}"/>
              </a:ext>
            </a:extLst>
          </p:cNvPr>
          <p:cNvGrpSpPr/>
          <p:nvPr/>
        </p:nvGrpSpPr>
        <p:grpSpPr>
          <a:xfrm>
            <a:off x="927416" y="3076758"/>
            <a:ext cx="1208880" cy="241920"/>
            <a:chOff x="927416" y="3076758"/>
            <a:chExt cx="120888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B952FB1-00DE-4312-93DB-F901B46D69CA}"/>
                    </a:ext>
                  </a:extLst>
                </p14:cNvPr>
                <p14:cNvContentPartPr/>
                <p14:nvPr/>
              </p14:nvContentPartPr>
              <p14:xfrm>
                <a:off x="983936" y="3194118"/>
                <a:ext cx="2520" cy="78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B952FB1-00DE-4312-93DB-F901B46D69C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9616" y="3189798"/>
                  <a:ext cx="11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F8CF6CB-A5E8-4E5C-BA01-E7A118055720}"/>
                    </a:ext>
                  </a:extLst>
                </p14:cNvPr>
                <p14:cNvContentPartPr/>
                <p14:nvPr/>
              </p14:nvContentPartPr>
              <p14:xfrm>
                <a:off x="927416" y="3162798"/>
                <a:ext cx="105480" cy="141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F8CF6CB-A5E8-4E5C-BA01-E7A11805572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3096" y="3158478"/>
                  <a:ext cx="114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9FA582C-E8B2-42E1-B073-FD01A7695F7A}"/>
                    </a:ext>
                  </a:extLst>
                </p14:cNvPr>
                <p14:cNvContentPartPr/>
                <p14:nvPr/>
              </p14:nvContentPartPr>
              <p14:xfrm>
                <a:off x="1094096" y="3134358"/>
                <a:ext cx="65520" cy="122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9FA582C-E8B2-42E1-B073-FD01A7695F7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9776" y="3130038"/>
                  <a:ext cx="74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461316A-A22A-49E6-BF35-EDABCB768A35}"/>
                    </a:ext>
                  </a:extLst>
                </p14:cNvPr>
                <p14:cNvContentPartPr/>
                <p14:nvPr/>
              </p14:nvContentPartPr>
              <p14:xfrm>
                <a:off x="1192376" y="3168198"/>
                <a:ext cx="63360" cy="74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461316A-A22A-49E6-BF35-EDABCB768A3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88056" y="3163878"/>
                  <a:ext cx="7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B90ECCA-48C1-4B92-B4A0-8675C8BF41E0}"/>
                    </a:ext>
                  </a:extLst>
                </p14:cNvPr>
                <p14:cNvContentPartPr/>
                <p14:nvPr/>
              </p14:nvContentPartPr>
              <p14:xfrm>
                <a:off x="1274096" y="3097278"/>
                <a:ext cx="170640" cy="141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B90ECCA-48C1-4B92-B4A0-8675C8BF41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269776" y="3092958"/>
                  <a:ext cx="179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913B27D-3354-4004-804F-FE446384DBB7}"/>
                    </a:ext>
                  </a:extLst>
                </p14:cNvPr>
                <p14:cNvContentPartPr/>
                <p14:nvPr/>
              </p14:nvContentPartPr>
              <p14:xfrm>
                <a:off x="1439336" y="3076758"/>
                <a:ext cx="123480" cy="241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913B27D-3354-4004-804F-FE446384DB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35016" y="3072438"/>
                  <a:ext cx="132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88E9291-ED63-4EF1-95EF-E37029FDE023}"/>
                    </a:ext>
                  </a:extLst>
                </p14:cNvPr>
                <p14:cNvContentPartPr/>
                <p14:nvPr/>
              </p14:nvContentPartPr>
              <p14:xfrm>
                <a:off x="1386416" y="3087918"/>
                <a:ext cx="43920" cy="4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88E9291-ED63-4EF1-95EF-E37029FDE02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82096" y="3083598"/>
                  <a:ext cx="52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340B260-F808-406B-9461-79BFB4E3CCA5}"/>
                    </a:ext>
                  </a:extLst>
                </p14:cNvPr>
                <p14:cNvContentPartPr/>
                <p14:nvPr/>
              </p14:nvContentPartPr>
              <p14:xfrm>
                <a:off x="1598096" y="3159918"/>
                <a:ext cx="73800" cy="74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340B260-F808-406B-9461-79BFB4E3CCA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93776" y="3155598"/>
                  <a:ext cx="82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7830B1E-66FF-464F-8DBC-799A82C0CD76}"/>
                    </a:ext>
                  </a:extLst>
                </p14:cNvPr>
                <p14:cNvContentPartPr/>
                <p14:nvPr/>
              </p14:nvContentPartPr>
              <p14:xfrm>
                <a:off x="1693136" y="3128598"/>
                <a:ext cx="2520" cy="20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7830B1E-66FF-464F-8DBC-799A82C0CD7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88816" y="3124278"/>
                  <a:ext cx="11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74FB968-55F2-4904-ACB8-86F400C6D696}"/>
                    </a:ext>
                  </a:extLst>
                </p14:cNvPr>
                <p14:cNvContentPartPr/>
                <p14:nvPr/>
              </p14:nvContentPartPr>
              <p14:xfrm>
                <a:off x="1683776" y="3114558"/>
                <a:ext cx="95760" cy="126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74FB968-55F2-4904-ACB8-86F400C6D6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79456" y="3110238"/>
                  <a:ext cx="104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4C8E900-789E-4124-8180-C56EDE461B37}"/>
                    </a:ext>
                  </a:extLst>
                </p14:cNvPr>
                <p14:cNvContentPartPr/>
                <p14:nvPr/>
              </p14:nvContentPartPr>
              <p14:xfrm>
                <a:off x="1782776" y="3103398"/>
                <a:ext cx="44640" cy="131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4C8E900-789E-4124-8180-C56EDE461B3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78456" y="3099078"/>
                  <a:ext cx="53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5835F9F-C37B-4504-AD6D-3416CFDD960D}"/>
                    </a:ext>
                  </a:extLst>
                </p14:cNvPr>
                <p14:cNvContentPartPr/>
                <p14:nvPr/>
              </p14:nvContentPartPr>
              <p14:xfrm>
                <a:off x="1950536" y="3167838"/>
                <a:ext cx="105120" cy="15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5835F9F-C37B-4504-AD6D-3416CFDD960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46216" y="3163518"/>
                  <a:ext cx="11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53D5196-98FC-41CD-986C-EF4A8EF6B1AB}"/>
                    </a:ext>
                  </a:extLst>
                </p14:cNvPr>
                <p14:cNvContentPartPr/>
                <p14:nvPr/>
              </p14:nvContentPartPr>
              <p14:xfrm>
                <a:off x="1941536" y="3200238"/>
                <a:ext cx="112680" cy="5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53D5196-98FC-41CD-986C-EF4A8EF6B1A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37216" y="3195558"/>
                  <a:ext cx="121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8BA6D1C-844A-4264-9BC4-24160A48FDF6}"/>
                    </a:ext>
                  </a:extLst>
                </p14:cNvPr>
                <p14:cNvContentPartPr/>
                <p14:nvPr/>
              </p14:nvContentPartPr>
              <p14:xfrm>
                <a:off x="2039096" y="3138318"/>
                <a:ext cx="97200" cy="128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8BA6D1C-844A-4264-9BC4-24160A48FDF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34776" y="3133998"/>
                  <a:ext cx="1058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7FCC6FDF-6956-496A-BF18-427C684A47A2}"/>
              </a:ext>
            </a:extLst>
          </p:cNvPr>
          <p:cNvGrpSpPr/>
          <p:nvPr/>
        </p:nvGrpSpPr>
        <p:grpSpPr>
          <a:xfrm>
            <a:off x="9127136" y="646398"/>
            <a:ext cx="2146320" cy="920520"/>
            <a:chOff x="9127136" y="646398"/>
            <a:chExt cx="2146320" cy="9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46622B3-7CAC-4401-BA1E-9E6909276499}"/>
                    </a:ext>
                  </a:extLst>
                </p14:cNvPr>
                <p14:cNvContentPartPr/>
                <p14:nvPr/>
              </p14:nvContentPartPr>
              <p14:xfrm>
                <a:off x="9312176" y="673758"/>
                <a:ext cx="122760" cy="276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46622B3-7CAC-4401-BA1E-9E690927649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07856" y="669438"/>
                  <a:ext cx="131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C23ECE-9F60-4FA3-B049-105E6A70C632}"/>
                    </a:ext>
                  </a:extLst>
                </p14:cNvPr>
                <p14:cNvContentPartPr/>
                <p14:nvPr/>
              </p14:nvContentPartPr>
              <p14:xfrm>
                <a:off x="9464456" y="750078"/>
                <a:ext cx="69840" cy="88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C23ECE-9F60-4FA3-B049-105E6A70C63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60136" y="745758"/>
                  <a:ext cx="78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3919184-1F52-40AE-9D93-7CF24D8F18C4}"/>
                    </a:ext>
                  </a:extLst>
                </p14:cNvPr>
                <p14:cNvContentPartPr/>
                <p14:nvPr/>
              </p14:nvContentPartPr>
              <p14:xfrm>
                <a:off x="9589736" y="739638"/>
                <a:ext cx="53640" cy="78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3919184-1F52-40AE-9D93-7CF24D8F18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85416" y="735318"/>
                  <a:ext cx="62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CB58B3E-3364-4A3D-A555-251FC885785E}"/>
                    </a:ext>
                  </a:extLst>
                </p14:cNvPr>
                <p14:cNvContentPartPr/>
                <p14:nvPr/>
              </p14:nvContentPartPr>
              <p14:xfrm>
                <a:off x="9720056" y="829638"/>
                <a:ext cx="1080" cy="46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CB58B3E-3364-4A3D-A555-251FC885785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15736" y="825318"/>
                  <a:ext cx="9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52910D2-B501-4086-8650-483D51747F40}"/>
                    </a:ext>
                  </a:extLst>
                </p14:cNvPr>
                <p14:cNvContentPartPr/>
                <p14:nvPr/>
              </p14:nvContentPartPr>
              <p14:xfrm>
                <a:off x="9833456" y="736038"/>
                <a:ext cx="7920" cy="77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52910D2-B501-4086-8650-483D51747F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29136" y="731718"/>
                  <a:ext cx="16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A4AD09A-6252-4D37-832F-2788A386B56D}"/>
                    </a:ext>
                  </a:extLst>
                </p14:cNvPr>
                <p14:cNvContentPartPr/>
                <p14:nvPr/>
              </p14:nvContentPartPr>
              <p14:xfrm>
                <a:off x="9908336" y="692478"/>
                <a:ext cx="81000" cy="95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A4AD09A-6252-4D37-832F-2788A386B56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04016" y="688158"/>
                  <a:ext cx="89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88ABE1D-E872-445A-985D-66D56A52AE63}"/>
                    </a:ext>
                  </a:extLst>
                </p14:cNvPr>
                <p14:cNvContentPartPr/>
                <p14:nvPr/>
              </p14:nvContentPartPr>
              <p14:xfrm>
                <a:off x="10048736" y="646398"/>
                <a:ext cx="54720" cy="170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88ABE1D-E872-445A-985D-66D56A52AE6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44416" y="642078"/>
                  <a:ext cx="63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1149B8D-EBB1-403E-8D59-01FED3C400E7}"/>
                    </a:ext>
                  </a:extLst>
                </p14:cNvPr>
                <p14:cNvContentPartPr/>
                <p14:nvPr/>
              </p14:nvContentPartPr>
              <p14:xfrm>
                <a:off x="9493616" y="977238"/>
                <a:ext cx="25200" cy="143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1149B8D-EBB1-403E-8D59-01FED3C400E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489296" y="972918"/>
                  <a:ext cx="33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27CC419-9E62-4AF1-8F6B-4BF466A46F88}"/>
                    </a:ext>
                  </a:extLst>
                </p14:cNvPr>
                <p14:cNvContentPartPr/>
                <p14:nvPr/>
              </p14:nvContentPartPr>
              <p14:xfrm>
                <a:off x="9423056" y="888678"/>
                <a:ext cx="114480" cy="108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27CC419-9E62-4AF1-8F6B-4BF466A46F8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18736" y="884358"/>
                  <a:ext cx="123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F364CA1-F4D5-4BC8-9B78-955EE419E478}"/>
                    </a:ext>
                  </a:extLst>
                </p14:cNvPr>
                <p14:cNvContentPartPr/>
                <p14:nvPr/>
              </p14:nvContentPartPr>
              <p14:xfrm>
                <a:off x="9144056" y="1190718"/>
                <a:ext cx="75600" cy="102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F364CA1-F4D5-4BC8-9B78-955EE419E4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39736" y="1186398"/>
                  <a:ext cx="84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3B5DB28-5F10-4FA6-B51E-6A74940A7056}"/>
                    </a:ext>
                  </a:extLst>
                </p14:cNvPr>
                <p14:cNvContentPartPr/>
                <p14:nvPr/>
              </p14:nvContentPartPr>
              <p14:xfrm>
                <a:off x="9190856" y="1184598"/>
                <a:ext cx="109080" cy="117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3B5DB28-5F10-4FA6-B51E-6A74940A70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86536" y="1180278"/>
                  <a:ext cx="117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8D374A2-14FC-4D96-8637-10BC85E69D46}"/>
                    </a:ext>
                  </a:extLst>
                </p14:cNvPr>
                <p14:cNvContentPartPr/>
                <p14:nvPr/>
              </p14:nvContentPartPr>
              <p14:xfrm>
                <a:off x="9311816" y="1211598"/>
                <a:ext cx="50040" cy="59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8D374A2-14FC-4D96-8637-10BC85E69D4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07496" y="1207278"/>
                  <a:ext cx="58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F258D46-7641-452D-B5D1-32FC922DF497}"/>
                    </a:ext>
                  </a:extLst>
                </p14:cNvPr>
                <p14:cNvContentPartPr/>
                <p14:nvPr/>
              </p14:nvContentPartPr>
              <p14:xfrm>
                <a:off x="9382736" y="1186758"/>
                <a:ext cx="70920" cy="70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F258D46-7641-452D-B5D1-32FC922DF49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78416" y="1182438"/>
                  <a:ext cx="79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E964F02-5476-4BF2-9E38-FC2564DD18F7}"/>
                    </a:ext>
                  </a:extLst>
                </p14:cNvPr>
                <p14:cNvContentPartPr/>
                <p14:nvPr/>
              </p14:nvContentPartPr>
              <p14:xfrm>
                <a:off x="9367256" y="1213038"/>
                <a:ext cx="81720" cy="9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E964F02-5476-4BF2-9E38-FC2564DD18F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62936" y="1208718"/>
                  <a:ext cx="90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E156E6A-822D-4490-984B-FBB2104B8D0A}"/>
                    </a:ext>
                  </a:extLst>
                </p14:cNvPr>
                <p14:cNvContentPartPr/>
                <p14:nvPr/>
              </p14:nvContentPartPr>
              <p14:xfrm>
                <a:off x="9447176" y="1188198"/>
                <a:ext cx="66240" cy="66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E156E6A-822D-4490-984B-FBB2104B8D0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42856" y="1183878"/>
                  <a:ext cx="74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C49171D-4FF5-4FE9-A758-C894F07FBABF}"/>
                    </a:ext>
                  </a:extLst>
                </p14:cNvPr>
                <p14:cNvContentPartPr/>
                <p14:nvPr/>
              </p14:nvContentPartPr>
              <p14:xfrm>
                <a:off x="9524216" y="1112238"/>
                <a:ext cx="66600" cy="131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C49171D-4FF5-4FE9-A758-C894F07FBA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19896" y="1107918"/>
                  <a:ext cx="75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A6F4931-B2DF-4EEF-9093-0B9204EC727E}"/>
                    </a:ext>
                  </a:extLst>
                </p14:cNvPr>
                <p14:cNvContentPartPr/>
                <p14:nvPr/>
              </p14:nvContentPartPr>
              <p14:xfrm>
                <a:off x="9608456" y="1108998"/>
                <a:ext cx="159840" cy="248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A6F4931-B2DF-4EEF-9093-0B9204EC727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04136" y="1104678"/>
                  <a:ext cx="168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A5D65DC-8D95-4868-A536-697AAEC156A5}"/>
                    </a:ext>
                  </a:extLst>
                </p14:cNvPr>
                <p14:cNvContentPartPr/>
                <p14:nvPr/>
              </p14:nvContentPartPr>
              <p14:xfrm>
                <a:off x="9127136" y="1367478"/>
                <a:ext cx="243720" cy="199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A5D65DC-8D95-4868-A536-697AAEC156A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22816" y="1363158"/>
                  <a:ext cx="252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91110AB-3F2C-473B-BAD6-CAB5CBA65BC6}"/>
                    </a:ext>
                  </a:extLst>
                </p14:cNvPr>
                <p14:cNvContentPartPr/>
                <p14:nvPr/>
              </p14:nvContentPartPr>
              <p14:xfrm>
                <a:off x="9307856" y="1324638"/>
                <a:ext cx="360" cy="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91110AB-3F2C-473B-BAD6-CAB5CBA65B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03536" y="13203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2A54D3F-4A99-48B9-AFAE-A780D76D01CA}"/>
                    </a:ext>
                  </a:extLst>
                </p14:cNvPr>
                <p14:cNvContentPartPr/>
                <p14:nvPr/>
              </p14:nvContentPartPr>
              <p14:xfrm>
                <a:off x="9465896" y="1340118"/>
                <a:ext cx="87840" cy="138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2A54D3F-4A99-48B9-AFAE-A780D76D01C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61576" y="1335798"/>
                  <a:ext cx="96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24B1386-8B69-4998-9BD7-664FCD3FD3EC}"/>
                    </a:ext>
                  </a:extLst>
                </p14:cNvPr>
                <p14:cNvContentPartPr/>
                <p14:nvPr/>
              </p14:nvContentPartPr>
              <p14:xfrm>
                <a:off x="9501536" y="1401318"/>
                <a:ext cx="74160" cy="15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24B1386-8B69-4998-9BD7-664FCD3FD3E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97216" y="1396998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8DC5E6C-C7E8-46CE-ACE6-94BB4BC09F5D}"/>
                    </a:ext>
                  </a:extLst>
                </p14:cNvPr>
                <p14:cNvContentPartPr/>
                <p14:nvPr/>
              </p14:nvContentPartPr>
              <p14:xfrm>
                <a:off x="9900776" y="943758"/>
                <a:ext cx="115200" cy="101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8DC5E6C-C7E8-46CE-ACE6-94BB4BC09F5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96456" y="939438"/>
                  <a:ext cx="123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CB041E5-6C3F-451E-A278-9A6A87A5C204}"/>
                    </a:ext>
                  </a:extLst>
                </p14:cNvPr>
                <p14:cNvContentPartPr/>
                <p14:nvPr/>
              </p14:nvContentPartPr>
              <p14:xfrm>
                <a:off x="9815456" y="859878"/>
                <a:ext cx="147600" cy="150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CB041E5-6C3F-451E-A278-9A6A87A5C2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11136" y="855558"/>
                  <a:ext cx="156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E35890F-857C-4968-B988-A27A67BFB088}"/>
                    </a:ext>
                  </a:extLst>
                </p14:cNvPr>
                <p14:cNvContentPartPr/>
                <p14:nvPr/>
              </p14:nvContentPartPr>
              <p14:xfrm>
                <a:off x="10083656" y="1048158"/>
                <a:ext cx="43920" cy="96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E35890F-857C-4968-B988-A27A67BFB08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79336" y="1043838"/>
                  <a:ext cx="52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F1FEC44-B4B4-461B-B24D-1E0662587BAE}"/>
                    </a:ext>
                  </a:extLst>
                </p14:cNvPr>
                <p14:cNvContentPartPr/>
                <p14:nvPr/>
              </p14:nvContentPartPr>
              <p14:xfrm>
                <a:off x="10140176" y="1025478"/>
                <a:ext cx="20520" cy="137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F1FEC44-B4B4-461B-B24D-1E0662587BA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35856" y="1021158"/>
                  <a:ext cx="29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F0846F3-0B04-4B2C-B1ED-9C9AF1E41BC0}"/>
                    </a:ext>
                  </a:extLst>
                </p14:cNvPr>
                <p14:cNvContentPartPr/>
                <p14:nvPr/>
              </p14:nvContentPartPr>
              <p14:xfrm>
                <a:off x="10122176" y="1097118"/>
                <a:ext cx="55440" cy="90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F0846F3-0B04-4B2C-B1ED-9C9AF1E41BC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117856" y="1092798"/>
                  <a:ext cx="64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8B3CD29-180B-43CB-B053-E42C204A8DAB}"/>
                    </a:ext>
                  </a:extLst>
                </p14:cNvPr>
                <p14:cNvContentPartPr/>
                <p14:nvPr/>
              </p14:nvContentPartPr>
              <p14:xfrm>
                <a:off x="10171496" y="1058958"/>
                <a:ext cx="139320" cy="62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8B3CD29-180B-43CB-B053-E42C204A8DA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67176" y="1054638"/>
                  <a:ext cx="147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2314E13-4051-4476-A5B7-E3177807F26C}"/>
                    </a:ext>
                  </a:extLst>
                </p14:cNvPr>
                <p14:cNvContentPartPr/>
                <p14:nvPr/>
              </p14:nvContentPartPr>
              <p14:xfrm>
                <a:off x="10168976" y="1032678"/>
                <a:ext cx="127440" cy="871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2314E13-4051-4476-A5B7-E3177807F26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64656" y="1028358"/>
                  <a:ext cx="136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FB4C4E2-D7C2-4227-B026-11A2124E8EE0}"/>
                    </a:ext>
                  </a:extLst>
                </p14:cNvPr>
                <p14:cNvContentPartPr/>
                <p14:nvPr/>
              </p14:nvContentPartPr>
              <p14:xfrm>
                <a:off x="10310096" y="1033398"/>
                <a:ext cx="55440" cy="67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FB4C4E2-D7C2-4227-B026-11A2124E8EE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05776" y="1029078"/>
                  <a:ext cx="64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ACE0047-02F4-4387-A2F2-24EC9B0094E6}"/>
                    </a:ext>
                  </a:extLst>
                </p14:cNvPr>
                <p14:cNvContentPartPr/>
                <p14:nvPr/>
              </p14:nvContentPartPr>
              <p14:xfrm>
                <a:off x="10381016" y="1002078"/>
                <a:ext cx="83520" cy="89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ACE0047-02F4-4387-A2F2-24EC9B0094E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76696" y="997758"/>
                  <a:ext cx="92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4EA6BF8-9F2D-4D68-B727-0D5E35239748}"/>
                    </a:ext>
                  </a:extLst>
                </p14:cNvPr>
                <p14:cNvContentPartPr/>
                <p14:nvPr/>
              </p14:nvContentPartPr>
              <p14:xfrm>
                <a:off x="10368776" y="1035558"/>
                <a:ext cx="91800" cy="16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4EA6BF8-9F2D-4D68-B727-0D5E3523974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64456" y="1031238"/>
                  <a:ext cx="100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7BF2F75-4907-4887-8A4D-02DD533FE17A}"/>
                    </a:ext>
                  </a:extLst>
                </p14:cNvPr>
                <p14:cNvContentPartPr/>
                <p14:nvPr/>
              </p14:nvContentPartPr>
              <p14:xfrm>
                <a:off x="10471376" y="1013238"/>
                <a:ext cx="62280" cy="77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7BF2F75-4907-4887-8A4D-02DD533FE17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67056" y="1008918"/>
                  <a:ext cx="70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8B97F77-3E5E-4F13-8ECB-61DFD09A269B}"/>
                    </a:ext>
                  </a:extLst>
                </p14:cNvPr>
                <p14:cNvContentPartPr/>
                <p14:nvPr/>
              </p14:nvContentPartPr>
              <p14:xfrm>
                <a:off x="10544816" y="926118"/>
                <a:ext cx="74160" cy="155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8B97F77-3E5E-4F13-8ECB-61DFD09A269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40496" y="921798"/>
                  <a:ext cx="82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A5F326E-2D04-4AEB-9D60-2BD7BC0FCC56}"/>
                    </a:ext>
                  </a:extLst>
                </p14:cNvPr>
                <p14:cNvContentPartPr/>
                <p14:nvPr/>
              </p14:nvContentPartPr>
              <p14:xfrm>
                <a:off x="10622936" y="912798"/>
                <a:ext cx="186840" cy="265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A5F326E-2D04-4AEB-9D60-2BD7BC0FCC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618616" y="908478"/>
                  <a:ext cx="195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814C485-BC01-4EB8-9BFF-6C600F279589}"/>
                    </a:ext>
                  </a:extLst>
                </p14:cNvPr>
                <p14:cNvContentPartPr/>
                <p14:nvPr/>
              </p14:nvContentPartPr>
              <p14:xfrm>
                <a:off x="10895816" y="860238"/>
                <a:ext cx="199800" cy="219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814C485-BC01-4EB8-9BFF-6C600F27958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91496" y="855918"/>
                  <a:ext cx="208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037494B-1965-47D9-86B0-C14A1032EC85}"/>
                    </a:ext>
                  </a:extLst>
                </p14:cNvPr>
                <p14:cNvContentPartPr/>
                <p14:nvPr/>
              </p14:nvContentPartPr>
              <p14:xfrm>
                <a:off x="10999856" y="842238"/>
                <a:ext cx="45360" cy="25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037494B-1965-47D9-86B0-C14A1032EC8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95536" y="837918"/>
                  <a:ext cx="5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8E0E627-588B-4D9B-A172-D02FCE2DCD18}"/>
                    </a:ext>
                  </a:extLst>
                </p14:cNvPr>
                <p14:cNvContentPartPr/>
                <p14:nvPr/>
              </p14:nvContentPartPr>
              <p14:xfrm>
                <a:off x="11202896" y="818478"/>
                <a:ext cx="18360" cy="128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8E0E627-588B-4D9B-A172-D02FCE2DCD1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98576" y="814158"/>
                  <a:ext cx="2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972A1B2-4D25-4239-BEF0-485E75225BC4}"/>
                    </a:ext>
                  </a:extLst>
                </p14:cNvPr>
                <p14:cNvContentPartPr/>
                <p14:nvPr/>
              </p14:nvContentPartPr>
              <p14:xfrm>
                <a:off x="11119016" y="824958"/>
                <a:ext cx="154440" cy="1659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972A1B2-4D25-4239-BEF0-485E75225BC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14696" y="820638"/>
                  <a:ext cx="1630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216E0DEE-C831-4F21-BEBD-4C1CE1F1F99B}"/>
              </a:ext>
            </a:extLst>
          </p:cNvPr>
          <p:cNvGrpSpPr/>
          <p:nvPr/>
        </p:nvGrpSpPr>
        <p:grpSpPr>
          <a:xfrm>
            <a:off x="7440536" y="967158"/>
            <a:ext cx="158400" cy="284040"/>
            <a:chOff x="7440536" y="967158"/>
            <a:chExt cx="15840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5BC2476-8E77-496A-8F9A-8D5057ECD99F}"/>
                    </a:ext>
                  </a:extLst>
                </p14:cNvPr>
                <p14:cNvContentPartPr/>
                <p14:nvPr/>
              </p14:nvContentPartPr>
              <p14:xfrm>
                <a:off x="7515776" y="967158"/>
                <a:ext cx="17280" cy="239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5BC2476-8E77-496A-8F9A-8D5057ECD99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11456" y="962838"/>
                  <a:ext cx="25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915A988-3CE1-45AF-8621-779038AF3E4F}"/>
                    </a:ext>
                  </a:extLst>
                </p14:cNvPr>
                <p14:cNvContentPartPr/>
                <p14:nvPr/>
              </p14:nvContentPartPr>
              <p14:xfrm>
                <a:off x="7440536" y="1078038"/>
                <a:ext cx="158400" cy="173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915A988-3CE1-45AF-8621-779038AF3E4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436216" y="1073718"/>
                  <a:ext cx="16704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84D2E5DD-96DC-4BE5-AC87-CB69E2024F66}"/>
                  </a:ext>
                </a:extLst>
              </p14:cNvPr>
              <p14:cNvContentPartPr/>
              <p14:nvPr/>
            </p14:nvContentPartPr>
            <p14:xfrm>
              <a:off x="2776016" y="3104838"/>
              <a:ext cx="81000" cy="662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84D2E5DD-96DC-4BE5-AC87-CB69E2024F6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771696" y="3100518"/>
                <a:ext cx="8964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0AE73591-839E-4B04-AC1D-A4EF1D738F6F}"/>
              </a:ext>
            </a:extLst>
          </p:cNvPr>
          <p:cNvGrpSpPr/>
          <p:nvPr/>
        </p:nvGrpSpPr>
        <p:grpSpPr>
          <a:xfrm>
            <a:off x="4448936" y="3106278"/>
            <a:ext cx="275400" cy="148680"/>
            <a:chOff x="4448936" y="3106278"/>
            <a:chExt cx="27540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FCEB141-B374-4607-B696-7A9B45175D5E}"/>
                    </a:ext>
                  </a:extLst>
                </p14:cNvPr>
                <p14:cNvContentPartPr/>
                <p14:nvPr/>
              </p14:nvContentPartPr>
              <p14:xfrm>
                <a:off x="4448936" y="3160278"/>
                <a:ext cx="137160" cy="5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FCEB141-B374-4607-B696-7A9B45175D5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44616" y="3155958"/>
                  <a:ext cx="145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6A1704B-6669-4BB7-8BD2-0A1D4E64F5C6}"/>
                    </a:ext>
                  </a:extLst>
                </p14:cNvPr>
                <p14:cNvContentPartPr/>
                <p14:nvPr/>
              </p14:nvContentPartPr>
              <p14:xfrm>
                <a:off x="4463696" y="3213918"/>
                <a:ext cx="144720" cy="3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6A1704B-6669-4BB7-8BD2-0A1D4E64F5C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59376" y="3209598"/>
                  <a:ext cx="153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4071D43-3AB9-422D-B7AC-63E4DBD04968}"/>
                    </a:ext>
                  </a:extLst>
                </p14:cNvPr>
                <p14:cNvContentPartPr/>
                <p14:nvPr/>
              </p14:nvContentPartPr>
              <p14:xfrm>
                <a:off x="4620656" y="3106278"/>
                <a:ext cx="103680" cy="148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4071D43-3AB9-422D-B7AC-63E4DBD0496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16336" y="3101958"/>
                  <a:ext cx="1123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E753D331-0C87-46DD-870A-D7A0BF35424F}"/>
              </a:ext>
            </a:extLst>
          </p:cNvPr>
          <p:cNvGrpSpPr/>
          <p:nvPr/>
        </p:nvGrpSpPr>
        <p:grpSpPr>
          <a:xfrm>
            <a:off x="4774736" y="3016278"/>
            <a:ext cx="1167120" cy="200160"/>
            <a:chOff x="4774736" y="3016278"/>
            <a:chExt cx="116712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FB5801C-AA82-4A4F-97D2-C8DF1EB3C9E2}"/>
                    </a:ext>
                  </a:extLst>
                </p14:cNvPr>
                <p14:cNvContentPartPr/>
                <p14:nvPr/>
              </p14:nvContentPartPr>
              <p14:xfrm>
                <a:off x="4774736" y="3095118"/>
                <a:ext cx="80280" cy="1213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FB5801C-AA82-4A4F-97D2-C8DF1EB3C9E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70416" y="3090798"/>
                  <a:ext cx="88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10E8024-BF22-4217-87D8-960487DF2691}"/>
                    </a:ext>
                  </a:extLst>
                </p14:cNvPr>
                <p14:cNvContentPartPr/>
                <p14:nvPr/>
              </p14:nvContentPartPr>
              <p14:xfrm>
                <a:off x="4915496" y="3045798"/>
                <a:ext cx="51480" cy="108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10E8024-BF22-4217-87D8-960487DF269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11176" y="3041478"/>
                  <a:ext cx="60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DBCC6F5-2291-441B-9CAD-5C6A2334A2B2}"/>
                    </a:ext>
                  </a:extLst>
                </p14:cNvPr>
                <p14:cNvContentPartPr/>
                <p14:nvPr/>
              </p14:nvContentPartPr>
              <p14:xfrm>
                <a:off x="4962656" y="3087198"/>
                <a:ext cx="19800" cy="129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DBCC6F5-2291-441B-9CAD-5C6A2334A2B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58336" y="3082878"/>
                  <a:ext cx="28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9AB7519-99AE-4376-8FA1-A9E26F9089C2}"/>
                    </a:ext>
                  </a:extLst>
                </p14:cNvPr>
                <p14:cNvContentPartPr/>
                <p14:nvPr/>
              </p14:nvContentPartPr>
              <p14:xfrm>
                <a:off x="5113496" y="3085398"/>
                <a:ext cx="115560" cy="87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9AB7519-99AE-4376-8FA1-A9E26F9089C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09176" y="3081078"/>
                  <a:ext cx="124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BFC25EA-D464-47BF-830D-F72B63C034EA}"/>
                    </a:ext>
                  </a:extLst>
                </p14:cNvPr>
                <p14:cNvContentPartPr/>
                <p14:nvPr/>
              </p14:nvContentPartPr>
              <p14:xfrm>
                <a:off x="5297096" y="3016278"/>
                <a:ext cx="86760" cy="1292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BFC25EA-D464-47BF-830D-F72B63C034E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92776" y="3011958"/>
                  <a:ext cx="95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5776BFF-CF2C-48A9-A83F-087F03335B96}"/>
                    </a:ext>
                  </a:extLst>
                </p14:cNvPr>
                <p14:cNvContentPartPr/>
                <p14:nvPr/>
              </p14:nvContentPartPr>
              <p14:xfrm>
                <a:off x="5451176" y="3035718"/>
                <a:ext cx="103680" cy="93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5776BFF-CF2C-48A9-A83F-087F03335B9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46856" y="3031398"/>
                  <a:ext cx="112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26D0779-671C-4BCF-A13C-B3696D4F7B3F}"/>
                    </a:ext>
                  </a:extLst>
                </p14:cNvPr>
                <p14:cNvContentPartPr/>
                <p14:nvPr/>
              </p14:nvContentPartPr>
              <p14:xfrm>
                <a:off x="5706776" y="3115998"/>
                <a:ext cx="152640" cy="5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26D0779-671C-4BCF-A13C-B3696D4F7B3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02456" y="3111678"/>
                  <a:ext cx="161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8C80E79-2285-45E8-B0D1-10805D36F3AB}"/>
                    </a:ext>
                  </a:extLst>
                </p14:cNvPr>
                <p14:cNvContentPartPr/>
                <p14:nvPr/>
              </p14:nvContentPartPr>
              <p14:xfrm>
                <a:off x="5718296" y="3136518"/>
                <a:ext cx="125280" cy="118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8C80E79-2285-45E8-B0D1-10805D36F3A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13976" y="3132198"/>
                  <a:ext cx="133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A576BA0-DFC0-4CB4-8EA3-7EB7476EE918}"/>
                    </a:ext>
                  </a:extLst>
                </p14:cNvPr>
                <p14:cNvContentPartPr/>
                <p14:nvPr/>
              </p14:nvContentPartPr>
              <p14:xfrm>
                <a:off x="5849336" y="3052278"/>
                <a:ext cx="92520" cy="128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A576BA0-DFC0-4CB4-8EA3-7EB7476EE91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45016" y="3047958"/>
                  <a:ext cx="1011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6F55BE4F-9B9C-491B-B5EB-B329163CC9B8}"/>
              </a:ext>
            </a:extLst>
          </p:cNvPr>
          <p:cNvGrpSpPr/>
          <p:nvPr/>
        </p:nvGrpSpPr>
        <p:grpSpPr>
          <a:xfrm>
            <a:off x="6170816" y="2737638"/>
            <a:ext cx="1694880" cy="479880"/>
            <a:chOff x="6170816" y="2737638"/>
            <a:chExt cx="169488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D5DC939-C3D1-464B-95D5-06C620348ECB}"/>
                    </a:ext>
                  </a:extLst>
                </p14:cNvPr>
                <p14:cNvContentPartPr/>
                <p14:nvPr/>
              </p14:nvContentPartPr>
              <p14:xfrm>
                <a:off x="6280256" y="2848518"/>
                <a:ext cx="360" cy="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D5DC939-C3D1-464B-95D5-06C620348E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75936" y="2844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F6CC7EE-D10D-407F-A16D-5F817EAEC7B4}"/>
                    </a:ext>
                  </a:extLst>
                </p14:cNvPr>
                <p14:cNvContentPartPr/>
                <p14:nvPr/>
              </p14:nvContentPartPr>
              <p14:xfrm>
                <a:off x="6233816" y="2771118"/>
                <a:ext cx="68760" cy="104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F6CC7EE-D10D-407F-A16D-5F817EAEC7B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29496" y="2766798"/>
                  <a:ext cx="77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1AE6F53-BF16-4190-9710-182CDAEDD802}"/>
                    </a:ext>
                  </a:extLst>
                </p14:cNvPr>
                <p14:cNvContentPartPr/>
                <p14:nvPr/>
              </p14:nvContentPartPr>
              <p14:xfrm>
                <a:off x="6321656" y="2798838"/>
                <a:ext cx="68040" cy="66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1AE6F53-BF16-4190-9710-182CDAEDD8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17336" y="2794518"/>
                  <a:ext cx="76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3F910F4-F74A-4F08-8207-E5BF0C4F4EEC}"/>
                    </a:ext>
                  </a:extLst>
                </p14:cNvPr>
                <p14:cNvContentPartPr/>
                <p14:nvPr/>
              </p14:nvContentPartPr>
              <p14:xfrm>
                <a:off x="6406616" y="2737638"/>
                <a:ext cx="154800" cy="118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3F910F4-F74A-4F08-8207-E5BF0C4F4EE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02296" y="2733318"/>
                  <a:ext cx="163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8D54B12-EEF0-4ADB-9D95-97F2D218C4DE}"/>
                    </a:ext>
                  </a:extLst>
                </p14:cNvPr>
                <p14:cNvContentPartPr/>
                <p14:nvPr/>
              </p14:nvContentPartPr>
              <p14:xfrm>
                <a:off x="6567896" y="2802078"/>
                <a:ext cx="215280" cy="144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8D54B12-EEF0-4ADB-9D95-97F2D218C4D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63576" y="2797758"/>
                  <a:ext cx="223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BBA68F-1DA3-49E2-8AD8-7D53A8477E1B}"/>
                    </a:ext>
                  </a:extLst>
                </p14:cNvPr>
                <p14:cNvContentPartPr/>
                <p14:nvPr/>
              </p14:nvContentPartPr>
              <p14:xfrm>
                <a:off x="6516776" y="2752038"/>
                <a:ext cx="76320" cy="5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BBA68F-1DA3-49E2-8AD8-7D53A8477E1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12456" y="2747718"/>
                  <a:ext cx="84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82A7C28-1A77-45ED-83C7-4AF8354E0FE7}"/>
                    </a:ext>
                  </a:extLst>
                </p14:cNvPr>
                <p14:cNvContentPartPr/>
                <p14:nvPr/>
              </p14:nvContentPartPr>
              <p14:xfrm>
                <a:off x="6338216" y="2761038"/>
                <a:ext cx="87840" cy="11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82A7C28-1A77-45ED-83C7-4AF8354E0FE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33896" y="2756718"/>
                  <a:ext cx="9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E590785-8DAD-4A8A-AE4F-0F34AC7AF35B}"/>
                    </a:ext>
                  </a:extLst>
                </p14:cNvPr>
                <p14:cNvContentPartPr/>
                <p14:nvPr/>
              </p14:nvContentPartPr>
              <p14:xfrm>
                <a:off x="6846176" y="2820798"/>
                <a:ext cx="360" cy="42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E590785-8DAD-4A8A-AE4F-0F34AC7AF3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41856" y="2816478"/>
                  <a:ext cx="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B80BEF0-0A22-49FB-83B5-46421FE14BE4}"/>
                    </a:ext>
                  </a:extLst>
                </p14:cNvPr>
                <p14:cNvContentPartPr/>
                <p14:nvPr/>
              </p14:nvContentPartPr>
              <p14:xfrm>
                <a:off x="6856976" y="2772558"/>
                <a:ext cx="18000" cy="3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B80BEF0-0A22-49FB-83B5-46421FE14B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52656" y="2768238"/>
                  <a:ext cx="26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C9EFD9E-237A-441C-9D6C-D048040626FD}"/>
                    </a:ext>
                  </a:extLst>
                </p14:cNvPr>
                <p14:cNvContentPartPr/>
                <p14:nvPr/>
              </p14:nvContentPartPr>
              <p14:xfrm>
                <a:off x="6890456" y="2749518"/>
                <a:ext cx="95760" cy="110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C9EFD9E-237A-441C-9D6C-D048040626F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86136" y="2745198"/>
                  <a:ext cx="104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2BB0F00-0FF1-4358-9336-D386D61F330A}"/>
                    </a:ext>
                  </a:extLst>
                </p14:cNvPr>
                <p14:cNvContentPartPr/>
                <p14:nvPr/>
              </p14:nvContentPartPr>
              <p14:xfrm>
                <a:off x="6960656" y="2801358"/>
                <a:ext cx="47520" cy="13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2BB0F00-0FF1-4358-9336-D386D61F330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56336" y="2797038"/>
                  <a:ext cx="56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C7B1B29-DE16-4EE3-8412-C0E68E62AC66}"/>
                    </a:ext>
                  </a:extLst>
                </p14:cNvPr>
                <p14:cNvContentPartPr/>
                <p14:nvPr/>
              </p14:nvContentPartPr>
              <p14:xfrm>
                <a:off x="7109696" y="2802078"/>
                <a:ext cx="70920" cy="45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C7B1B29-DE16-4EE3-8412-C0E68E62AC6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05376" y="2797758"/>
                  <a:ext cx="79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7D1CD4D-30E4-4C90-982D-08222E8EABDE}"/>
                    </a:ext>
                  </a:extLst>
                </p14:cNvPr>
                <p14:cNvContentPartPr/>
                <p14:nvPr/>
              </p14:nvContentPartPr>
              <p14:xfrm>
                <a:off x="7173776" y="2793438"/>
                <a:ext cx="90720" cy="128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7D1CD4D-30E4-4C90-982D-08222E8EABD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69456" y="2789118"/>
                  <a:ext cx="99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6FFC19-9602-4128-BAC2-DAA7E7AE2812}"/>
                    </a:ext>
                  </a:extLst>
                </p14:cNvPr>
                <p14:cNvContentPartPr/>
                <p14:nvPr/>
              </p14:nvContentPartPr>
              <p14:xfrm>
                <a:off x="7280336" y="2754558"/>
                <a:ext cx="253440" cy="119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6FFC19-9602-4128-BAC2-DAA7E7AE281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76016" y="2750238"/>
                  <a:ext cx="262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629B063-ACDD-4B6E-A2AB-EB2D87D0E482}"/>
                    </a:ext>
                  </a:extLst>
                </p14:cNvPr>
                <p14:cNvContentPartPr/>
                <p14:nvPr/>
              </p14:nvContentPartPr>
              <p14:xfrm>
                <a:off x="7504976" y="2754558"/>
                <a:ext cx="18360" cy="11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629B063-ACDD-4B6E-A2AB-EB2D87D0E48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00656" y="2750238"/>
                  <a:ext cx="27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DA95DB1-C0D0-421B-B118-2203C554257A}"/>
                    </a:ext>
                  </a:extLst>
                </p14:cNvPr>
                <p14:cNvContentPartPr/>
                <p14:nvPr/>
              </p14:nvContentPartPr>
              <p14:xfrm>
                <a:off x="7568336" y="2741238"/>
                <a:ext cx="162000" cy="118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DA95DB1-C0D0-421B-B118-2203C554257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64016" y="2736918"/>
                  <a:ext cx="170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0FBD75-686F-4BDA-AD61-57E77415DBB6}"/>
                    </a:ext>
                  </a:extLst>
                </p14:cNvPr>
                <p14:cNvContentPartPr/>
                <p14:nvPr/>
              </p14:nvContentPartPr>
              <p14:xfrm>
                <a:off x="6201416" y="2901438"/>
                <a:ext cx="575640" cy="46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0FBD75-686F-4BDA-AD61-57E77415DB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97096" y="2897118"/>
                  <a:ext cx="584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F0072FB-59FB-42D7-830B-9506165263B8}"/>
                    </a:ext>
                  </a:extLst>
                </p14:cNvPr>
                <p14:cNvContentPartPr/>
                <p14:nvPr/>
              </p14:nvContentPartPr>
              <p14:xfrm>
                <a:off x="6170816" y="3034638"/>
                <a:ext cx="70560" cy="122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F0072FB-59FB-42D7-830B-9506165263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66496" y="3030318"/>
                  <a:ext cx="79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2962486-F42E-450F-B455-D47AAE5EE404}"/>
                    </a:ext>
                  </a:extLst>
                </p14:cNvPr>
                <p14:cNvContentPartPr/>
                <p14:nvPr/>
              </p14:nvContentPartPr>
              <p14:xfrm>
                <a:off x="6276656" y="3065958"/>
                <a:ext cx="51120" cy="806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2962486-F42E-450F-B455-D47AAE5EE40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72336" y="3061638"/>
                  <a:ext cx="59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45E4979-F939-43AF-B9EA-2A0A8E5FE4B8}"/>
                    </a:ext>
                  </a:extLst>
                </p14:cNvPr>
                <p14:cNvContentPartPr/>
                <p14:nvPr/>
              </p14:nvContentPartPr>
              <p14:xfrm>
                <a:off x="6367736" y="2997198"/>
                <a:ext cx="166320" cy="1134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45E4979-F939-43AF-B9EA-2A0A8E5FE4B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63416" y="2992878"/>
                  <a:ext cx="17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C58C7CE-72EE-4BB4-A453-284B0EB87AE4}"/>
                    </a:ext>
                  </a:extLst>
                </p14:cNvPr>
                <p14:cNvContentPartPr/>
                <p14:nvPr/>
              </p14:nvContentPartPr>
              <p14:xfrm>
                <a:off x="6511736" y="3072438"/>
                <a:ext cx="148680" cy="145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C58C7CE-72EE-4BB4-A453-284B0EB87AE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07416" y="3068118"/>
                  <a:ext cx="157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5EE47AF-4195-429F-A3F6-3C27727CAD6A}"/>
                    </a:ext>
                  </a:extLst>
                </p14:cNvPr>
                <p14:cNvContentPartPr/>
                <p14:nvPr/>
              </p14:nvContentPartPr>
              <p14:xfrm>
                <a:off x="6471776" y="3000078"/>
                <a:ext cx="58320" cy="9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5EE47AF-4195-429F-A3F6-3C27727CAD6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67456" y="2995758"/>
                  <a:ext cx="66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4D05197-73F7-460F-A4EF-49954841CDC9}"/>
                    </a:ext>
                  </a:extLst>
                </p14:cNvPr>
                <p14:cNvContentPartPr/>
                <p14:nvPr/>
              </p14:nvContentPartPr>
              <p14:xfrm>
                <a:off x="6908816" y="3044358"/>
                <a:ext cx="360" cy="37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4D05197-73F7-460F-A4EF-49954841CDC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04496" y="3040038"/>
                  <a:ext cx="9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31DCDA6-D8B5-4007-A6EF-6D4AB80EF01D}"/>
                    </a:ext>
                  </a:extLst>
                </p14:cNvPr>
                <p14:cNvContentPartPr/>
                <p14:nvPr/>
              </p14:nvContentPartPr>
              <p14:xfrm>
                <a:off x="6932936" y="2995758"/>
                <a:ext cx="21960" cy="16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31DCDA6-D8B5-4007-A6EF-6D4AB80EF01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28616" y="2991438"/>
                  <a:ext cx="30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C9E3DE7-4562-4D97-BB83-98AE9F3DB72B}"/>
                    </a:ext>
                  </a:extLst>
                </p14:cNvPr>
                <p14:cNvContentPartPr/>
                <p14:nvPr/>
              </p14:nvContentPartPr>
              <p14:xfrm>
                <a:off x="6961376" y="3029238"/>
                <a:ext cx="62280" cy="56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C9E3DE7-4562-4D97-BB83-98AE9F3DB7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57056" y="3024918"/>
                  <a:ext cx="70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61512F0-849F-41F7-A480-5B783C1C6F78}"/>
                    </a:ext>
                  </a:extLst>
                </p14:cNvPr>
                <p14:cNvContentPartPr/>
                <p14:nvPr/>
              </p14:nvContentPartPr>
              <p14:xfrm>
                <a:off x="7021136" y="2959038"/>
                <a:ext cx="65520" cy="117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61512F0-849F-41F7-A480-5B783C1C6F7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16816" y="2954718"/>
                  <a:ext cx="74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1AB7781-D4E8-4D7B-B6F3-A6079143AA5E}"/>
                    </a:ext>
                  </a:extLst>
                </p14:cNvPr>
                <p14:cNvContentPartPr/>
                <p14:nvPr/>
              </p14:nvContentPartPr>
              <p14:xfrm>
                <a:off x="7190696" y="3010158"/>
                <a:ext cx="71640" cy="56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1AB7781-D4E8-4D7B-B6F3-A6079143AA5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86376" y="3005838"/>
                  <a:ext cx="80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51F8A87-C8BA-40DE-B7A6-4D64C38748C2}"/>
                    </a:ext>
                  </a:extLst>
                </p14:cNvPr>
                <p14:cNvContentPartPr/>
                <p14:nvPr/>
              </p14:nvContentPartPr>
              <p14:xfrm>
                <a:off x="7261256" y="2998998"/>
                <a:ext cx="70920" cy="132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51F8A87-C8BA-40DE-B7A6-4D64C38748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56936" y="2994678"/>
                  <a:ext cx="79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9B56599-7B73-49AA-86B4-F9232368957F}"/>
                    </a:ext>
                  </a:extLst>
                </p14:cNvPr>
                <p14:cNvContentPartPr/>
                <p14:nvPr/>
              </p14:nvContentPartPr>
              <p14:xfrm>
                <a:off x="7360976" y="2918718"/>
                <a:ext cx="292680" cy="129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9B56599-7B73-49AA-86B4-F9232368957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56656" y="2914398"/>
                  <a:ext cx="301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50C3554-F10F-4985-AE5A-E5BC3BFF0DD6}"/>
                    </a:ext>
                  </a:extLst>
                </p14:cNvPr>
                <p14:cNvContentPartPr/>
                <p14:nvPr/>
              </p14:nvContentPartPr>
              <p14:xfrm>
                <a:off x="7582376" y="2937798"/>
                <a:ext cx="360" cy="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50C3554-F10F-4985-AE5A-E5BC3BFF0DD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78056" y="29334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A3BB06D-2DB2-435D-AF9C-1A49455CCD08}"/>
                    </a:ext>
                  </a:extLst>
                </p14:cNvPr>
                <p14:cNvContentPartPr/>
                <p14:nvPr/>
              </p14:nvContentPartPr>
              <p14:xfrm>
                <a:off x="7680296" y="2916558"/>
                <a:ext cx="185400" cy="151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A3BB06D-2DB2-435D-AF9C-1A49455CCD0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75976" y="2912238"/>
                  <a:ext cx="1940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6487E32C-EA4E-46C8-9B70-E39275E9B9A9}"/>
              </a:ext>
            </a:extLst>
          </p:cNvPr>
          <p:cNvGrpSpPr/>
          <p:nvPr/>
        </p:nvGrpSpPr>
        <p:grpSpPr>
          <a:xfrm>
            <a:off x="5204576" y="1828278"/>
            <a:ext cx="259200" cy="241560"/>
            <a:chOff x="5204576" y="1828278"/>
            <a:chExt cx="25920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AB87F0B-E10B-4B35-A9AF-A82B80C05DB2}"/>
                    </a:ext>
                  </a:extLst>
                </p14:cNvPr>
                <p14:cNvContentPartPr/>
                <p14:nvPr/>
              </p14:nvContentPartPr>
              <p14:xfrm>
                <a:off x="5343176" y="1893078"/>
                <a:ext cx="53640" cy="19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AB87F0B-E10B-4B35-A9AF-A82B80C05DB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38856" y="1888758"/>
                  <a:ext cx="62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A3D6FD9-480A-4864-8815-03C5F1D0D879}"/>
                    </a:ext>
                  </a:extLst>
                </p14:cNvPr>
                <p14:cNvContentPartPr/>
                <p14:nvPr/>
              </p14:nvContentPartPr>
              <p14:xfrm>
                <a:off x="5204576" y="1828278"/>
                <a:ext cx="259200" cy="241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A3D6FD9-480A-4864-8815-03C5F1D0D87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00256" y="1823958"/>
                  <a:ext cx="26784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3E80D74-BCCD-4482-BEA8-034A86AB91F3}"/>
                  </a:ext>
                </a:extLst>
              </p14:cNvPr>
              <p14:cNvContentPartPr/>
              <p14:nvPr/>
            </p14:nvContentPartPr>
            <p14:xfrm>
              <a:off x="7214816" y="1821078"/>
              <a:ext cx="284040" cy="2818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3E80D74-BCCD-4482-BEA8-034A86AB91F3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210496" y="1816758"/>
                <a:ext cx="29268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682C333A-6ECD-42E2-895B-D526FED0855A}"/>
              </a:ext>
            </a:extLst>
          </p:cNvPr>
          <p:cNvGrpSpPr/>
          <p:nvPr/>
        </p:nvGrpSpPr>
        <p:grpSpPr>
          <a:xfrm>
            <a:off x="5721536" y="3346758"/>
            <a:ext cx="230040" cy="112320"/>
            <a:chOff x="5721536" y="3346758"/>
            <a:chExt cx="23004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E38B3B1-E444-4DC8-8DBD-9269396526D2}"/>
                    </a:ext>
                  </a:extLst>
                </p14:cNvPr>
                <p14:cNvContentPartPr/>
                <p14:nvPr/>
              </p14:nvContentPartPr>
              <p14:xfrm>
                <a:off x="5721536" y="3402918"/>
                <a:ext cx="149040" cy="5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E38B3B1-E444-4DC8-8DBD-9269396526D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17216" y="3398598"/>
                  <a:ext cx="157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3AE0ADA-7190-4D35-97FE-29D30D8D2997}"/>
                    </a:ext>
                  </a:extLst>
                </p14:cNvPr>
                <p14:cNvContentPartPr/>
                <p14:nvPr/>
              </p14:nvContentPartPr>
              <p14:xfrm>
                <a:off x="5747096" y="3434598"/>
                <a:ext cx="115200" cy="28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3AE0ADA-7190-4D35-97FE-29D30D8D299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742776" y="3430278"/>
                  <a:ext cx="123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FD04C58-6EFA-4065-AB74-FBB6673365EB}"/>
                    </a:ext>
                  </a:extLst>
                </p14:cNvPr>
                <p14:cNvContentPartPr/>
                <p14:nvPr/>
              </p14:nvContentPartPr>
              <p14:xfrm>
                <a:off x="5883536" y="3346758"/>
                <a:ext cx="68040" cy="112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FD04C58-6EFA-4065-AB74-FBB6673365E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879216" y="3342438"/>
                  <a:ext cx="766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243E2FA8-5683-456E-97F6-ABFCAEE3105B}"/>
              </a:ext>
            </a:extLst>
          </p:cNvPr>
          <p:cNvGrpSpPr/>
          <p:nvPr/>
        </p:nvGrpSpPr>
        <p:grpSpPr>
          <a:xfrm>
            <a:off x="47216" y="3344238"/>
            <a:ext cx="5513400" cy="668520"/>
            <a:chOff x="47216" y="3344238"/>
            <a:chExt cx="5513400" cy="6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5829794-719F-4F25-9E15-2FD9EC16EB8D}"/>
                    </a:ext>
                  </a:extLst>
                </p14:cNvPr>
                <p14:cNvContentPartPr/>
                <p14:nvPr/>
              </p14:nvContentPartPr>
              <p14:xfrm>
                <a:off x="111296" y="3616038"/>
                <a:ext cx="7200" cy="1220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5829794-719F-4F25-9E15-2FD9EC16EB8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6976" y="3611718"/>
                  <a:ext cx="15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C76114E-907D-4C03-9F4A-B311A53656AB}"/>
                    </a:ext>
                  </a:extLst>
                </p14:cNvPr>
                <p14:cNvContentPartPr/>
                <p14:nvPr/>
              </p14:nvContentPartPr>
              <p14:xfrm>
                <a:off x="47216" y="3585078"/>
                <a:ext cx="136800" cy="185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C76114E-907D-4C03-9F4A-B311A53656A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2896" y="3580758"/>
                  <a:ext cx="145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A1BAE81-0084-412A-BEA6-538A7AC26055}"/>
                    </a:ext>
                  </a:extLst>
                </p14:cNvPr>
                <p14:cNvContentPartPr/>
                <p14:nvPr/>
              </p14:nvContentPartPr>
              <p14:xfrm>
                <a:off x="323696" y="3640518"/>
                <a:ext cx="360" cy="29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A1BAE81-0084-412A-BEA6-538A7AC2605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19376" y="3636198"/>
                  <a:ext cx="9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B5D3DB8-4FEB-4784-9E91-C43C5C7B9F7D}"/>
                    </a:ext>
                  </a:extLst>
                </p14:cNvPr>
                <p14:cNvContentPartPr/>
                <p14:nvPr/>
              </p14:nvContentPartPr>
              <p14:xfrm>
                <a:off x="308936" y="3736998"/>
                <a:ext cx="7200" cy="10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B5D3DB8-4FEB-4784-9E91-C43C5C7B9F7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04616" y="3732678"/>
                  <a:ext cx="15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9CC568D-171C-42D3-A5B1-1490973F4056}"/>
                    </a:ext>
                  </a:extLst>
                </p14:cNvPr>
                <p14:cNvContentPartPr/>
                <p14:nvPr/>
              </p14:nvContentPartPr>
              <p14:xfrm>
                <a:off x="439616" y="3590478"/>
                <a:ext cx="116640" cy="172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9CC568D-171C-42D3-A5B1-1490973F405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5296" y="3586158"/>
                  <a:ext cx="125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1C26BEC-DC0B-4A48-8970-C096695B5A5F}"/>
                    </a:ext>
                  </a:extLst>
                </p14:cNvPr>
                <p14:cNvContentPartPr/>
                <p14:nvPr/>
              </p14:nvContentPartPr>
              <p14:xfrm>
                <a:off x="595856" y="3554478"/>
                <a:ext cx="110520" cy="178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1C26BEC-DC0B-4A48-8970-C096695B5A5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1536" y="3550158"/>
                  <a:ext cx="119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1703D7D-8944-4EFA-9B68-1078BD1068DF}"/>
                    </a:ext>
                  </a:extLst>
                </p14:cNvPr>
                <p14:cNvContentPartPr/>
                <p14:nvPr/>
              </p14:nvContentPartPr>
              <p14:xfrm>
                <a:off x="706016" y="3500478"/>
                <a:ext cx="77760" cy="145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1703D7D-8944-4EFA-9B68-1078BD1068D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01696" y="3496158"/>
                  <a:ext cx="86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BC243C0-26B5-47F9-83E1-3532A436A743}"/>
                    </a:ext>
                  </a:extLst>
                </p14:cNvPr>
                <p14:cNvContentPartPr/>
                <p14:nvPr/>
              </p14:nvContentPartPr>
              <p14:xfrm>
                <a:off x="842456" y="3621438"/>
                <a:ext cx="2520" cy="39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BC243C0-26B5-47F9-83E1-3532A436A74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8136" y="3617118"/>
                  <a:ext cx="11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5BF8EA3-A296-4B62-8B3B-0370BBA3635E}"/>
                    </a:ext>
                  </a:extLst>
                </p14:cNvPr>
                <p14:cNvContentPartPr/>
                <p14:nvPr/>
              </p14:nvContentPartPr>
              <p14:xfrm>
                <a:off x="1004456" y="3519558"/>
                <a:ext cx="51120" cy="94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5BF8EA3-A296-4B62-8B3B-0370BBA3635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00136" y="3515238"/>
                  <a:ext cx="59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0BE9BE3-366B-494D-9D99-DEA3FEF1E399}"/>
                    </a:ext>
                  </a:extLst>
                </p14:cNvPr>
                <p14:cNvContentPartPr/>
                <p14:nvPr/>
              </p14:nvContentPartPr>
              <p14:xfrm>
                <a:off x="1069256" y="3494358"/>
                <a:ext cx="10440" cy="1274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0BE9BE3-366B-494D-9D99-DEA3FEF1E39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64936" y="3490038"/>
                  <a:ext cx="1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E6DC4B2-17F0-4CC8-BA35-1CA9E203DF47}"/>
                    </a:ext>
                  </a:extLst>
                </p14:cNvPr>
                <p14:cNvContentPartPr/>
                <p14:nvPr/>
              </p14:nvContentPartPr>
              <p14:xfrm>
                <a:off x="1034336" y="3563838"/>
                <a:ext cx="73080" cy="273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E6DC4B2-17F0-4CC8-BA35-1CA9E203DF4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30016" y="3559518"/>
                  <a:ext cx="81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7C2F5B8-C265-4DA9-AAF8-CECB100DA8BC}"/>
                    </a:ext>
                  </a:extLst>
                </p14:cNvPr>
                <p14:cNvContentPartPr/>
                <p14:nvPr/>
              </p14:nvContentPartPr>
              <p14:xfrm>
                <a:off x="1174016" y="3469518"/>
                <a:ext cx="79560" cy="1501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7C2F5B8-C265-4DA9-AAF8-CECB100DA8B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69696" y="3465198"/>
                  <a:ext cx="88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70B2A3B-9ED8-40E3-9ED8-2D5E01EE9A4C}"/>
                    </a:ext>
                  </a:extLst>
                </p14:cNvPr>
                <p14:cNvContentPartPr/>
                <p14:nvPr/>
              </p14:nvContentPartPr>
              <p14:xfrm>
                <a:off x="1254656" y="3562758"/>
                <a:ext cx="56160" cy="70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70B2A3B-9ED8-40E3-9ED8-2D5E01EE9A4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50336" y="3558438"/>
                  <a:ext cx="64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5029301-3A49-4343-AA96-3CBEE88DC5CD}"/>
                    </a:ext>
                  </a:extLst>
                </p14:cNvPr>
                <p14:cNvContentPartPr/>
                <p14:nvPr/>
              </p14:nvContentPartPr>
              <p14:xfrm>
                <a:off x="1334576" y="3486078"/>
                <a:ext cx="188640" cy="114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5029301-3A49-4343-AA96-3CBEE88DC5C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330256" y="3481758"/>
                  <a:ext cx="197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D5B7715-7CAB-4B21-AA81-6B80680D3F60}"/>
                    </a:ext>
                  </a:extLst>
                </p14:cNvPr>
                <p14:cNvContentPartPr/>
                <p14:nvPr/>
              </p14:nvContentPartPr>
              <p14:xfrm>
                <a:off x="1518536" y="3558798"/>
                <a:ext cx="51480" cy="142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D5B7715-7CAB-4B21-AA81-6B80680D3F6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14216" y="3554478"/>
                  <a:ext cx="60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E8DFC54-79FD-4B68-9A9D-72AE227D548A}"/>
                    </a:ext>
                  </a:extLst>
                </p14:cNvPr>
                <p14:cNvContentPartPr/>
                <p14:nvPr/>
              </p14:nvContentPartPr>
              <p14:xfrm>
                <a:off x="1561736" y="3471678"/>
                <a:ext cx="83160" cy="133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E8DFC54-79FD-4B68-9A9D-72AE227D548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57416" y="3467358"/>
                  <a:ext cx="91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697D56F-9500-4535-818B-5D35126A8571}"/>
                    </a:ext>
                  </a:extLst>
                </p14:cNvPr>
                <p14:cNvContentPartPr/>
                <p14:nvPr/>
              </p14:nvContentPartPr>
              <p14:xfrm>
                <a:off x="1456976" y="3450798"/>
                <a:ext cx="29880" cy="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697D56F-9500-4535-818B-5D35126A857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452656" y="3446478"/>
                  <a:ext cx="385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79CA6E1-2858-459F-A96A-09A3D24AA4C5}"/>
                    </a:ext>
                  </a:extLst>
                </p14:cNvPr>
                <p14:cNvContentPartPr/>
                <p14:nvPr/>
              </p14:nvContentPartPr>
              <p14:xfrm>
                <a:off x="1845056" y="3506238"/>
                <a:ext cx="149040" cy="72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79CA6E1-2858-459F-A96A-09A3D24AA4C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840736" y="3501918"/>
                  <a:ext cx="157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68E1EE5-F1EE-48E5-8395-D611ADEC46CF}"/>
                    </a:ext>
                  </a:extLst>
                </p14:cNvPr>
                <p14:cNvContentPartPr/>
                <p14:nvPr/>
              </p14:nvContentPartPr>
              <p14:xfrm>
                <a:off x="1846856" y="3538998"/>
                <a:ext cx="120600" cy="100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68E1EE5-F1EE-48E5-8395-D611ADEC46C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42536" y="3534678"/>
                  <a:ext cx="129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F4219BC-2EF4-48AC-9A44-5C58D170F34A}"/>
                    </a:ext>
                  </a:extLst>
                </p14:cNvPr>
                <p14:cNvContentPartPr/>
                <p14:nvPr/>
              </p14:nvContentPartPr>
              <p14:xfrm>
                <a:off x="1924976" y="3465558"/>
                <a:ext cx="123480" cy="160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F4219BC-2EF4-48AC-9A44-5C58D170F34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920656" y="3461238"/>
                  <a:ext cx="13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7AFC55C-1489-4215-91A0-3CE36B9E893F}"/>
                    </a:ext>
                  </a:extLst>
                </p14:cNvPr>
                <p14:cNvContentPartPr/>
                <p14:nvPr/>
              </p14:nvContentPartPr>
              <p14:xfrm>
                <a:off x="2171576" y="3497598"/>
                <a:ext cx="6480" cy="88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7AFC55C-1489-4215-91A0-3CE36B9E893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67256" y="3493278"/>
                  <a:ext cx="1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E1FC8F0-0844-4DE7-B039-FF040FA8CF6F}"/>
                    </a:ext>
                  </a:extLst>
                </p14:cNvPr>
                <p14:cNvContentPartPr/>
                <p14:nvPr/>
              </p14:nvContentPartPr>
              <p14:xfrm>
                <a:off x="2116496" y="3440358"/>
                <a:ext cx="107280" cy="1656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E1FC8F0-0844-4DE7-B039-FF040FA8CF6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112176" y="3436038"/>
                  <a:ext cx="115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3A8C4ED-F80B-4AE3-B058-08B1A3D14E4A}"/>
                    </a:ext>
                  </a:extLst>
                </p14:cNvPr>
                <p14:cNvContentPartPr/>
                <p14:nvPr/>
              </p14:nvContentPartPr>
              <p14:xfrm>
                <a:off x="2336096" y="3499398"/>
                <a:ext cx="198720" cy="83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3A8C4ED-F80B-4AE3-B058-08B1A3D14E4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31776" y="3495078"/>
                  <a:ext cx="207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84AB832-5B00-4ABF-81A3-15FBAE7D5382}"/>
                    </a:ext>
                  </a:extLst>
                </p14:cNvPr>
                <p14:cNvContentPartPr/>
                <p14:nvPr/>
              </p14:nvContentPartPr>
              <p14:xfrm>
                <a:off x="2512496" y="3432798"/>
                <a:ext cx="233640" cy="232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84AB832-5B00-4ABF-81A3-15FBAE7D538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508176" y="3428478"/>
                  <a:ext cx="242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9337E66-C4C2-4A69-81CE-1C9FDE86BB37}"/>
                    </a:ext>
                  </a:extLst>
                </p14:cNvPr>
                <p14:cNvContentPartPr/>
                <p14:nvPr/>
              </p14:nvContentPartPr>
              <p14:xfrm>
                <a:off x="2777096" y="3389598"/>
                <a:ext cx="158040" cy="169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9337E66-C4C2-4A69-81CE-1C9FDE86BB3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772776" y="3385278"/>
                  <a:ext cx="166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AFBE035-0DB2-4BC9-BB4F-14FC3FF8F9FF}"/>
                    </a:ext>
                  </a:extLst>
                </p14:cNvPr>
                <p14:cNvContentPartPr/>
                <p14:nvPr/>
              </p14:nvContentPartPr>
              <p14:xfrm>
                <a:off x="2776016" y="3360798"/>
                <a:ext cx="38160" cy="129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AFBE035-0DB2-4BC9-BB4F-14FC3FF8F9F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771696" y="3356478"/>
                  <a:ext cx="46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4640ED9-8444-4BC5-8F1B-93998AEEBF56}"/>
                    </a:ext>
                  </a:extLst>
                </p14:cNvPr>
                <p14:cNvContentPartPr/>
                <p14:nvPr/>
              </p14:nvContentPartPr>
              <p14:xfrm>
                <a:off x="3051416" y="3440718"/>
                <a:ext cx="85680" cy="1058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4640ED9-8444-4BC5-8F1B-93998AEEBF5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047096" y="3436398"/>
                  <a:ext cx="94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2A2BC2D-C201-4BFB-9089-DE069C51498E}"/>
                    </a:ext>
                  </a:extLst>
                </p14:cNvPr>
                <p14:cNvContentPartPr/>
                <p14:nvPr/>
              </p14:nvContentPartPr>
              <p14:xfrm>
                <a:off x="3159416" y="3445398"/>
                <a:ext cx="109800" cy="108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2A2BC2D-C201-4BFB-9089-DE069C51498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155096" y="3441078"/>
                  <a:ext cx="118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28658B7-B6DE-452A-8656-D0CD855BC7E3}"/>
                    </a:ext>
                  </a:extLst>
                </p14:cNvPr>
                <p14:cNvContentPartPr/>
                <p14:nvPr/>
              </p14:nvContentPartPr>
              <p14:xfrm>
                <a:off x="3263816" y="3461598"/>
                <a:ext cx="145440" cy="86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28658B7-B6DE-452A-8656-D0CD855BC7E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59496" y="3457278"/>
                  <a:ext cx="154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E589506-529D-4431-9057-CAF2DDC4C7DC}"/>
                    </a:ext>
                  </a:extLst>
                </p14:cNvPr>
                <p14:cNvContentPartPr/>
                <p14:nvPr/>
              </p14:nvContentPartPr>
              <p14:xfrm>
                <a:off x="3353456" y="3366918"/>
                <a:ext cx="360" cy="3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E589506-529D-4431-9057-CAF2DDC4C7D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49136" y="33625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50921C0-4F9A-44A9-B913-22E54B5D8919}"/>
                    </a:ext>
                  </a:extLst>
                </p14:cNvPr>
                <p14:cNvContentPartPr/>
                <p14:nvPr/>
              </p14:nvContentPartPr>
              <p14:xfrm>
                <a:off x="3496016" y="3377718"/>
                <a:ext cx="185400" cy="124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50921C0-4F9A-44A9-B913-22E54B5D891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491696" y="3373398"/>
                  <a:ext cx="194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29B2E76-F2AA-443B-938E-9A47140DC55A}"/>
                    </a:ext>
                  </a:extLst>
                </p14:cNvPr>
                <p14:cNvContentPartPr/>
                <p14:nvPr/>
              </p14:nvContentPartPr>
              <p14:xfrm>
                <a:off x="3672776" y="3426678"/>
                <a:ext cx="57600" cy="766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29B2E76-F2AA-443B-938E-9A47140DC55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668456" y="3422358"/>
                  <a:ext cx="66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433D66C-8DF9-471B-86BC-D51694A051B3}"/>
                    </a:ext>
                  </a:extLst>
                </p14:cNvPr>
                <p14:cNvContentPartPr/>
                <p14:nvPr/>
              </p14:nvContentPartPr>
              <p14:xfrm>
                <a:off x="3746576" y="3420558"/>
                <a:ext cx="68400" cy="79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433D66C-8DF9-471B-86BC-D51694A051B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742256" y="3416238"/>
                  <a:ext cx="77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5CFB9B9-266C-4C12-A632-B52903CED262}"/>
                    </a:ext>
                  </a:extLst>
                </p14:cNvPr>
                <p14:cNvContentPartPr/>
                <p14:nvPr/>
              </p14:nvContentPartPr>
              <p14:xfrm>
                <a:off x="3723176" y="3458718"/>
                <a:ext cx="89640" cy="50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5CFB9B9-266C-4C12-A632-B52903CED26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18856" y="3454398"/>
                  <a:ext cx="98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87CF78F-6ED5-4CFF-90E9-53716AA0BCB5}"/>
                    </a:ext>
                  </a:extLst>
                </p14:cNvPr>
                <p14:cNvContentPartPr/>
                <p14:nvPr/>
              </p14:nvContentPartPr>
              <p14:xfrm>
                <a:off x="3806336" y="3446478"/>
                <a:ext cx="66240" cy="619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87CF78F-6ED5-4CFF-90E9-53716AA0BCB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02016" y="3442158"/>
                  <a:ext cx="74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9BCB238-49AB-4577-9846-095413305C75}"/>
                    </a:ext>
                  </a:extLst>
                </p14:cNvPr>
                <p14:cNvContentPartPr/>
                <p14:nvPr/>
              </p14:nvContentPartPr>
              <p14:xfrm>
                <a:off x="3884816" y="3368358"/>
                <a:ext cx="66240" cy="143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9BCB238-49AB-4577-9846-095413305C7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880496" y="3364038"/>
                  <a:ext cx="74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906C0B2-DB3C-4B1A-AB54-A6C2EE77FCE8}"/>
                    </a:ext>
                  </a:extLst>
                </p14:cNvPr>
                <p14:cNvContentPartPr/>
                <p14:nvPr/>
              </p14:nvContentPartPr>
              <p14:xfrm>
                <a:off x="3953576" y="3344238"/>
                <a:ext cx="373320" cy="2818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906C0B2-DB3C-4B1A-AB54-A6C2EE77FCE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949256" y="3339918"/>
                  <a:ext cx="381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31A60B9-1388-4660-A0B6-F1684F555498}"/>
                    </a:ext>
                  </a:extLst>
                </p14:cNvPr>
                <p14:cNvContentPartPr/>
                <p14:nvPr/>
              </p14:nvContentPartPr>
              <p14:xfrm>
                <a:off x="4531016" y="3430638"/>
                <a:ext cx="81000" cy="11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31A60B9-1388-4660-A0B6-F1684F55549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526696" y="3426318"/>
                  <a:ext cx="89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D46D4A9-803F-42F1-B9D4-48FC28735A8B}"/>
                    </a:ext>
                  </a:extLst>
                </p14:cNvPr>
                <p14:cNvContentPartPr/>
                <p14:nvPr/>
              </p14:nvContentPartPr>
              <p14:xfrm>
                <a:off x="4491416" y="3481398"/>
                <a:ext cx="144360" cy="6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D46D4A9-803F-42F1-B9D4-48FC28735A8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487096" y="3477078"/>
                  <a:ext cx="153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F7543C4-0E11-43B5-A42B-7CE8D05DC292}"/>
                    </a:ext>
                  </a:extLst>
                </p14:cNvPr>
                <p14:cNvContentPartPr/>
                <p14:nvPr/>
              </p14:nvContentPartPr>
              <p14:xfrm>
                <a:off x="4627136" y="3400758"/>
                <a:ext cx="112320" cy="1515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F7543C4-0E11-43B5-A42B-7CE8D05DC29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22816" y="3396438"/>
                  <a:ext cx="120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CD3A46F-81ED-4C1C-A192-DB15970BECB3}"/>
                    </a:ext>
                  </a:extLst>
                </p14:cNvPr>
                <p14:cNvContentPartPr/>
                <p14:nvPr/>
              </p14:nvContentPartPr>
              <p14:xfrm>
                <a:off x="4779776" y="3389958"/>
                <a:ext cx="126720" cy="1490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CD3A46F-81ED-4C1C-A192-DB15970BECB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775456" y="3385638"/>
                  <a:ext cx="135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25492F5-63A7-42EE-ADE9-367BEB03E887}"/>
                    </a:ext>
                  </a:extLst>
                </p14:cNvPr>
                <p14:cNvContentPartPr/>
                <p14:nvPr/>
              </p14:nvContentPartPr>
              <p14:xfrm>
                <a:off x="4957976" y="3358998"/>
                <a:ext cx="64080" cy="1054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25492F5-63A7-42EE-ADE9-367BEB03E88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953656" y="3354678"/>
                  <a:ext cx="72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C676BCF-DCC4-488B-AD58-870DCDD13197}"/>
                    </a:ext>
                  </a:extLst>
                </p14:cNvPr>
                <p14:cNvContentPartPr/>
                <p14:nvPr/>
              </p14:nvContentPartPr>
              <p14:xfrm>
                <a:off x="5012336" y="3409398"/>
                <a:ext cx="33120" cy="907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C676BCF-DCC4-488B-AD58-870DCDD1319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08016" y="3405078"/>
                  <a:ext cx="41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E3F6062-9C3B-44BF-BFC9-8A162DA7F032}"/>
                    </a:ext>
                  </a:extLst>
                </p14:cNvPr>
                <p14:cNvContentPartPr/>
                <p14:nvPr/>
              </p14:nvContentPartPr>
              <p14:xfrm>
                <a:off x="5122136" y="3386358"/>
                <a:ext cx="121680" cy="108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E3F6062-9C3B-44BF-BFC9-8A162DA7F03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17816" y="3382038"/>
                  <a:ext cx="130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A1F1939-C946-494C-9A49-4BC3F0380215}"/>
                    </a:ext>
                  </a:extLst>
                </p14:cNvPr>
                <p14:cNvContentPartPr/>
                <p14:nvPr/>
              </p14:nvContentPartPr>
              <p14:xfrm>
                <a:off x="5283776" y="3349998"/>
                <a:ext cx="108720" cy="110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A1F1939-C946-494C-9A49-4BC3F038021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279456" y="3345678"/>
                  <a:ext cx="117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F26DD36-5C69-4416-8760-DA3C34AEC595}"/>
                    </a:ext>
                  </a:extLst>
                </p14:cNvPr>
                <p14:cNvContentPartPr/>
                <p14:nvPr/>
              </p14:nvContentPartPr>
              <p14:xfrm>
                <a:off x="5430656" y="3349638"/>
                <a:ext cx="112680" cy="1101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F26DD36-5C69-4416-8760-DA3C34AEC59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426336" y="3345318"/>
                  <a:ext cx="121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D5A4D0B-DAD0-41C6-82A5-4D436CA131FC}"/>
                    </a:ext>
                  </a:extLst>
                </p14:cNvPr>
                <p14:cNvContentPartPr/>
                <p14:nvPr/>
              </p14:nvContentPartPr>
              <p14:xfrm>
                <a:off x="529976" y="3931398"/>
                <a:ext cx="70560" cy="813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D5A4D0B-DAD0-41C6-82A5-4D436CA131F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25656" y="3927078"/>
                  <a:ext cx="79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E4B305A-9C15-4BD6-A870-F658BD577F16}"/>
                    </a:ext>
                  </a:extLst>
                </p14:cNvPr>
                <p14:cNvContentPartPr/>
                <p14:nvPr/>
              </p14:nvContentPartPr>
              <p14:xfrm>
                <a:off x="850376" y="3841398"/>
                <a:ext cx="65160" cy="1231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E4B305A-9C15-4BD6-A870-F658BD577F1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46056" y="3837078"/>
                  <a:ext cx="73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5AF0DBE-17C2-46C6-8CF1-13662776B09D}"/>
                    </a:ext>
                  </a:extLst>
                </p14:cNvPr>
                <p14:cNvContentPartPr/>
                <p14:nvPr/>
              </p14:nvContentPartPr>
              <p14:xfrm>
                <a:off x="888896" y="3832398"/>
                <a:ext cx="66240" cy="1310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5AF0DBE-17C2-46C6-8CF1-13662776B09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84576" y="3828078"/>
                  <a:ext cx="74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A34D433-EFBA-49DF-B4C4-CF55DA181790}"/>
                    </a:ext>
                  </a:extLst>
                </p14:cNvPr>
                <p14:cNvContentPartPr/>
                <p14:nvPr/>
              </p14:nvContentPartPr>
              <p14:xfrm>
                <a:off x="1016696" y="3801438"/>
                <a:ext cx="71640" cy="128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A34D433-EFBA-49DF-B4C4-CF55DA18179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12376" y="3797118"/>
                  <a:ext cx="80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CE27078-0A45-406B-B8B9-F9A8183460BA}"/>
                    </a:ext>
                  </a:extLst>
                </p14:cNvPr>
                <p14:cNvContentPartPr/>
                <p14:nvPr/>
              </p14:nvContentPartPr>
              <p14:xfrm>
                <a:off x="1096256" y="3856158"/>
                <a:ext cx="54720" cy="734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CE27078-0A45-406B-B8B9-F9A8183460B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91936" y="3851838"/>
                  <a:ext cx="63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E6225AC-68A5-4A35-B545-AD464901724A}"/>
                    </a:ext>
                  </a:extLst>
                </p14:cNvPr>
                <p14:cNvContentPartPr/>
                <p14:nvPr/>
              </p14:nvContentPartPr>
              <p14:xfrm>
                <a:off x="1194176" y="3776958"/>
                <a:ext cx="229320" cy="207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E6225AC-68A5-4A35-B545-AD464901724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89856" y="3772638"/>
                  <a:ext cx="237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2E66298-109D-4562-955F-F84E4855F08D}"/>
                    </a:ext>
                  </a:extLst>
                </p14:cNvPr>
                <p14:cNvContentPartPr/>
                <p14:nvPr/>
              </p14:nvContentPartPr>
              <p14:xfrm>
                <a:off x="1254656" y="3781278"/>
                <a:ext cx="66240" cy="72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2E66298-109D-4562-955F-F84E4855F08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250336" y="3776958"/>
                  <a:ext cx="74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06E6D58-1817-42C3-8EE6-FC211D66233A}"/>
                    </a:ext>
                  </a:extLst>
                </p14:cNvPr>
                <p14:cNvContentPartPr/>
                <p14:nvPr/>
              </p14:nvContentPartPr>
              <p14:xfrm>
                <a:off x="1450856" y="3816558"/>
                <a:ext cx="123480" cy="820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06E6D58-1817-42C3-8EE6-FC211D66233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446536" y="3812238"/>
                  <a:ext cx="13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6F7C7BC-4A3D-4A2B-B3DD-C879F0847C0B}"/>
                    </a:ext>
                  </a:extLst>
                </p14:cNvPr>
                <p14:cNvContentPartPr/>
                <p14:nvPr/>
              </p14:nvContentPartPr>
              <p14:xfrm>
                <a:off x="1588736" y="3785238"/>
                <a:ext cx="360" cy="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6F7C7BC-4A3D-4A2B-B3DD-C879F0847C0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84416" y="37809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41CC661-F898-4EAF-B041-C9415D293D3E}"/>
                    </a:ext>
                  </a:extLst>
                </p14:cNvPr>
                <p14:cNvContentPartPr/>
                <p14:nvPr/>
              </p14:nvContentPartPr>
              <p14:xfrm>
                <a:off x="1615016" y="3753558"/>
                <a:ext cx="180360" cy="154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41CC661-F898-4EAF-B041-C9415D293D3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610696" y="3749238"/>
                  <a:ext cx="189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84A24C-3EE1-4D39-A6CF-D1B3D27304CD}"/>
                    </a:ext>
                  </a:extLst>
                </p14:cNvPr>
                <p14:cNvContentPartPr/>
                <p14:nvPr/>
              </p14:nvContentPartPr>
              <p14:xfrm>
                <a:off x="1909496" y="3852918"/>
                <a:ext cx="129960" cy="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84A24C-3EE1-4D39-A6CF-D1B3D27304C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905176" y="3848598"/>
                  <a:ext cx="138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25EFC3A-68EC-4635-869D-6BEA84DCC0DF}"/>
                    </a:ext>
                  </a:extLst>
                </p14:cNvPr>
                <p14:cNvContentPartPr/>
                <p14:nvPr/>
              </p14:nvContentPartPr>
              <p14:xfrm>
                <a:off x="1899416" y="3884598"/>
                <a:ext cx="132120" cy="5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25EFC3A-68EC-4635-869D-6BEA84DCC0D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95096" y="3880278"/>
                  <a:ext cx="140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7756BE7-88CB-4A1F-B47D-EA19E58C8036}"/>
                    </a:ext>
                  </a:extLst>
                </p14:cNvPr>
                <p14:cNvContentPartPr/>
                <p14:nvPr/>
              </p14:nvContentPartPr>
              <p14:xfrm>
                <a:off x="1975376" y="3806838"/>
                <a:ext cx="134280" cy="172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7756BE7-88CB-4A1F-B47D-EA19E58C803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971056" y="3802518"/>
                  <a:ext cx="142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171C41D-BFBD-4182-A6BB-B0DD4A845B4C}"/>
                    </a:ext>
                  </a:extLst>
                </p14:cNvPr>
                <p14:cNvContentPartPr/>
                <p14:nvPr/>
              </p14:nvContentPartPr>
              <p14:xfrm>
                <a:off x="2864216" y="3756438"/>
                <a:ext cx="49320" cy="900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171C41D-BFBD-4182-A6BB-B0DD4A845B4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859896" y="3752118"/>
                  <a:ext cx="57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AFB4435-596B-4BB0-B930-D5E3FDE4E92C}"/>
                    </a:ext>
                  </a:extLst>
                </p14:cNvPr>
                <p14:cNvContentPartPr/>
                <p14:nvPr/>
              </p14:nvContentPartPr>
              <p14:xfrm>
                <a:off x="2951336" y="3742038"/>
                <a:ext cx="11160" cy="93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AFB4435-596B-4BB0-B930-D5E3FDE4E92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47016" y="3737718"/>
                  <a:ext cx="19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3FD0677-8670-4534-93F2-1DB0DCD01D95}"/>
                    </a:ext>
                  </a:extLst>
                </p14:cNvPr>
                <p14:cNvContentPartPr/>
                <p14:nvPr/>
              </p14:nvContentPartPr>
              <p14:xfrm>
                <a:off x="4439576" y="3769038"/>
                <a:ext cx="164520" cy="72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3FD0677-8670-4534-93F2-1DB0DCD01D9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435256" y="3764718"/>
                  <a:ext cx="173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61F2CA6-C721-4A32-A8FF-C67F865EE564}"/>
                    </a:ext>
                  </a:extLst>
                </p14:cNvPr>
                <p14:cNvContentPartPr/>
                <p14:nvPr/>
              </p14:nvContentPartPr>
              <p14:xfrm>
                <a:off x="4467296" y="3790278"/>
                <a:ext cx="164880" cy="24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61F2CA6-C721-4A32-A8FF-C67F865EE56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462976" y="3785958"/>
                  <a:ext cx="173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55E755A-8DC5-45D2-9753-37EE0B2D2434}"/>
                    </a:ext>
                  </a:extLst>
                </p14:cNvPr>
                <p14:cNvContentPartPr/>
                <p14:nvPr/>
              </p14:nvContentPartPr>
              <p14:xfrm>
                <a:off x="4605176" y="3712158"/>
                <a:ext cx="88200" cy="142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55E755A-8DC5-45D2-9753-37EE0B2D243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600856" y="3707838"/>
                  <a:ext cx="96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8BA82D2-4214-49F4-AFE9-670445CA8530}"/>
                    </a:ext>
                  </a:extLst>
                </p14:cNvPr>
                <p14:cNvContentPartPr/>
                <p14:nvPr/>
              </p14:nvContentPartPr>
              <p14:xfrm>
                <a:off x="4788056" y="3672918"/>
                <a:ext cx="78480" cy="1159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8BA82D2-4214-49F4-AFE9-670445CA853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783736" y="3668598"/>
                  <a:ext cx="87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21801CC-5EB6-4609-B46E-422F149CCD38}"/>
                    </a:ext>
                  </a:extLst>
                </p14:cNvPr>
                <p14:cNvContentPartPr/>
                <p14:nvPr/>
              </p14:nvContentPartPr>
              <p14:xfrm>
                <a:off x="4915496" y="3622158"/>
                <a:ext cx="90000" cy="175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21801CC-5EB6-4609-B46E-422F149CCD3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911176" y="3617838"/>
                  <a:ext cx="98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A1861D2-E6DD-4983-A767-2D1D74B772D2}"/>
                    </a:ext>
                  </a:extLst>
                </p14:cNvPr>
                <p14:cNvContentPartPr/>
                <p14:nvPr/>
              </p14:nvContentPartPr>
              <p14:xfrm>
                <a:off x="5110616" y="3653478"/>
                <a:ext cx="97200" cy="1191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A1861D2-E6DD-4983-A767-2D1D74B772D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106296" y="3649158"/>
                  <a:ext cx="105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46F2CA2-A59D-4678-A4C8-7882004C33DD}"/>
                    </a:ext>
                  </a:extLst>
                </p14:cNvPr>
                <p14:cNvContentPartPr/>
                <p14:nvPr/>
              </p14:nvContentPartPr>
              <p14:xfrm>
                <a:off x="5243816" y="3642678"/>
                <a:ext cx="116280" cy="120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46F2CA2-A59D-4678-A4C8-7882004C33D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39496" y="3638358"/>
                  <a:ext cx="124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46F6B89-BF55-4CAE-8AE9-B87C2B198BF0}"/>
                    </a:ext>
                  </a:extLst>
                </p14:cNvPr>
                <p14:cNvContentPartPr/>
                <p14:nvPr/>
              </p14:nvContentPartPr>
              <p14:xfrm>
                <a:off x="5415176" y="3626838"/>
                <a:ext cx="79920" cy="115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46F6B89-BF55-4CAE-8AE9-B87C2B198BF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410856" y="3622518"/>
                  <a:ext cx="88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69BB170-0F50-458C-AB18-2280B029A2B2}"/>
                    </a:ext>
                  </a:extLst>
                </p14:cNvPr>
                <p14:cNvContentPartPr/>
                <p14:nvPr/>
              </p14:nvContentPartPr>
              <p14:xfrm>
                <a:off x="5440736" y="3606678"/>
                <a:ext cx="119880" cy="82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69BB170-0F50-458C-AB18-2280B029A2B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436416" y="3602358"/>
                  <a:ext cx="1285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6CC3C88D-6F2B-479A-A63B-D2C07371C784}"/>
              </a:ext>
            </a:extLst>
          </p:cNvPr>
          <p:cNvGrpSpPr/>
          <p:nvPr/>
        </p:nvGrpSpPr>
        <p:grpSpPr>
          <a:xfrm>
            <a:off x="5717576" y="3605238"/>
            <a:ext cx="218880" cy="122040"/>
            <a:chOff x="5717576" y="3605238"/>
            <a:chExt cx="21888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91148E6-E2C8-411E-8929-04D0114F1E72}"/>
                    </a:ext>
                  </a:extLst>
                </p14:cNvPr>
                <p14:cNvContentPartPr/>
                <p14:nvPr/>
              </p14:nvContentPartPr>
              <p14:xfrm>
                <a:off x="5717576" y="3658158"/>
                <a:ext cx="115200" cy="439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91148E6-E2C8-411E-8929-04D0114F1E7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713256" y="3653838"/>
                  <a:ext cx="123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BB84751-C52B-4618-A490-1794AF8E87AE}"/>
                    </a:ext>
                  </a:extLst>
                </p14:cNvPr>
                <p14:cNvContentPartPr/>
                <p14:nvPr/>
              </p14:nvContentPartPr>
              <p14:xfrm>
                <a:off x="5851856" y="3605238"/>
                <a:ext cx="84600" cy="1220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BB84751-C52B-4618-A490-1794AF8E87A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847536" y="3600918"/>
                  <a:ext cx="932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6BFD184B-809B-4624-9275-F0676B13A06A}"/>
              </a:ext>
            </a:extLst>
          </p:cNvPr>
          <p:cNvGrpSpPr/>
          <p:nvPr/>
        </p:nvGrpSpPr>
        <p:grpSpPr>
          <a:xfrm>
            <a:off x="6141656" y="3199878"/>
            <a:ext cx="1827720" cy="514440"/>
            <a:chOff x="6141656" y="3199878"/>
            <a:chExt cx="182772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450B5B3-3488-4D5D-B178-3FF5E77C5D90}"/>
                    </a:ext>
                  </a:extLst>
                </p14:cNvPr>
                <p14:cNvContentPartPr/>
                <p14:nvPr/>
              </p14:nvContentPartPr>
              <p14:xfrm>
                <a:off x="6141656" y="3281598"/>
                <a:ext cx="73440" cy="99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450B5B3-3488-4D5D-B178-3FF5E77C5D9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137336" y="3277278"/>
                  <a:ext cx="82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AE1E330-7E84-4597-A96F-DC1B787A5412}"/>
                    </a:ext>
                  </a:extLst>
                </p14:cNvPr>
                <p14:cNvContentPartPr/>
                <p14:nvPr/>
              </p14:nvContentPartPr>
              <p14:xfrm>
                <a:off x="6232376" y="3329838"/>
                <a:ext cx="59040" cy="57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AE1E330-7E84-4597-A96F-DC1B787A541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228056" y="3325518"/>
                  <a:ext cx="67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85293AF-282D-44E6-85F6-F4799ADBBD94}"/>
                    </a:ext>
                  </a:extLst>
                </p14:cNvPr>
                <p14:cNvContentPartPr/>
                <p14:nvPr/>
              </p14:nvContentPartPr>
              <p14:xfrm>
                <a:off x="6322016" y="3274038"/>
                <a:ext cx="177480" cy="842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85293AF-282D-44E6-85F6-F4799ADBBD9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317696" y="3269718"/>
                  <a:ext cx="186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E177B35-2608-41A9-AFB7-B194C1CE20DA}"/>
                    </a:ext>
                  </a:extLst>
                </p14:cNvPr>
                <p14:cNvContentPartPr/>
                <p14:nvPr/>
              </p14:nvContentPartPr>
              <p14:xfrm>
                <a:off x="6479696" y="3308598"/>
                <a:ext cx="212040" cy="1324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E177B35-2608-41A9-AFB7-B194C1CE20D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475376" y="3304278"/>
                  <a:ext cx="220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CCAFF15-6E98-4DF9-BE08-26396E76AED1}"/>
                    </a:ext>
                  </a:extLst>
                </p14:cNvPr>
                <p14:cNvContentPartPr/>
                <p14:nvPr/>
              </p14:nvContentPartPr>
              <p14:xfrm>
                <a:off x="6468536" y="3235518"/>
                <a:ext cx="55440" cy="3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CCAFF15-6E98-4DF9-BE08-26396E76AED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464216" y="3231198"/>
                  <a:ext cx="64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B440E9C-93D0-43E7-845C-3A303A66DD2E}"/>
                    </a:ext>
                  </a:extLst>
                </p14:cNvPr>
                <p14:cNvContentPartPr/>
                <p14:nvPr/>
              </p14:nvContentPartPr>
              <p14:xfrm>
                <a:off x="6890456" y="3274038"/>
                <a:ext cx="11880" cy="49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B440E9C-93D0-43E7-845C-3A303A66DD2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886136" y="3269718"/>
                  <a:ext cx="20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0E18E02-DA8A-4106-98BC-0EE519F509A8}"/>
                    </a:ext>
                  </a:extLst>
                </p14:cNvPr>
                <p14:cNvContentPartPr/>
                <p14:nvPr/>
              </p14:nvContentPartPr>
              <p14:xfrm>
                <a:off x="6914936" y="3221838"/>
                <a:ext cx="6480" cy="28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0E18E02-DA8A-4106-98BC-0EE519F509A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910616" y="3217518"/>
                  <a:ext cx="15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019D7C8-3682-4258-8D60-44CC317BB17F}"/>
                    </a:ext>
                  </a:extLst>
                </p14:cNvPr>
                <p14:cNvContentPartPr/>
                <p14:nvPr/>
              </p14:nvContentPartPr>
              <p14:xfrm>
                <a:off x="6944096" y="3239838"/>
                <a:ext cx="56880" cy="85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019D7C8-3682-4258-8D60-44CC317BB17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39776" y="3235518"/>
                  <a:ext cx="65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2CEA177-DB7C-4841-9EAB-2AA0B709F777}"/>
                    </a:ext>
                  </a:extLst>
                </p14:cNvPr>
                <p14:cNvContentPartPr/>
                <p14:nvPr/>
              </p14:nvContentPartPr>
              <p14:xfrm>
                <a:off x="7025456" y="3200958"/>
                <a:ext cx="50400" cy="1306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2CEA177-DB7C-4841-9EAB-2AA0B709F77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021136" y="3196638"/>
                  <a:ext cx="5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F932967-CFF6-430F-A1E0-9522A54712D4}"/>
                    </a:ext>
                  </a:extLst>
                </p14:cNvPr>
                <p14:cNvContentPartPr/>
                <p14:nvPr/>
              </p14:nvContentPartPr>
              <p14:xfrm>
                <a:off x="7197176" y="3273678"/>
                <a:ext cx="50760" cy="622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F932967-CFF6-430F-A1E0-9522A54712D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192856" y="3269358"/>
                  <a:ext cx="59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CF30C63-0895-4FA6-9821-33B58F46A5D9}"/>
                    </a:ext>
                  </a:extLst>
                </p14:cNvPr>
                <p14:cNvContentPartPr/>
                <p14:nvPr/>
              </p14:nvContentPartPr>
              <p14:xfrm>
                <a:off x="7249016" y="3253878"/>
                <a:ext cx="89640" cy="1609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CF30C63-0895-4FA6-9821-33B58F46A5D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244696" y="3249558"/>
                  <a:ext cx="98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24E9CF9-3567-4374-9B4C-5684C4D5A623}"/>
                    </a:ext>
                  </a:extLst>
                </p14:cNvPr>
                <p14:cNvContentPartPr/>
                <p14:nvPr/>
              </p14:nvContentPartPr>
              <p14:xfrm>
                <a:off x="7362776" y="3199878"/>
                <a:ext cx="286920" cy="1206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24E9CF9-3567-4374-9B4C-5684C4D5A62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358456" y="3195558"/>
                  <a:ext cx="295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3443F20-F9EA-4583-B29C-4CDDC3A89978}"/>
                    </a:ext>
                  </a:extLst>
                </p14:cNvPr>
                <p14:cNvContentPartPr/>
                <p14:nvPr/>
              </p14:nvContentPartPr>
              <p14:xfrm>
                <a:off x="7636736" y="3213198"/>
                <a:ext cx="360" cy="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3443F20-F9EA-4583-B29C-4CDDC3A8997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632416" y="3208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01B40ED-9765-4CA6-9221-EC480AF2A5C5}"/>
                    </a:ext>
                  </a:extLst>
                </p14:cNvPr>
                <p14:cNvContentPartPr/>
                <p14:nvPr/>
              </p14:nvContentPartPr>
              <p14:xfrm>
                <a:off x="7694696" y="3206718"/>
                <a:ext cx="204120" cy="146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01B40ED-9765-4CA6-9221-EC480AF2A5C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690376" y="3202398"/>
                  <a:ext cx="212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1EFB705-2212-4BCE-A832-9A459259EDC3}"/>
                    </a:ext>
                  </a:extLst>
                </p14:cNvPr>
                <p14:cNvContentPartPr/>
                <p14:nvPr/>
              </p14:nvContentPartPr>
              <p14:xfrm>
                <a:off x="6161816" y="3514878"/>
                <a:ext cx="85680" cy="1544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1EFB705-2212-4BCE-A832-9A459259EDC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57496" y="3510558"/>
                  <a:ext cx="94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67763B5-B7D4-4863-B61C-38EB4263832D}"/>
                    </a:ext>
                  </a:extLst>
                </p14:cNvPr>
                <p14:cNvContentPartPr/>
                <p14:nvPr/>
              </p14:nvContentPartPr>
              <p14:xfrm>
                <a:off x="6256136" y="3575718"/>
                <a:ext cx="71640" cy="69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67763B5-B7D4-4863-B61C-38EB4263832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251816" y="3571398"/>
                  <a:ext cx="80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E3C1BE7-2626-449E-82D7-8C4366AA2B1B}"/>
                    </a:ext>
                  </a:extLst>
                </p14:cNvPr>
                <p14:cNvContentPartPr/>
                <p14:nvPr/>
              </p14:nvContentPartPr>
              <p14:xfrm>
                <a:off x="6347936" y="3483198"/>
                <a:ext cx="202320" cy="1580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E3C1BE7-2626-449E-82D7-8C4366AA2B1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343616" y="3478878"/>
                  <a:ext cx="21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47134CB-FC69-472E-9811-A9A334903FC1}"/>
                    </a:ext>
                  </a:extLst>
                </p14:cNvPr>
                <p14:cNvContentPartPr/>
                <p14:nvPr/>
              </p14:nvContentPartPr>
              <p14:xfrm>
                <a:off x="6517856" y="3571038"/>
                <a:ext cx="233280" cy="143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47134CB-FC69-472E-9811-A9A334903FC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513536" y="3566718"/>
                  <a:ext cx="241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A97A72C-BDB4-46FE-ADDD-8C3FD4757B25}"/>
                    </a:ext>
                  </a:extLst>
                </p14:cNvPr>
                <p14:cNvContentPartPr/>
                <p14:nvPr/>
              </p14:nvContentPartPr>
              <p14:xfrm>
                <a:off x="6477176" y="3507318"/>
                <a:ext cx="104400" cy="68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A97A72C-BDB4-46FE-ADDD-8C3FD4757B2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472856" y="3502998"/>
                  <a:ext cx="113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EEB193C-9122-4AC4-ABE2-C0E0721CB4CE}"/>
                    </a:ext>
                  </a:extLst>
                </p14:cNvPr>
                <p14:cNvContentPartPr/>
                <p14:nvPr/>
              </p14:nvContentPartPr>
              <p14:xfrm>
                <a:off x="6892616" y="3526758"/>
                <a:ext cx="15120" cy="662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EEB193C-9122-4AC4-ABE2-C0E0721CB4C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888296" y="3522438"/>
                  <a:ext cx="23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3C8556A-3E2D-4396-824A-BD9425F2D265}"/>
                    </a:ext>
                  </a:extLst>
                </p14:cNvPr>
                <p14:cNvContentPartPr/>
                <p14:nvPr/>
              </p14:nvContentPartPr>
              <p14:xfrm>
                <a:off x="6908096" y="3487878"/>
                <a:ext cx="23760" cy="165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3C8556A-3E2D-4396-824A-BD9425F2D26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903776" y="3483558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1D5CFDF-B627-4AC5-B351-2AFFB520BFA0}"/>
                    </a:ext>
                  </a:extLst>
                </p14:cNvPr>
                <p14:cNvContentPartPr/>
                <p14:nvPr/>
              </p14:nvContentPartPr>
              <p14:xfrm>
                <a:off x="6947696" y="3526398"/>
                <a:ext cx="74880" cy="630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1D5CFDF-B627-4AC5-B351-2AFFB520BFA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43376" y="3522078"/>
                  <a:ext cx="83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50FAAF8-0C7E-4719-9757-0B4BFD605150}"/>
                    </a:ext>
                  </a:extLst>
                </p14:cNvPr>
                <p14:cNvContentPartPr/>
                <p14:nvPr/>
              </p14:nvContentPartPr>
              <p14:xfrm>
                <a:off x="7033736" y="3440358"/>
                <a:ext cx="73080" cy="1350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50FAAF8-0C7E-4719-9757-0B4BFD60515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029416" y="3436038"/>
                  <a:ext cx="81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6E32860-DF64-4DEF-94FB-DC77442C58AB}"/>
                    </a:ext>
                  </a:extLst>
                </p14:cNvPr>
                <p14:cNvContentPartPr/>
                <p14:nvPr/>
              </p14:nvContentPartPr>
              <p14:xfrm>
                <a:off x="7162976" y="3495798"/>
                <a:ext cx="78120" cy="687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6E32860-DF64-4DEF-94FB-DC77442C58A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158656" y="3491478"/>
                  <a:ext cx="86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9654CB1-08F7-4E89-9F43-2E26EE690710}"/>
                    </a:ext>
                  </a:extLst>
                </p14:cNvPr>
                <p14:cNvContentPartPr/>
                <p14:nvPr/>
              </p14:nvContentPartPr>
              <p14:xfrm>
                <a:off x="7240736" y="3484278"/>
                <a:ext cx="102600" cy="161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9654CB1-08F7-4E89-9F43-2E26EE69071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236416" y="3479958"/>
                  <a:ext cx="11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2BEFB9F-877A-449A-8A59-922A740873C6}"/>
                    </a:ext>
                  </a:extLst>
                </p14:cNvPr>
                <p14:cNvContentPartPr/>
                <p14:nvPr/>
              </p14:nvContentPartPr>
              <p14:xfrm>
                <a:off x="7399856" y="3416958"/>
                <a:ext cx="347040" cy="1368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2BEFB9F-877A-449A-8A59-922A740873C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395536" y="3412638"/>
                  <a:ext cx="355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23CB6A9-C669-4BCB-B61D-C80CAB4AB5D7}"/>
                    </a:ext>
                  </a:extLst>
                </p14:cNvPr>
                <p14:cNvContentPartPr/>
                <p14:nvPr/>
              </p14:nvContentPartPr>
              <p14:xfrm>
                <a:off x="7731056" y="3425238"/>
                <a:ext cx="15120" cy="248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23CB6A9-C669-4BCB-B61D-C80CAB4AB5D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726736" y="3420918"/>
                  <a:ext cx="23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098A739-0856-4B0D-AEA6-9498C48164AF}"/>
                    </a:ext>
                  </a:extLst>
                </p14:cNvPr>
                <p14:cNvContentPartPr/>
                <p14:nvPr/>
              </p14:nvContentPartPr>
              <p14:xfrm>
                <a:off x="7758416" y="3419118"/>
                <a:ext cx="210960" cy="144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098A739-0856-4B0D-AEA6-9498C48164A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754096" y="3414798"/>
                  <a:ext cx="21960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E0C58632-3207-4106-96AB-309D71CF9154}"/>
                  </a:ext>
                </a:extLst>
              </p14:cNvPr>
              <p14:cNvContentPartPr/>
              <p14:nvPr/>
            </p14:nvContentPartPr>
            <p14:xfrm>
              <a:off x="5512016" y="2317518"/>
              <a:ext cx="248040" cy="27756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E0C58632-3207-4106-96AB-309D71CF915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5507696" y="2313198"/>
                <a:ext cx="2566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0A2F7272-A7BB-4DDD-A442-005FA63B707D}"/>
                  </a:ext>
                </a:extLst>
              </p14:cNvPr>
              <p14:cNvContentPartPr/>
              <p14:nvPr/>
            </p14:nvContentPartPr>
            <p14:xfrm>
              <a:off x="5479976" y="1772478"/>
              <a:ext cx="331560" cy="3222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0A2F7272-A7BB-4DDD-A442-005FA63B707D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5475656" y="1768158"/>
                <a:ext cx="34020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009EAEF1-252C-4DFB-9C68-99F3E5F19B9A}"/>
              </a:ext>
            </a:extLst>
          </p:cNvPr>
          <p:cNvGrpSpPr/>
          <p:nvPr/>
        </p:nvGrpSpPr>
        <p:grpSpPr>
          <a:xfrm>
            <a:off x="164216" y="4249638"/>
            <a:ext cx="326160" cy="188640"/>
            <a:chOff x="164216" y="4249638"/>
            <a:chExt cx="32616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0D33143-22A6-4479-AD13-ED427754FB21}"/>
                    </a:ext>
                  </a:extLst>
                </p14:cNvPr>
                <p14:cNvContentPartPr/>
                <p14:nvPr/>
              </p14:nvContentPartPr>
              <p14:xfrm>
                <a:off x="164216" y="4318758"/>
                <a:ext cx="183240" cy="147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0D33143-22A6-4479-AD13-ED427754FB2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59896" y="4314438"/>
                  <a:ext cx="191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7DF3EF4-4431-43B4-89C6-1FB2C5924D6A}"/>
                    </a:ext>
                  </a:extLst>
                </p14:cNvPr>
                <p14:cNvContentPartPr/>
                <p14:nvPr/>
              </p14:nvContentPartPr>
              <p14:xfrm>
                <a:off x="186536" y="4349358"/>
                <a:ext cx="175680" cy="33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7DF3EF4-4431-43B4-89C6-1FB2C5924D6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82216" y="4345038"/>
                  <a:ext cx="184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262F0C2-ABF9-4E59-8D05-7262B9A9A6F8}"/>
                    </a:ext>
                  </a:extLst>
                </p14:cNvPr>
                <p14:cNvContentPartPr/>
                <p14:nvPr/>
              </p14:nvContentPartPr>
              <p14:xfrm>
                <a:off x="333056" y="4249638"/>
                <a:ext cx="157320" cy="1886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262F0C2-ABF9-4E59-8D05-7262B9A9A6F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28736" y="4245318"/>
                  <a:ext cx="1659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uppieren 470">
            <a:extLst>
              <a:ext uri="{FF2B5EF4-FFF2-40B4-BE49-F238E27FC236}">
                <a16:creationId xmlns:a16="http://schemas.microsoft.com/office/drawing/2014/main" id="{72E19D02-1E2A-4500-BE7C-0C2F2DB65706}"/>
              </a:ext>
            </a:extLst>
          </p:cNvPr>
          <p:cNvGrpSpPr/>
          <p:nvPr/>
        </p:nvGrpSpPr>
        <p:grpSpPr>
          <a:xfrm>
            <a:off x="651296" y="3814038"/>
            <a:ext cx="7791840" cy="1381320"/>
            <a:chOff x="651296" y="3814038"/>
            <a:chExt cx="7791840" cy="13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23EDFC6-F5AB-47A1-8CE3-EF75992C8410}"/>
                    </a:ext>
                  </a:extLst>
                </p14:cNvPr>
                <p14:cNvContentPartPr/>
                <p14:nvPr/>
              </p14:nvContentPartPr>
              <p14:xfrm>
                <a:off x="6621536" y="3935718"/>
                <a:ext cx="272880" cy="918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23EDFC6-F5AB-47A1-8CE3-EF75992C841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617216" y="3931398"/>
                  <a:ext cx="281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C6F6DEE-77BF-4C53-999B-D6F0534C044B}"/>
                    </a:ext>
                  </a:extLst>
                </p14:cNvPr>
                <p14:cNvContentPartPr/>
                <p14:nvPr/>
              </p14:nvContentPartPr>
              <p14:xfrm>
                <a:off x="6953096" y="3949038"/>
                <a:ext cx="172440" cy="734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C6F6DEE-77BF-4C53-999B-D6F0534C044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48776" y="3944718"/>
                  <a:ext cx="18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AB44BC2-6154-4336-B826-5D8A04AD7B45}"/>
                    </a:ext>
                  </a:extLst>
                </p14:cNvPr>
                <p14:cNvContentPartPr/>
                <p14:nvPr/>
              </p14:nvContentPartPr>
              <p14:xfrm>
                <a:off x="7162976" y="3930318"/>
                <a:ext cx="183600" cy="637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AB44BC2-6154-4336-B826-5D8A04AD7B4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158656" y="3925998"/>
                  <a:ext cx="192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B679FB7-9146-4AAD-AAC4-2135A4EB1D12}"/>
                    </a:ext>
                  </a:extLst>
                </p14:cNvPr>
                <p14:cNvContentPartPr/>
                <p14:nvPr/>
              </p14:nvContentPartPr>
              <p14:xfrm>
                <a:off x="7053176" y="3814038"/>
                <a:ext cx="360" cy="3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B679FB7-9146-4AAD-AAC4-2135A4EB1D1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48856" y="3809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2CBBFD9-CBF9-4925-9EFD-735DF6CA0AE4}"/>
                    </a:ext>
                  </a:extLst>
                </p14:cNvPr>
                <p14:cNvContentPartPr/>
                <p14:nvPr/>
              </p14:nvContentPartPr>
              <p14:xfrm>
                <a:off x="7541336" y="3911598"/>
                <a:ext cx="40680" cy="954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2CBBFD9-CBF9-4925-9EFD-735DF6CA0AE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537016" y="3907278"/>
                  <a:ext cx="49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6E0795F-C264-4BE7-97A0-A51986115460}"/>
                    </a:ext>
                  </a:extLst>
                </p14:cNvPr>
                <p14:cNvContentPartPr/>
                <p14:nvPr/>
              </p14:nvContentPartPr>
              <p14:xfrm>
                <a:off x="7562936" y="3879918"/>
                <a:ext cx="1080" cy="79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6E0795F-C264-4BE7-97A0-A5198611546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558616" y="3875598"/>
                  <a:ext cx="9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8E964E0-8451-41D3-B2F6-8510297E43D5}"/>
                    </a:ext>
                  </a:extLst>
                </p14:cNvPr>
                <p14:cNvContentPartPr/>
                <p14:nvPr/>
              </p14:nvContentPartPr>
              <p14:xfrm>
                <a:off x="7590656" y="3896118"/>
                <a:ext cx="91800" cy="1040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8E964E0-8451-41D3-B2F6-8510297E43D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586336" y="3891798"/>
                  <a:ext cx="100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2C52BD7-62DA-43CD-BF3A-10F5574020F2}"/>
                    </a:ext>
                  </a:extLst>
                </p14:cNvPr>
                <p14:cNvContentPartPr/>
                <p14:nvPr/>
              </p14:nvContentPartPr>
              <p14:xfrm>
                <a:off x="7699376" y="3815838"/>
                <a:ext cx="103680" cy="1357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2C52BD7-62DA-43CD-BF3A-10F5574020F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695056" y="3811518"/>
                  <a:ext cx="112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C9EBD4A-25F8-4701-B1C3-ADFA9C7F7895}"/>
                    </a:ext>
                  </a:extLst>
                </p14:cNvPr>
                <p14:cNvContentPartPr/>
                <p14:nvPr/>
              </p14:nvContentPartPr>
              <p14:xfrm>
                <a:off x="5011616" y="4025358"/>
                <a:ext cx="231840" cy="939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C9EBD4A-25F8-4701-B1C3-ADFA9C7F789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007296" y="4021038"/>
                  <a:ext cx="240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4308F42-2EEE-407F-B909-FAAEE9DBD02F}"/>
                    </a:ext>
                  </a:extLst>
                </p14:cNvPr>
                <p14:cNvContentPartPr/>
                <p14:nvPr/>
              </p14:nvContentPartPr>
              <p14:xfrm>
                <a:off x="5249576" y="3928158"/>
                <a:ext cx="88560" cy="1720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4308F42-2EEE-407F-B909-FAAEE9DBD02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245256" y="3923838"/>
                  <a:ext cx="97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9EAC21D-2D48-4709-A6C8-8C752269DD57}"/>
                    </a:ext>
                  </a:extLst>
                </p14:cNvPr>
                <p14:cNvContentPartPr/>
                <p14:nvPr/>
              </p14:nvContentPartPr>
              <p14:xfrm>
                <a:off x="5339576" y="4010238"/>
                <a:ext cx="66240" cy="676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9EAC21D-2D48-4709-A6C8-8C752269DD5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335256" y="4005918"/>
                  <a:ext cx="74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84566F3-50FF-4611-9315-84C680419119}"/>
                    </a:ext>
                  </a:extLst>
                </p14:cNvPr>
                <p14:cNvContentPartPr/>
                <p14:nvPr/>
              </p14:nvContentPartPr>
              <p14:xfrm>
                <a:off x="5460896" y="3910158"/>
                <a:ext cx="165240" cy="1771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84566F3-50FF-4611-9315-84C68041911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456576" y="3905838"/>
                  <a:ext cx="173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DB8EE79-E72D-44C8-808F-16B04BDD5544}"/>
                    </a:ext>
                  </a:extLst>
                </p14:cNvPr>
                <p14:cNvContentPartPr/>
                <p14:nvPr/>
              </p14:nvContentPartPr>
              <p14:xfrm>
                <a:off x="5676536" y="3979638"/>
                <a:ext cx="180000" cy="777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DB8EE79-E72D-44C8-808F-16B04BDD554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672216" y="3975318"/>
                  <a:ext cx="188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DDEFE8C-1267-46DD-A573-31E7DB1A406E}"/>
                    </a:ext>
                  </a:extLst>
                </p14:cNvPr>
                <p14:cNvContentPartPr/>
                <p14:nvPr/>
              </p14:nvContentPartPr>
              <p14:xfrm>
                <a:off x="5874176" y="3933558"/>
                <a:ext cx="19800" cy="576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DDEFE8C-1267-46DD-A573-31E7DB1A406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869856" y="3929238"/>
                  <a:ext cx="28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8BC4333-A1C2-4A9B-AF75-49B9FBEDAE8D}"/>
                    </a:ext>
                  </a:extLst>
                </p14:cNvPr>
                <p14:cNvContentPartPr/>
                <p14:nvPr/>
              </p14:nvContentPartPr>
              <p14:xfrm>
                <a:off x="5909816" y="3888558"/>
                <a:ext cx="135720" cy="1890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8BC4333-A1C2-4A9B-AF75-49B9FBEDAE8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905496" y="3884238"/>
                  <a:ext cx="144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522F378-925E-497A-890D-76D3D11EB7FB}"/>
                    </a:ext>
                  </a:extLst>
                </p14:cNvPr>
                <p14:cNvContentPartPr/>
                <p14:nvPr/>
              </p14:nvContentPartPr>
              <p14:xfrm>
                <a:off x="6089816" y="3868758"/>
                <a:ext cx="316440" cy="2091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522F378-925E-497A-890D-76D3D11EB7F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085496" y="3864438"/>
                  <a:ext cx="325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E7B6862-3237-48CA-BFC8-A94FBCFC2EF8}"/>
                    </a:ext>
                  </a:extLst>
                </p14:cNvPr>
                <p14:cNvContentPartPr/>
                <p14:nvPr/>
              </p14:nvContentPartPr>
              <p14:xfrm>
                <a:off x="6453776" y="4078998"/>
                <a:ext cx="360" cy="3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E7B6862-3237-48CA-BFC8-A94FBCFC2E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49456" y="4074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DEC0D5A-0110-498A-820E-99F8494CE25C}"/>
                    </a:ext>
                  </a:extLst>
                </p14:cNvPr>
                <p14:cNvContentPartPr/>
                <p14:nvPr/>
              </p14:nvContentPartPr>
              <p14:xfrm>
                <a:off x="6393296" y="4044078"/>
                <a:ext cx="45360" cy="1227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DEC0D5A-0110-498A-820E-99F8494CE25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388976" y="4039758"/>
                  <a:ext cx="54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D6CD296-42E2-4B0D-9E5B-8251C71F3B59}"/>
                    </a:ext>
                  </a:extLst>
                </p14:cNvPr>
                <p14:cNvContentPartPr/>
                <p14:nvPr/>
              </p14:nvContentPartPr>
              <p14:xfrm>
                <a:off x="1923896" y="4159278"/>
                <a:ext cx="173520" cy="871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D6CD296-42E2-4B0D-9E5B-8251C71F3B5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919576" y="4154958"/>
                  <a:ext cx="182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4B46C97-0EA7-41DF-B2E9-94073A3BF0E7}"/>
                    </a:ext>
                  </a:extLst>
                </p14:cNvPr>
                <p14:cNvContentPartPr/>
                <p14:nvPr/>
              </p14:nvContentPartPr>
              <p14:xfrm>
                <a:off x="2124416" y="4094118"/>
                <a:ext cx="21960" cy="370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4B46C97-0EA7-41DF-B2E9-94073A3BF0E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120096" y="4089798"/>
                  <a:ext cx="30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54EA2CE-D2FA-4D94-9518-E6CDEA389248}"/>
                    </a:ext>
                  </a:extLst>
                </p14:cNvPr>
                <p14:cNvContentPartPr/>
                <p14:nvPr/>
              </p14:nvContentPartPr>
              <p14:xfrm>
                <a:off x="2181656" y="4055598"/>
                <a:ext cx="161280" cy="1688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54EA2CE-D2FA-4D94-9518-E6CDEA38924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177336" y="4051278"/>
                  <a:ext cx="169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8BA63CF-E40F-4832-94F9-B69D6B4F0D6B}"/>
                    </a:ext>
                  </a:extLst>
                </p14:cNvPr>
                <p14:cNvContentPartPr/>
                <p14:nvPr/>
              </p14:nvContentPartPr>
              <p14:xfrm>
                <a:off x="2477936" y="4057758"/>
                <a:ext cx="352800" cy="144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8BA63CF-E40F-4832-94F9-B69D6B4F0D6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473616" y="4053438"/>
                  <a:ext cx="361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2EC0C79-04A0-4169-B526-367F4C229F8F}"/>
                    </a:ext>
                  </a:extLst>
                </p14:cNvPr>
                <p14:cNvContentPartPr/>
                <p14:nvPr/>
              </p14:nvContentPartPr>
              <p14:xfrm>
                <a:off x="2908856" y="4009878"/>
                <a:ext cx="746640" cy="3441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2EC0C79-04A0-4169-B526-367F4C229F8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904536" y="4005558"/>
                  <a:ext cx="7552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4CA8992-2D0C-4FFD-9580-A5DC82AF77BB}"/>
                    </a:ext>
                  </a:extLst>
                </p14:cNvPr>
                <p14:cNvContentPartPr/>
                <p14:nvPr/>
              </p14:nvContentPartPr>
              <p14:xfrm>
                <a:off x="3538136" y="3984318"/>
                <a:ext cx="36720" cy="262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4CA8992-2D0C-4FFD-9580-A5DC82AF77B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533816" y="3979998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0228472-8BC8-468F-91DE-300A425A16A1}"/>
                    </a:ext>
                  </a:extLst>
                </p14:cNvPr>
                <p14:cNvContentPartPr/>
                <p14:nvPr/>
              </p14:nvContentPartPr>
              <p14:xfrm>
                <a:off x="3672776" y="4098078"/>
                <a:ext cx="60120" cy="842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0228472-8BC8-468F-91DE-300A425A16A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668456" y="4093758"/>
                  <a:ext cx="68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272084DF-740D-4738-BCB2-DDDDA9BAE7F5}"/>
                    </a:ext>
                  </a:extLst>
                </p14:cNvPr>
                <p14:cNvContentPartPr/>
                <p14:nvPr/>
              </p14:nvContentPartPr>
              <p14:xfrm>
                <a:off x="3897416" y="4109958"/>
                <a:ext cx="302040" cy="579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272084DF-740D-4738-BCB2-DDDDA9BAE7F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893096" y="4105638"/>
                  <a:ext cx="310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A94B54D-F871-4DCA-9750-9B0668003879}"/>
                    </a:ext>
                  </a:extLst>
                </p14:cNvPr>
                <p14:cNvContentPartPr/>
                <p14:nvPr/>
              </p14:nvContentPartPr>
              <p14:xfrm>
                <a:off x="4269656" y="4034358"/>
                <a:ext cx="501840" cy="1501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A94B54D-F871-4DCA-9750-9B066800387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265336" y="4030038"/>
                  <a:ext cx="510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7BF858D-8712-4CC0-8F64-CC9C3E7182C5}"/>
                    </a:ext>
                  </a:extLst>
                </p14:cNvPr>
                <p14:cNvContentPartPr/>
                <p14:nvPr/>
              </p14:nvContentPartPr>
              <p14:xfrm>
                <a:off x="664256" y="4235598"/>
                <a:ext cx="101880" cy="1159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7BF858D-8712-4CC0-8F64-CC9C3E7182C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59936" y="4231278"/>
                  <a:ext cx="110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B66C87A-7F75-4CB4-96BB-73F503D775FF}"/>
                    </a:ext>
                  </a:extLst>
                </p14:cNvPr>
                <p14:cNvContentPartPr/>
                <p14:nvPr/>
              </p14:nvContentPartPr>
              <p14:xfrm>
                <a:off x="810776" y="4227318"/>
                <a:ext cx="116280" cy="2541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B66C87A-7F75-4CB4-96BB-73F503D775F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06456" y="4222998"/>
                  <a:ext cx="124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52A4562-4411-4D5B-98E0-1C3FA29378E5}"/>
                    </a:ext>
                  </a:extLst>
                </p14:cNvPr>
                <p14:cNvContentPartPr/>
                <p14:nvPr/>
              </p14:nvContentPartPr>
              <p14:xfrm>
                <a:off x="967376" y="4142718"/>
                <a:ext cx="217440" cy="1605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52A4562-4411-4D5B-98E0-1C3FA29378E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63056" y="4138398"/>
                  <a:ext cx="226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94466E7-ABE1-458B-B9BB-E1F3A316A2D4}"/>
                    </a:ext>
                  </a:extLst>
                </p14:cNvPr>
                <p14:cNvContentPartPr/>
                <p14:nvPr/>
              </p14:nvContentPartPr>
              <p14:xfrm>
                <a:off x="1310456" y="4170438"/>
                <a:ext cx="461520" cy="1234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94466E7-ABE1-458B-B9BB-E1F3A316A2D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306136" y="4166118"/>
                  <a:ext cx="470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25C78E6-28E7-4152-BD2C-57F2D7795E77}"/>
                    </a:ext>
                  </a:extLst>
                </p14:cNvPr>
                <p14:cNvContentPartPr/>
                <p14:nvPr/>
              </p14:nvContentPartPr>
              <p14:xfrm>
                <a:off x="1748216" y="4090518"/>
                <a:ext cx="360" cy="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25C78E6-28E7-4152-BD2C-57F2D7795E7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43896" y="4086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D203FF0-26EA-4985-9771-8C22D6E2E602}"/>
                    </a:ext>
                  </a:extLst>
                </p14:cNvPr>
                <p14:cNvContentPartPr/>
                <p14:nvPr/>
              </p14:nvContentPartPr>
              <p14:xfrm>
                <a:off x="654896" y="4510998"/>
                <a:ext cx="73080" cy="1497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D203FF0-26EA-4985-9771-8C22D6E2E60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50576" y="4506678"/>
                  <a:ext cx="81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9E41BFA-B4A1-4E7D-9D74-929D2F5122B8}"/>
                    </a:ext>
                  </a:extLst>
                </p14:cNvPr>
                <p14:cNvContentPartPr/>
                <p14:nvPr/>
              </p14:nvContentPartPr>
              <p14:xfrm>
                <a:off x="793136" y="4529358"/>
                <a:ext cx="63000" cy="1029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9E41BFA-B4A1-4E7D-9D74-929D2F5122B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88816" y="4525038"/>
                  <a:ext cx="71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9145C93-1203-4CD7-851F-EA5D9A282E5D}"/>
                    </a:ext>
                  </a:extLst>
                </p14:cNvPr>
                <p14:cNvContentPartPr/>
                <p14:nvPr/>
              </p14:nvContentPartPr>
              <p14:xfrm>
                <a:off x="874136" y="4452318"/>
                <a:ext cx="183960" cy="1540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9145C93-1203-4CD7-851F-EA5D9A282E5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69816" y="4447998"/>
                  <a:ext cx="192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A6DC8D7-59C1-4534-AB3E-BD0B18C1CFB6}"/>
                    </a:ext>
                  </a:extLst>
                </p14:cNvPr>
                <p14:cNvContentPartPr/>
                <p14:nvPr/>
              </p14:nvContentPartPr>
              <p14:xfrm>
                <a:off x="1068536" y="4542318"/>
                <a:ext cx="219600" cy="1904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A6DC8D7-59C1-4534-AB3E-BD0B18C1CFB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64216" y="4537998"/>
                  <a:ext cx="228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FE76455-4594-4059-A614-74D78DED097B}"/>
                    </a:ext>
                  </a:extLst>
                </p14:cNvPr>
                <p14:cNvContentPartPr/>
                <p14:nvPr/>
              </p14:nvContentPartPr>
              <p14:xfrm>
                <a:off x="1117496" y="4400838"/>
                <a:ext cx="40680" cy="32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FE76455-4594-4059-A614-74D78DED097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113176" y="4396518"/>
                  <a:ext cx="49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87E01E6-AE3C-42BD-A235-8911A5DBF9AD}"/>
                    </a:ext>
                  </a:extLst>
                </p14:cNvPr>
                <p14:cNvContentPartPr/>
                <p14:nvPr/>
              </p14:nvContentPartPr>
              <p14:xfrm>
                <a:off x="1425296" y="4407318"/>
                <a:ext cx="144000" cy="2509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87E01E6-AE3C-42BD-A235-8911A5DBF9A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420976" y="4402998"/>
                  <a:ext cx="152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8415FBE-EFD7-46ED-9EB5-707CD48D190F}"/>
                    </a:ext>
                  </a:extLst>
                </p14:cNvPr>
                <p14:cNvContentPartPr/>
                <p14:nvPr/>
              </p14:nvContentPartPr>
              <p14:xfrm>
                <a:off x="1590896" y="4476438"/>
                <a:ext cx="164160" cy="748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8415FBE-EFD7-46ED-9EB5-707CD48D190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586576" y="4472118"/>
                  <a:ext cx="172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E5D19C3-7B11-4C0B-B241-11886D1605EE}"/>
                    </a:ext>
                  </a:extLst>
                </p14:cNvPr>
                <p14:cNvContentPartPr/>
                <p14:nvPr/>
              </p14:nvContentPartPr>
              <p14:xfrm>
                <a:off x="1678736" y="4396158"/>
                <a:ext cx="44640" cy="7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E5D19C3-7B11-4C0B-B241-11886D1605E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74416" y="4391838"/>
                  <a:ext cx="53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F398E8B-1D75-49BA-B07B-3AB3C7FB391A}"/>
                    </a:ext>
                  </a:extLst>
                </p14:cNvPr>
                <p14:cNvContentPartPr/>
                <p14:nvPr/>
              </p14:nvContentPartPr>
              <p14:xfrm>
                <a:off x="1892216" y="4373838"/>
                <a:ext cx="180360" cy="1742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F398E8B-1D75-49BA-B07B-3AB3C7FB391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887896" y="4369518"/>
                  <a:ext cx="189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E372762-8B99-404A-9A5A-D19BB8676B03}"/>
                    </a:ext>
                  </a:extLst>
                </p14:cNvPr>
                <p14:cNvContentPartPr/>
                <p14:nvPr/>
              </p14:nvContentPartPr>
              <p14:xfrm>
                <a:off x="1971416" y="4468158"/>
                <a:ext cx="90360" cy="25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E372762-8B99-404A-9A5A-D19BB8676B0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967096" y="4463838"/>
                  <a:ext cx="99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77C3E8EC-D186-4A64-B10A-D9C6448B668E}"/>
                    </a:ext>
                  </a:extLst>
                </p14:cNvPr>
                <p14:cNvContentPartPr/>
                <p14:nvPr/>
              </p14:nvContentPartPr>
              <p14:xfrm>
                <a:off x="2180936" y="4448358"/>
                <a:ext cx="167400" cy="507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77C3E8EC-D186-4A64-B10A-D9C6448B668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176616" y="4444038"/>
                  <a:ext cx="176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B7DFDB8-62CF-4782-8145-4F7546954991}"/>
                    </a:ext>
                  </a:extLst>
                </p14:cNvPr>
                <p14:cNvContentPartPr/>
                <p14:nvPr/>
              </p14:nvContentPartPr>
              <p14:xfrm>
                <a:off x="2394776" y="4402278"/>
                <a:ext cx="97200" cy="856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B7DFDB8-62CF-4782-8145-4F754695499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390456" y="4397958"/>
                  <a:ext cx="105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AD125D9-C56E-4FDA-B5C0-3C8827AFB69A}"/>
                    </a:ext>
                  </a:extLst>
                </p14:cNvPr>
                <p14:cNvContentPartPr/>
                <p14:nvPr/>
              </p14:nvContentPartPr>
              <p14:xfrm>
                <a:off x="2736776" y="4412358"/>
                <a:ext cx="36000" cy="1015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AD125D9-C56E-4FDA-B5C0-3C8827AFB69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732456" y="4408038"/>
                  <a:ext cx="44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34049BD-0100-4D3E-B78E-BA8CE59D4C93}"/>
                    </a:ext>
                  </a:extLst>
                </p14:cNvPr>
                <p14:cNvContentPartPr/>
                <p14:nvPr/>
              </p14:nvContentPartPr>
              <p14:xfrm>
                <a:off x="2690696" y="4384998"/>
                <a:ext cx="123840" cy="1450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34049BD-0100-4D3E-B78E-BA8CE59D4C9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686376" y="4380678"/>
                  <a:ext cx="132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3DCBA67-876A-460A-AC20-18C2CBE80EE0}"/>
                    </a:ext>
                  </a:extLst>
                </p14:cNvPr>
                <p14:cNvContentPartPr/>
                <p14:nvPr/>
              </p14:nvContentPartPr>
              <p14:xfrm>
                <a:off x="3061496" y="4423158"/>
                <a:ext cx="83880" cy="525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3DCBA67-876A-460A-AC20-18C2CBE80EE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057176" y="4418838"/>
                  <a:ext cx="92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D9E011A-2C33-4C4E-9C3C-E806E327BBCC}"/>
                    </a:ext>
                  </a:extLst>
                </p14:cNvPr>
                <p14:cNvContentPartPr/>
                <p14:nvPr/>
              </p14:nvContentPartPr>
              <p14:xfrm>
                <a:off x="3149336" y="4410198"/>
                <a:ext cx="89280" cy="1512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D9E011A-2C33-4C4E-9C3C-E806E327BBC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145016" y="4405878"/>
                  <a:ext cx="97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EA106E6-1B93-4A28-BDAC-7D6645D31241}"/>
                    </a:ext>
                  </a:extLst>
                </p14:cNvPr>
                <p14:cNvContentPartPr/>
                <p14:nvPr/>
              </p14:nvContentPartPr>
              <p14:xfrm>
                <a:off x="3282536" y="4318758"/>
                <a:ext cx="377280" cy="1371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EA106E6-1B93-4A28-BDAC-7D6645D3124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278216" y="4314438"/>
                  <a:ext cx="38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1CC8CB4-D557-4992-A4C2-4BADCB6F8BBC}"/>
                    </a:ext>
                  </a:extLst>
                </p14:cNvPr>
                <p14:cNvContentPartPr/>
                <p14:nvPr/>
              </p14:nvContentPartPr>
              <p14:xfrm>
                <a:off x="3627776" y="4326318"/>
                <a:ext cx="360" cy="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1CC8CB4-D557-4992-A4C2-4BADCB6F8BB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23456" y="43219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7D2006C-F7BD-4DC0-A009-6D5E15F95F3F}"/>
                    </a:ext>
                  </a:extLst>
                </p14:cNvPr>
                <p14:cNvContentPartPr/>
                <p14:nvPr/>
              </p14:nvContentPartPr>
              <p14:xfrm>
                <a:off x="3678536" y="4329198"/>
                <a:ext cx="252360" cy="1360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7D2006C-F7BD-4DC0-A009-6D5E15F95F3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74216" y="4324878"/>
                  <a:ext cx="261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E64FB87-EA4E-459F-B1CE-0165AE21036D}"/>
                    </a:ext>
                  </a:extLst>
                </p14:cNvPr>
                <p14:cNvContentPartPr/>
                <p14:nvPr/>
              </p14:nvContentPartPr>
              <p14:xfrm>
                <a:off x="651296" y="4840038"/>
                <a:ext cx="143640" cy="136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E64FB87-EA4E-459F-B1CE-0165AE21036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46976" y="4835718"/>
                  <a:ext cx="152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13923B7-3EA6-460B-9907-96944A55E1A5}"/>
                    </a:ext>
                  </a:extLst>
                </p14:cNvPr>
                <p14:cNvContentPartPr/>
                <p14:nvPr/>
              </p14:nvContentPartPr>
              <p14:xfrm>
                <a:off x="676496" y="4858758"/>
                <a:ext cx="159840" cy="255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13923B7-3EA6-460B-9907-96944A55E1A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72176" y="4854438"/>
                  <a:ext cx="168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F90E520-F9B5-40F1-B543-3B9FC246E8E3}"/>
                    </a:ext>
                  </a:extLst>
                </p14:cNvPr>
                <p14:cNvContentPartPr/>
                <p14:nvPr/>
              </p14:nvContentPartPr>
              <p14:xfrm>
                <a:off x="869096" y="4771638"/>
                <a:ext cx="69840" cy="1238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F90E520-F9B5-40F1-B543-3B9FC246E8E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64776" y="4767318"/>
                  <a:ext cx="78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462161E-AAEA-405E-918F-7B78410D25B7}"/>
                    </a:ext>
                  </a:extLst>
                </p14:cNvPr>
                <p14:cNvContentPartPr/>
                <p14:nvPr/>
              </p14:nvContentPartPr>
              <p14:xfrm>
                <a:off x="1057016" y="4762278"/>
                <a:ext cx="111600" cy="1281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462161E-AAEA-405E-918F-7B78410D25B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52696" y="4757958"/>
                  <a:ext cx="120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B15CA31B-36FC-41E3-BBDF-F436EB0FA418}"/>
                    </a:ext>
                  </a:extLst>
                </p14:cNvPr>
                <p14:cNvContentPartPr/>
                <p14:nvPr/>
              </p14:nvContentPartPr>
              <p14:xfrm>
                <a:off x="1184456" y="4688118"/>
                <a:ext cx="163080" cy="1900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B15CA31B-36FC-41E3-BBDF-F436EB0FA41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80136" y="4683798"/>
                  <a:ext cx="171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DC03266-A90D-4CB9-81E4-FE56B75275CB}"/>
                    </a:ext>
                  </a:extLst>
                </p14:cNvPr>
                <p14:cNvContentPartPr/>
                <p14:nvPr/>
              </p14:nvContentPartPr>
              <p14:xfrm>
                <a:off x="1181216" y="4717638"/>
                <a:ext cx="66240" cy="118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DC03266-A90D-4CB9-81E4-FE56B75275CB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76896" y="4713318"/>
                  <a:ext cx="74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51ACA60-1453-437A-BC0C-A1664B3B3E20}"/>
                    </a:ext>
                  </a:extLst>
                </p14:cNvPr>
                <p14:cNvContentPartPr/>
                <p14:nvPr/>
              </p14:nvContentPartPr>
              <p14:xfrm>
                <a:off x="1379216" y="4775958"/>
                <a:ext cx="129240" cy="687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51ACA60-1453-437A-BC0C-A1664B3B3E2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374896" y="4771638"/>
                  <a:ext cx="137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20F9DB5-7049-4DBC-BED3-DCD5BEFB24A6}"/>
                    </a:ext>
                  </a:extLst>
                </p14:cNvPr>
                <p14:cNvContentPartPr/>
                <p14:nvPr/>
              </p14:nvContentPartPr>
              <p14:xfrm>
                <a:off x="1525016" y="4670838"/>
                <a:ext cx="166320" cy="1620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20F9DB5-7049-4DBC-BED3-DCD5BEFB24A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520696" y="4666518"/>
                  <a:ext cx="174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DCBA240-ACCA-474F-BD61-1E14DD14126F}"/>
                    </a:ext>
                  </a:extLst>
                </p14:cNvPr>
                <p14:cNvContentPartPr/>
                <p14:nvPr/>
              </p14:nvContentPartPr>
              <p14:xfrm>
                <a:off x="1672976" y="4728438"/>
                <a:ext cx="243720" cy="1933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DCBA240-ACCA-474F-BD61-1E14DD14126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668656" y="4724118"/>
                  <a:ext cx="252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BEAEFD9-8CEF-45B3-8B2E-BD3E70324818}"/>
                    </a:ext>
                  </a:extLst>
                </p14:cNvPr>
                <p14:cNvContentPartPr/>
                <p14:nvPr/>
              </p14:nvContentPartPr>
              <p14:xfrm>
                <a:off x="1873856" y="4651038"/>
                <a:ext cx="360" cy="3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BEAEFD9-8CEF-45B3-8B2E-BD3E7032481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69536" y="4646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46C6610-AAAC-40BB-9636-64778E5C620F}"/>
                    </a:ext>
                  </a:extLst>
                </p14:cNvPr>
                <p14:cNvContentPartPr/>
                <p14:nvPr/>
              </p14:nvContentPartPr>
              <p14:xfrm>
                <a:off x="1958456" y="4616838"/>
                <a:ext cx="121320" cy="1515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46C6610-AAAC-40BB-9636-64778E5C620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954136" y="4612518"/>
                  <a:ext cx="129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97AB8A4-6CB1-4A31-933C-0D74CB79099B}"/>
                    </a:ext>
                  </a:extLst>
                </p14:cNvPr>
                <p14:cNvContentPartPr/>
                <p14:nvPr/>
              </p14:nvContentPartPr>
              <p14:xfrm>
                <a:off x="2022176" y="4688478"/>
                <a:ext cx="42840" cy="673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97AB8A4-6CB1-4A31-933C-0D74CB79099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017856" y="4684158"/>
                  <a:ext cx="51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5805039-3CE5-496C-8E1D-0EB8E012EAB5}"/>
                    </a:ext>
                  </a:extLst>
                </p14:cNvPr>
                <p14:cNvContentPartPr/>
                <p14:nvPr/>
              </p14:nvContentPartPr>
              <p14:xfrm>
                <a:off x="2076536" y="4708998"/>
                <a:ext cx="235080" cy="709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5805039-3CE5-496C-8E1D-0EB8E012EAB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072216" y="4704678"/>
                  <a:ext cx="243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3FE9D89-CA97-424F-9B9B-4926AB05AC23}"/>
                    </a:ext>
                  </a:extLst>
                </p14:cNvPr>
                <p14:cNvContentPartPr/>
                <p14:nvPr/>
              </p14:nvContentPartPr>
              <p14:xfrm>
                <a:off x="2314856" y="4657158"/>
                <a:ext cx="87120" cy="1234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3FE9D89-CA97-424F-9B9B-4926AB05AC2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310536" y="4652838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E73BAD2-0478-4570-856A-21011C7BA62A}"/>
                    </a:ext>
                  </a:extLst>
                </p14:cNvPr>
                <p14:cNvContentPartPr/>
                <p14:nvPr/>
              </p14:nvContentPartPr>
              <p14:xfrm>
                <a:off x="2422496" y="4707918"/>
                <a:ext cx="185400" cy="630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E73BAD2-0478-4570-856A-21011C7BA62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418176" y="4703598"/>
                  <a:ext cx="194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1B43BD3-FA8A-4944-98FD-72472598E939}"/>
                    </a:ext>
                  </a:extLst>
                </p14:cNvPr>
                <p14:cNvContentPartPr/>
                <p14:nvPr/>
              </p14:nvContentPartPr>
              <p14:xfrm>
                <a:off x="2617976" y="4681638"/>
                <a:ext cx="142920" cy="1015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1B43BD3-FA8A-4944-98FD-72472598E93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613656" y="4677318"/>
                  <a:ext cx="151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9E11282-3F56-4E43-B174-C0F39449175A}"/>
                    </a:ext>
                  </a:extLst>
                </p14:cNvPr>
                <p14:cNvContentPartPr/>
                <p14:nvPr/>
              </p14:nvContentPartPr>
              <p14:xfrm>
                <a:off x="2792216" y="4626558"/>
                <a:ext cx="139320" cy="1299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9E11282-3F56-4E43-B174-C0F39449175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787896" y="4622238"/>
                  <a:ext cx="147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090791C-F8E1-472E-8A64-4EDE1588571D}"/>
                    </a:ext>
                  </a:extLst>
                </p14:cNvPr>
                <p14:cNvContentPartPr/>
                <p14:nvPr/>
              </p14:nvContentPartPr>
              <p14:xfrm>
                <a:off x="2949176" y="4631598"/>
                <a:ext cx="32040" cy="44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090791C-F8E1-472E-8A64-4EDE1588571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944856" y="4627278"/>
                  <a:ext cx="40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BAFABE41-89DE-4AB0-BFF2-9E4100EB5188}"/>
                    </a:ext>
                  </a:extLst>
                </p14:cNvPr>
                <p14:cNvContentPartPr/>
                <p14:nvPr/>
              </p14:nvContentPartPr>
              <p14:xfrm>
                <a:off x="2983736" y="4690998"/>
                <a:ext cx="232200" cy="514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BAFABE41-89DE-4AB0-BFF2-9E4100EB518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979416" y="4686678"/>
                  <a:ext cx="240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CF376575-EA37-4935-8BE4-E0D11C7F41E9}"/>
                    </a:ext>
                  </a:extLst>
                </p14:cNvPr>
                <p14:cNvContentPartPr/>
                <p14:nvPr/>
              </p14:nvContentPartPr>
              <p14:xfrm>
                <a:off x="3478376" y="4617558"/>
                <a:ext cx="94680" cy="1288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CF376575-EA37-4935-8BE4-E0D11C7F41E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474056" y="4613238"/>
                  <a:ext cx="103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835A7EF-862B-485E-A4C6-44EC05AA3119}"/>
                    </a:ext>
                  </a:extLst>
                </p14:cNvPr>
                <p14:cNvContentPartPr/>
                <p14:nvPr/>
              </p14:nvContentPartPr>
              <p14:xfrm>
                <a:off x="3578096" y="4666878"/>
                <a:ext cx="90000" cy="73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835A7EF-862B-485E-A4C6-44EC05AA311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573776" y="4662558"/>
                  <a:ext cx="98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A97DEBE-195C-47E7-8D3F-D245A4EF18D8}"/>
                    </a:ext>
                  </a:extLst>
                </p14:cNvPr>
                <p14:cNvContentPartPr/>
                <p14:nvPr/>
              </p14:nvContentPartPr>
              <p14:xfrm>
                <a:off x="3699416" y="4585518"/>
                <a:ext cx="477720" cy="2584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A97DEBE-195C-47E7-8D3F-D245A4EF18D8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695096" y="4581198"/>
                  <a:ext cx="486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B4D4231-3566-44C1-B478-9DC051FDD752}"/>
                    </a:ext>
                  </a:extLst>
                </p14:cNvPr>
                <p14:cNvContentPartPr/>
                <p14:nvPr/>
              </p14:nvContentPartPr>
              <p14:xfrm>
                <a:off x="3948176" y="4526118"/>
                <a:ext cx="86400" cy="165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B4D4231-3566-44C1-B478-9DC051FDD75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943856" y="4521798"/>
                  <a:ext cx="95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4887BC0-0203-473D-A730-EA145396E68A}"/>
                    </a:ext>
                  </a:extLst>
                </p14:cNvPr>
                <p14:cNvContentPartPr/>
                <p14:nvPr/>
              </p14:nvContentPartPr>
              <p14:xfrm>
                <a:off x="4264976" y="4643118"/>
                <a:ext cx="9000" cy="169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4887BC0-0203-473D-A730-EA145396E68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260656" y="4638798"/>
                  <a:ext cx="17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0DB904F-F802-4CA6-83E9-E883A6A38E34}"/>
                    </a:ext>
                  </a:extLst>
                </p14:cNvPr>
                <p14:cNvContentPartPr/>
                <p14:nvPr/>
              </p14:nvContentPartPr>
              <p14:xfrm>
                <a:off x="4229336" y="4697478"/>
                <a:ext cx="21240" cy="1080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0DB904F-F802-4CA6-83E9-E883A6A38E3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225016" y="4693158"/>
                  <a:ext cx="29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44D2AA7-80F0-4288-82FB-20AB00439BEC}"/>
                    </a:ext>
                  </a:extLst>
                </p14:cNvPr>
                <p14:cNvContentPartPr/>
                <p14:nvPr/>
              </p14:nvContentPartPr>
              <p14:xfrm>
                <a:off x="4333376" y="4532598"/>
                <a:ext cx="98640" cy="1425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44D2AA7-80F0-4288-82FB-20AB00439BE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329056" y="4528278"/>
                  <a:ext cx="107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6D7E281-86E5-48FC-99F1-29286FCAD5F5}"/>
                    </a:ext>
                  </a:extLst>
                </p14:cNvPr>
                <p14:cNvContentPartPr/>
                <p14:nvPr/>
              </p14:nvContentPartPr>
              <p14:xfrm>
                <a:off x="3317096" y="4513518"/>
                <a:ext cx="128160" cy="2732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6D7E281-86E5-48FC-99F1-29286FCAD5F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312776" y="4509198"/>
                  <a:ext cx="136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442F194-7AAE-484F-8147-B2A269D39EE6}"/>
                    </a:ext>
                  </a:extLst>
                </p14:cNvPr>
                <p14:cNvContentPartPr/>
                <p14:nvPr/>
              </p14:nvContentPartPr>
              <p14:xfrm>
                <a:off x="4479896" y="4521438"/>
                <a:ext cx="346680" cy="1558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442F194-7AAE-484F-8147-B2A269D39EE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475576" y="4517118"/>
                  <a:ext cx="355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DFA75A7-6891-429D-A59D-701C3C7FB152}"/>
                    </a:ext>
                  </a:extLst>
                </p14:cNvPr>
                <p14:cNvContentPartPr/>
                <p14:nvPr/>
              </p14:nvContentPartPr>
              <p14:xfrm>
                <a:off x="4816856" y="4566798"/>
                <a:ext cx="299520" cy="1936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DFA75A7-6891-429D-A59D-701C3C7FB15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812536" y="4562478"/>
                  <a:ext cx="308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3D7151C0-FA0A-41DD-9351-07D8B07ACDF0}"/>
                    </a:ext>
                  </a:extLst>
                </p14:cNvPr>
                <p14:cNvContentPartPr/>
                <p14:nvPr/>
              </p14:nvContentPartPr>
              <p14:xfrm>
                <a:off x="4788056" y="4476438"/>
                <a:ext cx="113400" cy="90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3D7151C0-FA0A-41DD-9351-07D8B07ACDF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783736" y="4472118"/>
                  <a:ext cx="122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CE65A2B4-DA72-4464-8CFB-7E1DFD21EE21}"/>
                    </a:ext>
                  </a:extLst>
                </p14:cNvPr>
                <p14:cNvContentPartPr/>
                <p14:nvPr/>
              </p14:nvContentPartPr>
              <p14:xfrm>
                <a:off x="5151656" y="4479678"/>
                <a:ext cx="106560" cy="2397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CE65A2B4-DA72-4464-8CFB-7E1DFD21EE21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147336" y="4475358"/>
                  <a:ext cx="115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8ED85A1-1448-48AA-B37D-44C303B47C3B}"/>
                    </a:ext>
                  </a:extLst>
                </p14:cNvPr>
                <p14:cNvContentPartPr/>
                <p14:nvPr/>
              </p14:nvContentPartPr>
              <p14:xfrm>
                <a:off x="5413736" y="4640238"/>
                <a:ext cx="16560" cy="54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8ED85A1-1448-48AA-B37D-44C303B47C3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409416" y="4635918"/>
                  <a:ext cx="25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69D0CED-1B52-49AB-926C-0412C5E76F4B}"/>
                    </a:ext>
                  </a:extLst>
                </p14:cNvPr>
                <p14:cNvContentPartPr/>
                <p14:nvPr/>
              </p14:nvContentPartPr>
              <p14:xfrm>
                <a:off x="5409056" y="4598478"/>
                <a:ext cx="7200" cy="244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69D0CED-1B52-49AB-926C-0412C5E76F4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404736" y="4594158"/>
                  <a:ext cx="15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EAE9299-C3D7-4C4A-A11B-B21D0967F971}"/>
                    </a:ext>
                  </a:extLst>
                </p14:cNvPr>
                <p14:cNvContentPartPr/>
                <p14:nvPr/>
              </p14:nvContentPartPr>
              <p14:xfrm>
                <a:off x="5378456" y="4563198"/>
                <a:ext cx="45360" cy="799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EAE9299-C3D7-4C4A-A11B-B21D0967F97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374136" y="4558878"/>
                  <a:ext cx="54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3E50C2B-B49D-4B63-B7F5-0000E8678C07}"/>
                    </a:ext>
                  </a:extLst>
                </p14:cNvPr>
                <p14:cNvContentPartPr/>
                <p14:nvPr/>
              </p14:nvContentPartPr>
              <p14:xfrm>
                <a:off x="5415176" y="4463838"/>
                <a:ext cx="1080" cy="115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3E50C2B-B49D-4B63-B7F5-0000E8678C0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410856" y="4459518"/>
                  <a:ext cx="9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DC7CDC4-3250-4133-8B95-CD32E120CB42}"/>
                    </a:ext>
                  </a:extLst>
                </p14:cNvPr>
                <p14:cNvContentPartPr/>
                <p14:nvPr/>
              </p14:nvContentPartPr>
              <p14:xfrm>
                <a:off x="5438576" y="4530438"/>
                <a:ext cx="93240" cy="1101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DC7CDC4-3250-4133-8B95-CD32E120CB4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434256" y="4526118"/>
                  <a:ext cx="101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7B4232F-E63F-4EEA-9B64-4AE3A28DD4F5}"/>
                    </a:ext>
                  </a:extLst>
                </p14:cNvPr>
                <p14:cNvContentPartPr/>
                <p14:nvPr/>
              </p14:nvContentPartPr>
              <p14:xfrm>
                <a:off x="5548016" y="4447638"/>
                <a:ext cx="103320" cy="1569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7B4232F-E63F-4EEA-9B64-4AE3A28DD4F5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543696" y="4443318"/>
                  <a:ext cx="111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2E04AFD-0747-457F-908B-A124C76BE70C}"/>
                    </a:ext>
                  </a:extLst>
                </p14:cNvPr>
                <p14:cNvContentPartPr/>
                <p14:nvPr/>
              </p14:nvContentPartPr>
              <p14:xfrm>
                <a:off x="5756456" y="4492638"/>
                <a:ext cx="300960" cy="921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2E04AFD-0747-457F-908B-A124C76BE70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752136" y="4488318"/>
                  <a:ext cx="309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323AADB-5DA5-4203-9D33-4DA486BF9FED}"/>
                    </a:ext>
                  </a:extLst>
                </p14:cNvPr>
                <p14:cNvContentPartPr/>
                <p14:nvPr/>
              </p14:nvContentPartPr>
              <p14:xfrm>
                <a:off x="6023576" y="4436478"/>
                <a:ext cx="360" cy="3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323AADB-5DA5-4203-9D33-4DA486BF9FE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019256" y="4432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1C9D200-3105-464C-ADA6-742A56465409}"/>
                    </a:ext>
                  </a:extLst>
                </p14:cNvPr>
                <p14:cNvContentPartPr/>
                <p14:nvPr/>
              </p14:nvContentPartPr>
              <p14:xfrm>
                <a:off x="6257216" y="4398318"/>
                <a:ext cx="137880" cy="1803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1C9D200-3105-464C-ADA6-742A5646540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252896" y="4393998"/>
                  <a:ext cx="146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E29A7C3-B899-4936-AF40-0545FF4FE6C8}"/>
                    </a:ext>
                  </a:extLst>
                </p14:cNvPr>
                <p14:cNvContentPartPr/>
                <p14:nvPr/>
              </p14:nvContentPartPr>
              <p14:xfrm>
                <a:off x="6384296" y="4386438"/>
                <a:ext cx="66960" cy="1526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E29A7C3-B899-4936-AF40-0545FF4FE6C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379976" y="4382118"/>
                  <a:ext cx="75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81F1B09-8149-4FA6-AD18-24F877F71DDE}"/>
                    </a:ext>
                  </a:extLst>
                </p14:cNvPr>
                <p14:cNvContentPartPr/>
                <p14:nvPr/>
              </p14:nvContentPartPr>
              <p14:xfrm>
                <a:off x="6453056" y="4449438"/>
                <a:ext cx="178200" cy="727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81F1B09-8149-4FA6-AD18-24F877F71DD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448736" y="4445118"/>
                  <a:ext cx="186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FCEE103-5291-4D63-8E31-951263E0FE7F}"/>
                    </a:ext>
                  </a:extLst>
                </p14:cNvPr>
                <p14:cNvContentPartPr/>
                <p14:nvPr/>
              </p14:nvContentPartPr>
              <p14:xfrm>
                <a:off x="6647096" y="4374558"/>
                <a:ext cx="360" cy="3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FCEE103-5291-4D63-8E31-951263E0FE7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42776" y="43702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A68C6AB-0043-4C22-BD07-128BE38A1898}"/>
                    </a:ext>
                  </a:extLst>
                </p14:cNvPr>
                <p14:cNvContentPartPr/>
                <p14:nvPr/>
              </p14:nvContentPartPr>
              <p14:xfrm>
                <a:off x="6664016" y="4344318"/>
                <a:ext cx="180000" cy="1699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A68C6AB-0043-4C22-BD07-128BE38A189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659696" y="4339998"/>
                  <a:ext cx="188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F294B5AD-F6F1-4210-933A-0D772A9B17D4}"/>
                    </a:ext>
                  </a:extLst>
                </p14:cNvPr>
                <p14:cNvContentPartPr/>
                <p14:nvPr/>
              </p14:nvContentPartPr>
              <p14:xfrm>
                <a:off x="6783896" y="4410918"/>
                <a:ext cx="554760" cy="2746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F294B5AD-F6F1-4210-933A-0D772A9B17D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79576" y="4406598"/>
                  <a:ext cx="563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46BB48E-9232-48F3-9F8E-80E5DCA2917E}"/>
                    </a:ext>
                  </a:extLst>
                </p14:cNvPr>
                <p14:cNvContentPartPr/>
                <p14:nvPr/>
              </p14:nvContentPartPr>
              <p14:xfrm>
                <a:off x="7397336" y="4333518"/>
                <a:ext cx="4320" cy="374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46BB48E-9232-48F3-9F8E-80E5DCA2917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393016" y="4329198"/>
                  <a:ext cx="12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5472E2E-2209-4B06-8BC8-EE8FB628EAB2}"/>
                    </a:ext>
                  </a:extLst>
                </p14:cNvPr>
                <p14:cNvContentPartPr/>
                <p14:nvPr/>
              </p14:nvContentPartPr>
              <p14:xfrm>
                <a:off x="7393376" y="4318038"/>
                <a:ext cx="182160" cy="1634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5472E2E-2209-4B06-8BC8-EE8FB628EAB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389056" y="4313718"/>
                  <a:ext cx="190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010A4405-3B8C-424B-9402-B9056391FA89}"/>
                    </a:ext>
                  </a:extLst>
                </p14:cNvPr>
                <p14:cNvContentPartPr/>
                <p14:nvPr/>
              </p14:nvContentPartPr>
              <p14:xfrm>
                <a:off x="7631336" y="4303998"/>
                <a:ext cx="56880" cy="1558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010A4405-3B8C-424B-9402-B9056391FA8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627016" y="4299678"/>
                  <a:ext cx="65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609E957-8C07-4ED0-AFC2-6D0232E6999B}"/>
                    </a:ext>
                  </a:extLst>
                </p14:cNvPr>
                <p14:cNvContentPartPr/>
                <p14:nvPr/>
              </p14:nvContentPartPr>
              <p14:xfrm>
                <a:off x="7611176" y="4357998"/>
                <a:ext cx="95040" cy="892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609E957-8C07-4ED0-AFC2-6D0232E6999B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606856" y="4353678"/>
                  <a:ext cx="103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0BF9175-5F88-4637-990D-80CE757B67B5}"/>
                    </a:ext>
                  </a:extLst>
                </p14:cNvPr>
                <p14:cNvContentPartPr/>
                <p14:nvPr/>
              </p14:nvContentPartPr>
              <p14:xfrm>
                <a:off x="7879376" y="4249998"/>
                <a:ext cx="77040" cy="1447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0BF9175-5F88-4637-990D-80CE757B67B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875056" y="4245678"/>
                  <a:ext cx="85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E892296-35DB-4F9B-A761-7C0DBB3380FA}"/>
                    </a:ext>
                  </a:extLst>
                </p14:cNvPr>
                <p14:cNvContentPartPr/>
                <p14:nvPr/>
              </p14:nvContentPartPr>
              <p14:xfrm>
                <a:off x="8013296" y="4226598"/>
                <a:ext cx="108720" cy="1548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E892296-35DB-4F9B-A761-7C0DBB3380F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008976" y="4222278"/>
                  <a:ext cx="117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076F85F-ED6B-4652-987E-40B2A191F3A8}"/>
                    </a:ext>
                  </a:extLst>
                </p14:cNvPr>
                <p14:cNvContentPartPr/>
                <p14:nvPr/>
              </p14:nvContentPartPr>
              <p14:xfrm>
                <a:off x="8117336" y="4286358"/>
                <a:ext cx="91800" cy="540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076F85F-ED6B-4652-987E-40B2A191F3A8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113016" y="4282038"/>
                  <a:ext cx="100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515731B-2C40-4A6A-93EC-9B39DB71C75C}"/>
                    </a:ext>
                  </a:extLst>
                </p14:cNvPr>
                <p14:cNvContentPartPr/>
                <p14:nvPr/>
              </p14:nvContentPartPr>
              <p14:xfrm>
                <a:off x="8200856" y="4254678"/>
                <a:ext cx="81720" cy="910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515731B-2C40-4A6A-93EC-9B39DB71C75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196536" y="4250358"/>
                  <a:ext cx="90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0FF8698-868D-4EF2-B5C5-D03C2EA448B6}"/>
                    </a:ext>
                  </a:extLst>
                </p14:cNvPr>
                <p14:cNvContentPartPr/>
                <p14:nvPr/>
              </p14:nvContentPartPr>
              <p14:xfrm>
                <a:off x="8266016" y="4180518"/>
                <a:ext cx="97920" cy="1720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0FF8698-868D-4EF2-B5C5-D03C2EA448B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261696" y="4176198"/>
                  <a:ext cx="106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D82249F-C42F-48C8-9A6C-8CE0B03A113B}"/>
                    </a:ext>
                  </a:extLst>
                </p14:cNvPr>
                <p14:cNvContentPartPr/>
                <p14:nvPr/>
              </p14:nvContentPartPr>
              <p14:xfrm>
                <a:off x="8341256" y="4177638"/>
                <a:ext cx="101880" cy="2174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D82249F-C42F-48C8-9A6C-8CE0B03A113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336936" y="4173318"/>
                  <a:ext cx="110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B80F8C5-5358-4C1E-80E6-672F00506A5D}"/>
                    </a:ext>
                  </a:extLst>
                </p14:cNvPr>
                <p14:cNvContentPartPr/>
                <p14:nvPr/>
              </p14:nvContentPartPr>
              <p14:xfrm>
                <a:off x="987176" y="5127678"/>
                <a:ext cx="201960" cy="158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B80F8C5-5358-4C1E-80E6-672F00506A5D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82856" y="5123358"/>
                  <a:ext cx="21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4632532-95FE-4633-BFBA-4A4D57BF6A10}"/>
                    </a:ext>
                  </a:extLst>
                </p14:cNvPr>
                <p14:cNvContentPartPr/>
                <p14:nvPr/>
              </p14:nvContentPartPr>
              <p14:xfrm>
                <a:off x="985016" y="5142798"/>
                <a:ext cx="210600" cy="360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4632532-95FE-4633-BFBA-4A4D57BF6A1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80696" y="5138478"/>
                  <a:ext cx="219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70D8278-E24D-4501-A22A-12A37A15D86D}"/>
                    </a:ext>
                  </a:extLst>
                </p14:cNvPr>
                <p14:cNvContentPartPr/>
                <p14:nvPr/>
              </p14:nvContentPartPr>
              <p14:xfrm>
                <a:off x="1206776" y="5033358"/>
                <a:ext cx="113040" cy="1533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70D8278-E24D-4501-A22A-12A37A15D86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202456" y="5029038"/>
                  <a:ext cx="121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3947F69-E46B-46D4-B7F9-B1995DE89558}"/>
                    </a:ext>
                  </a:extLst>
                </p14:cNvPr>
                <p14:cNvContentPartPr/>
                <p14:nvPr/>
              </p14:nvContentPartPr>
              <p14:xfrm>
                <a:off x="1426376" y="5090238"/>
                <a:ext cx="129240" cy="1051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3947F69-E46B-46D4-B7F9-B1995DE8955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422056" y="5085918"/>
                  <a:ext cx="137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03FE7C0-06CC-4585-A4BD-DAFE68B113A4}"/>
                    </a:ext>
                  </a:extLst>
                </p14:cNvPr>
                <p14:cNvContentPartPr/>
                <p14:nvPr/>
              </p14:nvContentPartPr>
              <p14:xfrm>
                <a:off x="1603136" y="5033718"/>
                <a:ext cx="92160" cy="1490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03FE7C0-06CC-4585-A4BD-DAFE68B113A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598816" y="5029398"/>
                  <a:ext cx="100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8EB42E7-1F49-4F59-83E0-03C011F4EBB3}"/>
                    </a:ext>
                  </a:extLst>
                </p14:cNvPr>
                <p14:cNvContentPartPr/>
                <p14:nvPr/>
              </p14:nvContentPartPr>
              <p14:xfrm>
                <a:off x="1742816" y="5063598"/>
                <a:ext cx="269280" cy="856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8EB42E7-1F49-4F59-83E0-03C011F4EBB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738496" y="5059278"/>
                  <a:ext cx="277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04CFFEF-19A7-4098-8FE1-717E63DC52F5}"/>
                    </a:ext>
                  </a:extLst>
                </p14:cNvPr>
                <p14:cNvContentPartPr/>
                <p14:nvPr/>
              </p14:nvContentPartPr>
              <p14:xfrm>
                <a:off x="2247536" y="4969278"/>
                <a:ext cx="102600" cy="2019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04CFFEF-19A7-4098-8FE1-717E63DC52F5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243216" y="4964958"/>
                  <a:ext cx="111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4E0D7BB-225C-41D8-967D-AD14E45E66CE}"/>
                    </a:ext>
                  </a:extLst>
                </p14:cNvPr>
                <p14:cNvContentPartPr/>
                <p14:nvPr/>
              </p14:nvContentPartPr>
              <p14:xfrm>
                <a:off x="2448416" y="5022558"/>
                <a:ext cx="146160" cy="648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4E0D7BB-225C-41D8-967D-AD14E45E66C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444096" y="5018238"/>
                  <a:ext cx="154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081ABFE-3A48-40A4-9F17-233381F39B91}"/>
                    </a:ext>
                  </a:extLst>
                </p14:cNvPr>
                <p14:cNvContentPartPr/>
                <p14:nvPr/>
              </p14:nvContentPartPr>
              <p14:xfrm>
                <a:off x="2617976" y="4980438"/>
                <a:ext cx="360" cy="3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081ABFE-3A48-40A4-9F17-233381F39B9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13656" y="4976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07004E3-04B9-4E7B-84F7-A4B0DC8D2F93}"/>
                    </a:ext>
                  </a:extLst>
                </p14:cNvPr>
                <p14:cNvContentPartPr/>
                <p14:nvPr/>
              </p14:nvContentPartPr>
              <p14:xfrm>
                <a:off x="2630936" y="4951278"/>
                <a:ext cx="271800" cy="1375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07004E3-04B9-4E7B-84F7-A4B0DC8D2F93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626616" y="4946958"/>
                  <a:ext cx="280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5AA04BCF-7E9A-4A2F-8F5A-56143ADAC192}"/>
                    </a:ext>
                  </a:extLst>
                </p14:cNvPr>
                <p14:cNvContentPartPr/>
                <p14:nvPr/>
              </p14:nvContentPartPr>
              <p14:xfrm>
                <a:off x="2952056" y="4962438"/>
                <a:ext cx="77400" cy="1396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5AA04BCF-7E9A-4A2F-8F5A-56143ADAC19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947736" y="4958118"/>
                  <a:ext cx="86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630697C-DBB0-4756-B944-9D0D6A75327A}"/>
                    </a:ext>
                  </a:extLst>
                </p14:cNvPr>
                <p14:cNvContentPartPr/>
                <p14:nvPr/>
              </p14:nvContentPartPr>
              <p14:xfrm>
                <a:off x="3051416" y="5036598"/>
                <a:ext cx="88560" cy="666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630697C-DBB0-4756-B944-9D0D6A75327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047096" y="5032278"/>
                  <a:ext cx="97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08C8295-39FA-4EF2-8AD3-F05910936D4E}"/>
                    </a:ext>
                  </a:extLst>
                </p14:cNvPr>
                <p14:cNvContentPartPr/>
                <p14:nvPr/>
              </p14:nvContentPartPr>
              <p14:xfrm>
                <a:off x="3176696" y="4945878"/>
                <a:ext cx="402480" cy="2286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08C8295-39FA-4EF2-8AD3-F05910936D4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172376" y="4941558"/>
                  <a:ext cx="411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60DD94E-D83D-4944-86C3-F3BE7ECB43F8}"/>
                    </a:ext>
                  </a:extLst>
                </p14:cNvPr>
                <p14:cNvContentPartPr/>
                <p14:nvPr/>
              </p14:nvContentPartPr>
              <p14:xfrm>
                <a:off x="3715616" y="5102838"/>
                <a:ext cx="9720" cy="342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60DD94E-D83D-4944-86C3-F3BE7ECB43F8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711296" y="5098518"/>
                  <a:ext cx="1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DDC6828-55C6-48E6-8F0E-DF543C62AFE9}"/>
                    </a:ext>
                  </a:extLst>
                </p14:cNvPr>
                <p14:cNvContentPartPr/>
                <p14:nvPr/>
              </p14:nvContentPartPr>
              <p14:xfrm>
                <a:off x="3865736" y="5000958"/>
                <a:ext cx="128160" cy="608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DDC6828-55C6-48E6-8F0E-DF543C62AFE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861416" y="4996638"/>
                  <a:ext cx="136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5E4EE41-B42F-4818-A31F-17CBF5DD8854}"/>
                    </a:ext>
                  </a:extLst>
                </p14:cNvPr>
                <p14:cNvContentPartPr/>
                <p14:nvPr/>
              </p14:nvContentPartPr>
              <p14:xfrm>
                <a:off x="3979136" y="4937598"/>
                <a:ext cx="360" cy="3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5E4EE41-B42F-4818-A31F-17CBF5DD885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74816" y="4933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49E6E317-1FD5-43B0-8908-8BE5A95894A5}"/>
                    </a:ext>
                  </a:extLst>
                </p14:cNvPr>
                <p14:cNvContentPartPr/>
                <p14:nvPr/>
              </p14:nvContentPartPr>
              <p14:xfrm>
                <a:off x="4040336" y="4906278"/>
                <a:ext cx="277200" cy="1515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49E6E317-1FD5-43B0-8908-8BE5A95894A5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036016" y="4901958"/>
                  <a:ext cx="285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4C83786-977E-499E-A1FF-0CA37B6BB0B5}"/>
                    </a:ext>
                  </a:extLst>
                </p14:cNvPr>
                <p14:cNvContentPartPr/>
                <p14:nvPr/>
              </p14:nvContentPartPr>
              <p14:xfrm>
                <a:off x="4464776" y="4876398"/>
                <a:ext cx="87480" cy="1231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4C83786-977E-499E-A1FF-0CA37B6BB0B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460456" y="4872078"/>
                  <a:ext cx="96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B725CC5-018C-4E36-A109-E82E66F2101F}"/>
                    </a:ext>
                  </a:extLst>
                </p14:cNvPr>
                <p14:cNvContentPartPr/>
                <p14:nvPr/>
              </p14:nvContentPartPr>
              <p14:xfrm>
                <a:off x="4558736" y="4922478"/>
                <a:ext cx="78840" cy="698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B725CC5-018C-4E36-A109-E82E66F2101F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554416" y="4918158"/>
                  <a:ext cx="87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C911E42-59EA-42F0-A1EF-E41F0885C0DE}"/>
                    </a:ext>
                  </a:extLst>
                </p14:cNvPr>
                <p14:cNvContentPartPr/>
                <p14:nvPr/>
              </p14:nvContentPartPr>
              <p14:xfrm>
                <a:off x="4660976" y="4845078"/>
                <a:ext cx="496440" cy="2584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C911E42-59EA-42F0-A1EF-E41F0885C0D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656656" y="4840758"/>
                  <a:ext cx="505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4F02590-EAC3-4313-ADA6-789BC3FE10A0}"/>
                    </a:ext>
                  </a:extLst>
                </p14:cNvPr>
                <p14:cNvContentPartPr/>
                <p14:nvPr/>
              </p14:nvContentPartPr>
              <p14:xfrm>
                <a:off x="4603736" y="4873518"/>
                <a:ext cx="123480" cy="118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4F02590-EAC3-4313-ADA6-789BC3FE10A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599416" y="4869198"/>
                  <a:ext cx="132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E862B3D-AADD-4F24-8DA5-52DADBF2485A}"/>
                    </a:ext>
                  </a:extLst>
                </p14:cNvPr>
                <p14:cNvContentPartPr/>
                <p14:nvPr/>
              </p14:nvContentPartPr>
              <p14:xfrm>
                <a:off x="5168936" y="4816998"/>
                <a:ext cx="102600" cy="2520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E862B3D-AADD-4F24-8DA5-52DADBF2485A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164616" y="4812678"/>
                  <a:ext cx="11124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3" name="Gruppieren 482">
            <a:extLst>
              <a:ext uri="{FF2B5EF4-FFF2-40B4-BE49-F238E27FC236}">
                <a16:creationId xmlns:a16="http://schemas.microsoft.com/office/drawing/2014/main" id="{7499F7B3-406D-4518-9E05-350F5D8CD72A}"/>
              </a:ext>
            </a:extLst>
          </p:cNvPr>
          <p:cNvGrpSpPr/>
          <p:nvPr/>
        </p:nvGrpSpPr>
        <p:grpSpPr>
          <a:xfrm>
            <a:off x="5433176" y="4813758"/>
            <a:ext cx="286560" cy="178920"/>
            <a:chOff x="5433176" y="4813758"/>
            <a:chExt cx="28656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E33DE859-C6BB-4AEE-BA11-70D53E11F5DC}"/>
                    </a:ext>
                  </a:extLst>
                </p14:cNvPr>
                <p14:cNvContentPartPr/>
                <p14:nvPr/>
              </p14:nvContentPartPr>
              <p14:xfrm>
                <a:off x="5433176" y="4892958"/>
                <a:ext cx="25200" cy="997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E33DE859-C6BB-4AEE-BA11-70D53E11F5D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428856" y="4888638"/>
                  <a:ext cx="33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A60349C-A6D5-414F-8BB0-8EEDD55A1842}"/>
                    </a:ext>
                  </a:extLst>
                </p14:cNvPr>
                <p14:cNvContentPartPr/>
                <p14:nvPr/>
              </p14:nvContentPartPr>
              <p14:xfrm>
                <a:off x="5449376" y="4820238"/>
                <a:ext cx="20520" cy="158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A60349C-A6D5-414F-8BB0-8EEDD55A1842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445056" y="4815918"/>
                  <a:ext cx="29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DD09DFF-1D95-4480-A153-DE4EDA05D634}"/>
                    </a:ext>
                  </a:extLst>
                </p14:cNvPr>
                <p14:cNvContentPartPr/>
                <p14:nvPr/>
              </p14:nvContentPartPr>
              <p14:xfrm>
                <a:off x="5488616" y="4873158"/>
                <a:ext cx="80640" cy="752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DD09DFF-1D95-4480-A153-DE4EDA05D634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484296" y="4868838"/>
                  <a:ext cx="89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881C493-B893-43C4-9FD6-565B0B9091A2}"/>
                    </a:ext>
                  </a:extLst>
                </p14:cNvPr>
                <p14:cNvContentPartPr/>
                <p14:nvPr/>
              </p14:nvContentPartPr>
              <p14:xfrm>
                <a:off x="5587616" y="4813758"/>
                <a:ext cx="132120" cy="1317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881C493-B893-43C4-9FD6-565B0B9091A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583296" y="4809438"/>
                  <a:ext cx="14076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457BA06C-032B-4C0F-A91E-3FDA7AACF297}"/>
              </a:ext>
            </a:extLst>
          </p:cNvPr>
          <p:cNvGrpSpPr/>
          <p:nvPr/>
        </p:nvGrpSpPr>
        <p:grpSpPr>
          <a:xfrm>
            <a:off x="5902616" y="4715118"/>
            <a:ext cx="812880" cy="290520"/>
            <a:chOff x="5902616" y="4715118"/>
            <a:chExt cx="81288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A4D9B94D-53E2-4A61-98CE-27669EE65F35}"/>
                    </a:ext>
                  </a:extLst>
                </p14:cNvPr>
                <p14:cNvContentPartPr/>
                <p14:nvPr/>
              </p14:nvContentPartPr>
              <p14:xfrm>
                <a:off x="5902616" y="4830318"/>
                <a:ext cx="145440" cy="1753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A4D9B94D-53E2-4A61-98CE-27669EE65F35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898296" y="4825998"/>
                  <a:ext cx="154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81A725C-00D4-4AD7-93B5-9EBFE816C0A0}"/>
                    </a:ext>
                  </a:extLst>
                </p14:cNvPr>
                <p14:cNvContentPartPr/>
                <p14:nvPr/>
              </p14:nvContentPartPr>
              <p14:xfrm>
                <a:off x="6054176" y="4827438"/>
                <a:ext cx="196920" cy="1778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81A725C-00D4-4AD7-93B5-9EBFE816C0A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049856" y="4823118"/>
                  <a:ext cx="205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7686B68-5C19-43F1-AC6B-7FE861751C4E}"/>
                    </a:ext>
                  </a:extLst>
                </p14:cNvPr>
                <p14:cNvContentPartPr/>
                <p14:nvPr/>
              </p14:nvContentPartPr>
              <p14:xfrm>
                <a:off x="6306896" y="4832478"/>
                <a:ext cx="101160" cy="666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7686B68-5C19-43F1-AC6B-7FE861751C4E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302576" y="4828158"/>
                  <a:ext cx="109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53CC0C31-913B-4CB2-B647-A88235838606}"/>
                    </a:ext>
                  </a:extLst>
                </p14:cNvPr>
                <p14:cNvContentPartPr/>
                <p14:nvPr/>
              </p14:nvContentPartPr>
              <p14:xfrm>
                <a:off x="6446216" y="4763718"/>
                <a:ext cx="61920" cy="1350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53CC0C31-913B-4CB2-B647-A88235838606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441896" y="4759398"/>
                  <a:ext cx="70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6D188123-249D-4639-BC44-C431A72E8325}"/>
                    </a:ext>
                  </a:extLst>
                </p14:cNvPr>
                <p14:cNvContentPartPr/>
                <p14:nvPr/>
              </p14:nvContentPartPr>
              <p14:xfrm>
                <a:off x="6531536" y="4826718"/>
                <a:ext cx="183960" cy="392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6D188123-249D-4639-BC44-C431A72E832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527216" y="4822398"/>
                  <a:ext cx="192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1477C09-38C1-44C5-B359-DAD5E7862448}"/>
                    </a:ext>
                  </a:extLst>
                </p14:cNvPr>
                <p14:cNvContentPartPr/>
                <p14:nvPr/>
              </p14:nvContentPartPr>
              <p14:xfrm>
                <a:off x="6318416" y="4715118"/>
                <a:ext cx="77040" cy="72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1477C09-38C1-44C5-B359-DAD5E7862448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314096" y="4710798"/>
                  <a:ext cx="8568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3DAC570E-B5A2-4DD4-883A-9271ECE81D01}"/>
              </a:ext>
            </a:extLst>
          </p:cNvPr>
          <p:cNvGrpSpPr/>
          <p:nvPr/>
        </p:nvGrpSpPr>
        <p:grpSpPr>
          <a:xfrm>
            <a:off x="7000256" y="4561038"/>
            <a:ext cx="1477440" cy="291600"/>
            <a:chOff x="7000256" y="4561038"/>
            <a:chExt cx="147744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2F84CB72-60E9-4757-9EC2-D006D273EC5B}"/>
                    </a:ext>
                  </a:extLst>
                </p14:cNvPr>
                <p14:cNvContentPartPr/>
                <p14:nvPr/>
              </p14:nvContentPartPr>
              <p14:xfrm>
                <a:off x="7000256" y="4682358"/>
                <a:ext cx="95400" cy="1702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2F84CB72-60E9-4757-9EC2-D006D273EC5B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995936" y="4678038"/>
                  <a:ext cx="104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0BE0BCC-BC6B-49CC-8866-45A845A9796F}"/>
                    </a:ext>
                  </a:extLst>
                </p14:cNvPr>
                <p14:cNvContentPartPr/>
                <p14:nvPr/>
              </p14:nvContentPartPr>
              <p14:xfrm>
                <a:off x="7139216" y="4638798"/>
                <a:ext cx="84960" cy="1652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0BE0BCC-BC6B-49CC-8866-45A845A9796F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134896" y="4634478"/>
                  <a:ext cx="93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AA16E8A-4C8C-48B2-B769-3D887963E4BB}"/>
                    </a:ext>
                  </a:extLst>
                </p14:cNvPr>
                <p14:cNvContentPartPr/>
                <p14:nvPr/>
              </p14:nvContentPartPr>
              <p14:xfrm>
                <a:off x="7248296" y="4713318"/>
                <a:ext cx="74880" cy="738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AA16E8A-4C8C-48B2-B769-3D887963E4B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243976" y="4708998"/>
                  <a:ext cx="83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50E95241-1920-4EEE-BDEA-AB21063D7FFA}"/>
                    </a:ext>
                  </a:extLst>
                </p14:cNvPr>
                <p14:cNvContentPartPr/>
                <p14:nvPr/>
              </p14:nvContentPartPr>
              <p14:xfrm>
                <a:off x="7376096" y="4643838"/>
                <a:ext cx="311040" cy="2070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50E95241-1920-4EEE-BDEA-AB21063D7FFA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371776" y="4639518"/>
                  <a:ext cx="319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70BBE45C-E99E-4C2A-8E22-11689FFBB802}"/>
                    </a:ext>
                  </a:extLst>
                </p14:cNvPr>
                <p14:cNvContentPartPr/>
                <p14:nvPr/>
              </p14:nvContentPartPr>
              <p14:xfrm>
                <a:off x="7720256" y="4741038"/>
                <a:ext cx="19080" cy="784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70BBE45C-E99E-4C2A-8E22-11689FFBB80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715936" y="4736718"/>
                  <a:ext cx="27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3554D5C-B9CE-434D-AEFB-68E52F70811C}"/>
                    </a:ext>
                  </a:extLst>
                </p14:cNvPr>
                <p14:cNvContentPartPr/>
                <p14:nvPr/>
              </p14:nvContentPartPr>
              <p14:xfrm>
                <a:off x="7814216" y="4606758"/>
                <a:ext cx="61920" cy="1213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3554D5C-B9CE-434D-AEFB-68E52F70811C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809896" y="4602438"/>
                  <a:ext cx="70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2AD601AB-1CAA-4BC6-82B2-E63479B99245}"/>
                    </a:ext>
                  </a:extLst>
                </p14:cNvPr>
                <p14:cNvContentPartPr/>
                <p14:nvPr/>
              </p14:nvContentPartPr>
              <p14:xfrm>
                <a:off x="7894136" y="4673358"/>
                <a:ext cx="73800" cy="583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2AD601AB-1CAA-4BC6-82B2-E63479B9924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889816" y="4669038"/>
                  <a:ext cx="82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C377D1D3-38C1-4FD2-97CC-030DC1715F59}"/>
                    </a:ext>
                  </a:extLst>
                </p14:cNvPr>
                <p14:cNvContentPartPr/>
                <p14:nvPr/>
              </p14:nvContentPartPr>
              <p14:xfrm>
                <a:off x="7987736" y="4576158"/>
                <a:ext cx="392040" cy="2379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C377D1D3-38C1-4FD2-97CC-030DC1715F5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983416" y="4571838"/>
                  <a:ext cx="400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4318749A-1ABB-4D26-82A3-E2141E48ABBD}"/>
                    </a:ext>
                  </a:extLst>
                </p14:cNvPr>
                <p14:cNvContentPartPr/>
                <p14:nvPr/>
              </p14:nvContentPartPr>
              <p14:xfrm>
                <a:off x="8395616" y="4561038"/>
                <a:ext cx="82080" cy="2145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4318749A-1ABB-4D26-82A3-E2141E48ABBD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391296" y="4556718"/>
                  <a:ext cx="907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2" name="Gruppieren 611">
            <a:extLst>
              <a:ext uri="{FF2B5EF4-FFF2-40B4-BE49-F238E27FC236}">
                <a16:creationId xmlns:a16="http://schemas.microsoft.com/office/drawing/2014/main" id="{35EC5ED9-4575-4B97-9A6A-158F03496D67}"/>
              </a:ext>
            </a:extLst>
          </p:cNvPr>
          <p:cNvGrpSpPr/>
          <p:nvPr/>
        </p:nvGrpSpPr>
        <p:grpSpPr>
          <a:xfrm>
            <a:off x="233336" y="5272038"/>
            <a:ext cx="8127360" cy="1128960"/>
            <a:chOff x="233336" y="5272038"/>
            <a:chExt cx="8127360" cy="11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17F9B29-F9A7-491F-9F1C-5F0C19F977A8}"/>
                    </a:ext>
                  </a:extLst>
                </p14:cNvPr>
                <p14:cNvContentPartPr/>
                <p14:nvPr/>
              </p14:nvContentPartPr>
              <p14:xfrm>
                <a:off x="6270896" y="5505678"/>
                <a:ext cx="371520" cy="1209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17F9B29-F9A7-491F-9F1C-5F0C19F977A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266576" y="5501358"/>
                  <a:ext cx="380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90DDDCA-C2AE-41F0-BE20-FB5DAE378ECB}"/>
                    </a:ext>
                  </a:extLst>
                </p14:cNvPr>
                <p14:cNvContentPartPr/>
                <p14:nvPr/>
              </p14:nvContentPartPr>
              <p14:xfrm>
                <a:off x="6652496" y="5496678"/>
                <a:ext cx="360" cy="3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90DDDCA-C2AE-41F0-BE20-FB5DAE378EC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48176" y="54923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C4195F2B-60AB-4896-B1FD-376B6E235712}"/>
                    </a:ext>
                  </a:extLst>
                </p14:cNvPr>
                <p14:cNvContentPartPr/>
                <p14:nvPr/>
              </p14:nvContentPartPr>
              <p14:xfrm>
                <a:off x="6705776" y="5516838"/>
                <a:ext cx="176400" cy="698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C4195F2B-60AB-4896-B1FD-376B6E235712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701456" y="5512518"/>
                  <a:ext cx="185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84A69F2E-6A7E-470C-A992-610EB56662AB}"/>
                    </a:ext>
                  </a:extLst>
                </p14:cNvPr>
                <p14:cNvContentPartPr/>
                <p14:nvPr/>
              </p14:nvContentPartPr>
              <p14:xfrm>
                <a:off x="7144616" y="5406318"/>
                <a:ext cx="366840" cy="1580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84A69F2E-6A7E-470C-A992-610EB56662AB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140296" y="5401998"/>
                  <a:ext cx="375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B1F09C5-96F1-4728-9AAD-820A3DFBCF96}"/>
                    </a:ext>
                  </a:extLst>
                </p14:cNvPr>
                <p14:cNvContentPartPr/>
                <p14:nvPr/>
              </p14:nvContentPartPr>
              <p14:xfrm>
                <a:off x="7415696" y="5439078"/>
                <a:ext cx="360" cy="21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B1F09C5-96F1-4728-9AAD-820A3DFBCF96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411376" y="5434758"/>
                  <a:ext cx="9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03D1B543-EFA8-4754-8B5F-15BBB814A6CA}"/>
                    </a:ext>
                  </a:extLst>
                </p14:cNvPr>
                <p14:cNvContentPartPr/>
                <p14:nvPr/>
              </p14:nvContentPartPr>
              <p14:xfrm>
                <a:off x="7268096" y="5425758"/>
                <a:ext cx="165240" cy="1144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03D1B543-EFA8-4754-8B5F-15BBB814A6C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263776" y="5421438"/>
                  <a:ext cx="173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8FDF62D4-BAF0-4704-A827-82099910CDDD}"/>
                    </a:ext>
                  </a:extLst>
                </p14:cNvPr>
                <p14:cNvContentPartPr/>
                <p14:nvPr/>
              </p14:nvContentPartPr>
              <p14:xfrm>
                <a:off x="7446656" y="5413878"/>
                <a:ext cx="217800" cy="1202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8FDF62D4-BAF0-4704-A827-82099910CDD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442336" y="5409558"/>
                  <a:ext cx="226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0316FB3E-90D9-4183-AFE8-4C865B3AD8BD}"/>
                    </a:ext>
                  </a:extLst>
                </p14:cNvPr>
                <p14:cNvContentPartPr/>
                <p14:nvPr/>
              </p14:nvContentPartPr>
              <p14:xfrm>
                <a:off x="7708016" y="5349078"/>
                <a:ext cx="360" cy="3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0316FB3E-90D9-4183-AFE8-4C865B3AD8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03696" y="53447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9E1F0650-13FB-4DFB-A183-B3F0F175BF0C}"/>
                    </a:ext>
                  </a:extLst>
                </p14:cNvPr>
                <p14:cNvContentPartPr/>
                <p14:nvPr/>
              </p14:nvContentPartPr>
              <p14:xfrm>
                <a:off x="7720976" y="5391198"/>
                <a:ext cx="117000" cy="1263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9E1F0650-13FB-4DFB-A183-B3F0F175BF0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716656" y="5386878"/>
                  <a:ext cx="125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B2F0D1DA-7362-4F52-BCD2-0FCF65DD97AD}"/>
                    </a:ext>
                  </a:extLst>
                </p14:cNvPr>
                <p14:cNvContentPartPr/>
                <p14:nvPr/>
              </p14:nvContentPartPr>
              <p14:xfrm>
                <a:off x="7718096" y="5442318"/>
                <a:ext cx="115200" cy="50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B2F0D1DA-7362-4F52-BCD2-0FCF65DD97AD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713776" y="5437998"/>
                  <a:ext cx="123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B62BE63-B626-47FE-849F-2A36980369CD}"/>
                    </a:ext>
                  </a:extLst>
                </p14:cNvPr>
                <p14:cNvContentPartPr/>
                <p14:nvPr/>
              </p14:nvContentPartPr>
              <p14:xfrm>
                <a:off x="7879376" y="5495238"/>
                <a:ext cx="21240" cy="968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B62BE63-B626-47FE-849F-2A36980369CD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875056" y="5490918"/>
                  <a:ext cx="29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E242972C-941E-4C44-AC8B-A5929B849793}"/>
                    </a:ext>
                  </a:extLst>
                </p14:cNvPr>
                <p14:cNvContentPartPr/>
                <p14:nvPr/>
              </p14:nvContentPartPr>
              <p14:xfrm>
                <a:off x="8044976" y="5364198"/>
                <a:ext cx="129240" cy="1414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E242972C-941E-4C44-AC8B-A5929B849793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8040656" y="5359878"/>
                  <a:ext cx="137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FCFFE5D-D802-45F4-B14A-F0B6FE52E4A7}"/>
                    </a:ext>
                  </a:extLst>
                </p14:cNvPr>
                <p14:cNvContentPartPr/>
                <p14:nvPr/>
              </p14:nvContentPartPr>
              <p14:xfrm>
                <a:off x="8175656" y="5357358"/>
                <a:ext cx="185040" cy="2217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FCFFE5D-D802-45F4-B14A-F0B6FE52E4A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171336" y="5353038"/>
                  <a:ext cx="193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78A2495A-F502-4985-85F3-B41616813942}"/>
                    </a:ext>
                  </a:extLst>
                </p14:cNvPr>
                <p14:cNvContentPartPr/>
                <p14:nvPr/>
              </p14:nvContentPartPr>
              <p14:xfrm>
                <a:off x="1450856" y="5386878"/>
                <a:ext cx="266040" cy="1029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78A2495A-F502-4985-85F3-B4161681394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446536" y="5382558"/>
                  <a:ext cx="274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8D79C57-E1BF-4784-8B30-04FBE046FDCB}"/>
                    </a:ext>
                  </a:extLst>
                </p14:cNvPr>
                <p14:cNvContentPartPr/>
                <p14:nvPr/>
              </p14:nvContentPartPr>
              <p14:xfrm>
                <a:off x="1705736" y="5324958"/>
                <a:ext cx="360" cy="3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8D79C57-E1BF-4784-8B30-04FBE046FDC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01416" y="53206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3341FF0-898F-4084-B71D-166862A03A0C}"/>
                    </a:ext>
                  </a:extLst>
                </p14:cNvPr>
                <p14:cNvContentPartPr/>
                <p14:nvPr/>
              </p14:nvContentPartPr>
              <p14:xfrm>
                <a:off x="1951976" y="5304798"/>
                <a:ext cx="102240" cy="2282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3341FF0-898F-4084-B71D-166862A03A0C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947656" y="5300478"/>
                  <a:ext cx="110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3EFB30A-0168-4A6E-B419-4C27B983299E}"/>
                    </a:ext>
                  </a:extLst>
                </p14:cNvPr>
                <p14:cNvContentPartPr/>
                <p14:nvPr/>
              </p14:nvContentPartPr>
              <p14:xfrm>
                <a:off x="2040536" y="5331438"/>
                <a:ext cx="278640" cy="1234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3EFB30A-0168-4A6E-B419-4C27B983299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036216" y="5327118"/>
                  <a:ext cx="287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FC079280-C374-4EC2-A861-0B3D76EBD34B}"/>
                    </a:ext>
                  </a:extLst>
                </p14:cNvPr>
                <p14:cNvContentPartPr/>
                <p14:nvPr/>
              </p14:nvContentPartPr>
              <p14:xfrm>
                <a:off x="2261216" y="5278518"/>
                <a:ext cx="88920" cy="1728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FC079280-C374-4EC2-A861-0B3D76EBD34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256896" y="5274198"/>
                  <a:ext cx="97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563A4E58-8C7A-4D69-8DB2-25107407904C}"/>
                    </a:ext>
                  </a:extLst>
                </p14:cNvPr>
                <p14:cNvContentPartPr/>
                <p14:nvPr/>
              </p14:nvContentPartPr>
              <p14:xfrm>
                <a:off x="2365976" y="5374998"/>
                <a:ext cx="57600" cy="612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563A4E58-8C7A-4D69-8DB2-25107407904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2361656" y="5370678"/>
                  <a:ext cx="66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AEF6AE1-3567-4B37-9973-ACCA20A6D4EC}"/>
                    </a:ext>
                  </a:extLst>
                </p14:cNvPr>
                <p14:cNvContentPartPr/>
                <p14:nvPr/>
              </p14:nvContentPartPr>
              <p14:xfrm>
                <a:off x="2502056" y="5354118"/>
                <a:ext cx="217800" cy="705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AEF6AE1-3567-4B37-9973-ACCA20A6D4EC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497736" y="5349798"/>
                  <a:ext cx="226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4EC692E7-85AE-4BBC-AC45-61D3F7951884}"/>
                    </a:ext>
                  </a:extLst>
                </p14:cNvPr>
                <p14:cNvContentPartPr/>
                <p14:nvPr/>
              </p14:nvContentPartPr>
              <p14:xfrm>
                <a:off x="2751536" y="5272038"/>
                <a:ext cx="74160" cy="1432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4EC692E7-85AE-4BBC-AC45-61D3F7951884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2747216" y="5267718"/>
                  <a:ext cx="82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0E9DAD2F-B364-42C6-9131-C372F930496A}"/>
                    </a:ext>
                  </a:extLst>
                </p14:cNvPr>
                <p14:cNvContentPartPr/>
                <p14:nvPr/>
              </p14:nvContentPartPr>
              <p14:xfrm>
                <a:off x="2838656" y="5328558"/>
                <a:ext cx="92520" cy="691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0E9DAD2F-B364-42C6-9131-C372F930496A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834336" y="5324238"/>
                  <a:ext cx="10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A4CE9A1-5E2A-4BF1-8FAC-0EEE4D7CBAA0}"/>
                    </a:ext>
                  </a:extLst>
                </p14:cNvPr>
                <p14:cNvContentPartPr/>
                <p14:nvPr/>
              </p14:nvContentPartPr>
              <p14:xfrm>
                <a:off x="2920376" y="5324958"/>
                <a:ext cx="93600" cy="705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A4CE9A1-5E2A-4BF1-8FAC-0EEE4D7CBAA0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2916056" y="5320638"/>
                  <a:ext cx="102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257B200-D33E-45A0-8A3F-B5296ADC3919}"/>
                    </a:ext>
                  </a:extLst>
                </p14:cNvPr>
                <p14:cNvContentPartPr/>
                <p14:nvPr/>
              </p14:nvContentPartPr>
              <p14:xfrm>
                <a:off x="2993096" y="5326758"/>
                <a:ext cx="75240" cy="871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257B200-D33E-45A0-8A3F-B5296ADC3919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2988776" y="5322438"/>
                  <a:ext cx="83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45F4DA2E-65BD-43D5-9806-68D850BCA43B}"/>
                    </a:ext>
                  </a:extLst>
                </p14:cNvPr>
                <p14:cNvContentPartPr/>
                <p14:nvPr/>
              </p14:nvContentPartPr>
              <p14:xfrm>
                <a:off x="3084536" y="5317758"/>
                <a:ext cx="601200" cy="2520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45F4DA2E-65BD-43D5-9806-68D850BCA43B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080216" y="5313438"/>
                  <a:ext cx="609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730FD94B-DEA3-4F27-B66D-6BC5473BE694}"/>
                    </a:ext>
                  </a:extLst>
                </p14:cNvPr>
                <p14:cNvContentPartPr/>
                <p14:nvPr/>
              </p14:nvContentPartPr>
              <p14:xfrm>
                <a:off x="248816" y="6017598"/>
                <a:ext cx="262080" cy="291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730FD94B-DEA3-4F27-B66D-6BC5473BE694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244496" y="6013278"/>
                  <a:ext cx="270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7FA5A01-770F-4882-8467-0108CEC5B1FB}"/>
                    </a:ext>
                  </a:extLst>
                </p14:cNvPr>
                <p14:cNvContentPartPr/>
                <p14:nvPr/>
              </p14:nvContentPartPr>
              <p14:xfrm>
                <a:off x="233336" y="6057918"/>
                <a:ext cx="212760" cy="374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7FA5A01-770F-4882-8467-0108CEC5B1FB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29016" y="6053598"/>
                  <a:ext cx="22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89A79796-58FE-4EC3-BF5B-005127CC973F}"/>
                    </a:ext>
                  </a:extLst>
                </p14:cNvPr>
                <p14:cNvContentPartPr/>
                <p14:nvPr/>
              </p14:nvContentPartPr>
              <p14:xfrm>
                <a:off x="477056" y="5901318"/>
                <a:ext cx="186480" cy="2322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89A79796-58FE-4EC3-BF5B-005127CC973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72736" y="5896998"/>
                  <a:ext cx="195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FE6B37DF-318A-4369-A4E9-AEFB07B1E9D6}"/>
                    </a:ext>
                  </a:extLst>
                </p14:cNvPr>
                <p14:cNvContentPartPr/>
                <p14:nvPr/>
              </p14:nvContentPartPr>
              <p14:xfrm>
                <a:off x="781616" y="5933718"/>
                <a:ext cx="111960" cy="1076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FE6B37DF-318A-4369-A4E9-AEFB07B1E9D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777296" y="5929398"/>
                  <a:ext cx="120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3A93250-B0B9-4AB3-A1CD-77B8639246F9}"/>
                    </a:ext>
                  </a:extLst>
                </p14:cNvPr>
                <p14:cNvContentPartPr/>
                <p14:nvPr/>
              </p14:nvContentPartPr>
              <p14:xfrm>
                <a:off x="922016" y="5832558"/>
                <a:ext cx="451800" cy="1695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3A93250-B0B9-4AB3-A1CD-77B8639246F9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917696" y="5828238"/>
                  <a:ext cx="460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074C2A0-3F78-4A11-91AB-406BF110224D}"/>
                    </a:ext>
                  </a:extLst>
                </p14:cNvPr>
                <p14:cNvContentPartPr/>
                <p14:nvPr/>
              </p14:nvContentPartPr>
              <p14:xfrm>
                <a:off x="1274096" y="5770998"/>
                <a:ext cx="32760" cy="212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074C2A0-3F78-4A11-91AB-406BF110224D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269776" y="5766678"/>
                  <a:ext cx="4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E5A94BB-15AF-43C2-81C2-48FA8C17D863}"/>
                    </a:ext>
                  </a:extLst>
                </p14:cNvPr>
                <p14:cNvContentPartPr/>
                <p14:nvPr/>
              </p14:nvContentPartPr>
              <p14:xfrm>
                <a:off x="1541576" y="5819958"/>
                <a:ext cx="352800" cy="2890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E5A94BB-15AF-43C2-81C2-48FA8C17D863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537256" y="5815638"/>
                  <a:ext cx="361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2664B8F-3BF7-4F06-BF54-3A8DDD7FE0B4}"/>
                    </a:ext>
                  </a:extLst>
                </p14:cNvPr>
                <p14:cNvContentPartPr/>
                <p14:nvPr/>
              </p14:nvContentPartPr>
              <p14:xfrm>
                <a:off x="1658576" y="5752638"/>
                <a:ext cx="38520" cy="129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2664B8F-3BF7-4F06-BF54-3A8DDD7FE0B4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654256" y="5748318"/>
                  <a:ext cx="47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1BE14DF-70D7-45F2-B72B-4C9662E78DC8}"/>
                    </a:ext>
                  </a:extLst>
                </p14:cNvPr>
                <p14:cNvContentPartPr/>
                <p14:nvPr/>
              </p14:nvContentPartPr>
              <p14:xfrm>
                <a:off x="2056736" y="5864958"/>
                <a:ext cx="87120" cy="1072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1BE14DF-70D7-45F2-B72B-4C9662E78DC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052416" y="5860638"/>
                  <a:ext cx="95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2BF42AC-DBC1-44C7-BD64-3D8B986412F8}"/>
                    </a:ext>
                  </a:extLst>
                </p14:cNvPr>
                <p14:cNvContentPartPr/>
                <p14:nvPr/>
              </p14:nvContentPartPr>
              <p14:xfrm>
                <a:off x="2182376" y="5866038"/>
                <a:ext cx="65880" cy="759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2BF42AC-DBC1-44C7-BD64-3D8B986412F8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178056" y="5861718"/>
                  <a:ext cx="74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25723AC4-FAC7-4DBA-84F7-BDAEA9759C68}"/>
                    </a:ext>
                  </a:extLst>
                </p14:cNvPr>
                <p14:cNvContentPartPr/>
                <p14:nvPr/>
              </p14:nvContentPartPr>
              <p14:xfrm>
                <a:off x="2412776" y="5775318"/>
                <a:ext cx="433440" cy="2401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25723AC4-FAC7-4DBA-84F7-BDAEA9759C68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408456" y="5770998"/>
                  <a:ext cx="442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C7A4B73-1AB1-474C-AF81-1D0C69BC9C65}"/>
                    </a:ext>
                  </a:extLst>
                </p14:cNvPr>
                <p14:cNvContentPartPr/>
                <p14:nvPr/>
              </p14:nvContentPartPr>
              <p14:xfrm>
                <a:off x="2755856" y="5800878"/>
                <a:ext cx="371160" cy="1591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C7A4B73-1AB1-474C-AF81-1D0C69BC9C6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751536" y="5796558"/>
                  <a:ext cx="379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32BBF72-A783-4D88-862D-F65A59325A1E}"/>
                    </a:ext>
                  </a:extLst>
                </p14:cNvPr>
                <p14:cNvContentPartPr/>
                <p14:nvPr/>
              </p14:nvContentPartPr>
              <p14:xfrm>
                <a:off x="3109376" y="5751918"/>
                <a:ext cx="160920" cy="1112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32BBF72-A783-4D88-862D-F65A59325A1E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3105056" y="5747598"/>
                  <a:ext cx="169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4E831F0-B41B-4CA1-B8CB-CE20C888A9A0}"/>
                    </a:ext>
                  </a:extLst>
                </p14:cNvPr>
                <p14:cNvContentPartPr/>
                <p14:nvPr/>
              </p14:nvContentPartPr>
              <p14:xfrm>
                <a:off x="3434096" y="5742198"/>
                <a:ext cx="104400" cy="954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4E831F0-B41B-4CA1-B8CB-CE20C888A9A0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429776" y="5737878"/>
                  <a:ext cx="113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21367471-CA31-4E50-8F91-FBCE89DD2C15}"/>
                    </a:ext>
                  </a:extLst>
                </p14:cNvPr>
                <p14:cNvContentPartPr/>
                <p14:nvPr/>
              </p14:nvContentPartPr>
              <p14:xfrm>
                <a:off x="3549296" y="5685318"/>
                <a:ext cx="225360" cy="1490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21367471-CA31-4E50-8F91-FBCE89DD2C15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3544976" y="5680998"/>
                  <a:ext cx="234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3D4BCD35-7E7D-4463-ACFB-2DCEAE069DC2}"/>
                    </a:ext>
                  </a:extLst>
                </p14:cNvPr>
                <p14:cNvContentPartPr/>
                <p14:nvPr/>
              </p14:nvContentPartPr>
              <p14:xfrm>
                <a:off x="3775736" y="5668038"/>
                <a:ext cx="365040" cy="1522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3D4BCD35-7E7D-4463-ACFB-2DCEAE069DC2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771416" y="5663718"/>
                  <a:ext cx="373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506B6BE-6C62-4197-BE69-D1066D8A6F7B}"/>
                    </a:ext>
                  </a:extLst>
                </p14:cNvPr>
                <p14:cNvContentPartPr/>
                <p14:nvPr/>
              </p14:nvContentPartPr>
              <p14:xfrm>
                <a:off x="4335896" y="5594598"/>
                <a:ext cx="173880" cy="1292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506B6BE-6C62-4197-BE69-D1066D8A6F7B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331576" y="5590278"/>
                  <a:ext cx="182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70F6C208-40BD-4E23-8194-2A9BBB7F3652}"/>
                    </a:ext>
                  </a:extLst>
                </p14:cNvPr>
                <p14:cNvContentPartPr/>
                <p14:nvPr/>
              </p14:nvContentPartPr>
              <p14:xfrm>
                <a:off x="4434896" y="5699358"/>
                <a:ext cx="54000" cy="374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70F6C208-40BD-4E23-8194-2A9BBB7F3652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4430576" y="5695038"/>
                  <a:ext cx="6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6B4DDBC-5392-4B15-92FC-BB16250E114E}"/>
                    </a:ext>
                  </a:extLst>
                </p14:cNvPr>
                <p14:cNvContentPartPr/>
                <p14:nvPr/>
              </p14:nvContentPartPr>
              <p14:xfrm>
                <a:off x="4519496" y="5644638"/>
                <a:ext cx="95760" cy="853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6B4DDBC-5392-4B15-92FC-BB16250E114E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515176" y="5640318"/>
                  <a:ext cx="104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7BD8E4F9-AB8F-41DB-998D-F5D4DABD79CF}"/>
                    </a:ext>
                  </a:extLst>
                </p14:cNvPr>
                <p14:cNvContentPartPr/>
                <p14:nvPr/>
              </p14:nvContentPartPr>
              <p14:xfrm>
                <a:off x="4622456" y="5642118"/>
                <a:ext cx="72720" cy="900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7BD8E4F9-AB8F-41DB-998D-F5D4DABD79CF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618136" y="5637798"/>
                  <a:ext cx="81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AEA8DA24-2C79-4CE3-A0F3-E0DA2620F311}"/>
                    </a:ext>
                  </a:extLst>
                </p14:cNvPr>
                <p14:cNvContentPartPr/>
                <p14:nvPr/>
              </p14:nvContentPartPr>
              <p14:xfrm>
                <a:off x="4625336" y="5607918"/>
                <a:ext cx="99720" cy="1137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AEA8DA24-2C79-4CE3-A0F3-E0DA2620F31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621016" y="5603598"/>
                  <a:ext cx="108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F54E2F16-2E87-4FCD-812D-6A706B10CE7E}"/>
                    </a:ext>
                  </a:extLst>
                </p14:cNvPr>
                <p14:cNvContentPartPr/>
                <p14:nvPr/>
              </p14:nvContentPartPr>
              <p14:xfrm>
                <a:off x="4728656" y="5623758"/>
                <a:ext cx="75960" cy="766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F54E2F16-2E87-4FCD-812D-6A706B10CE7E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724336" y="5619438"/>
                  <a:ext cx="84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7A3FA8CE-51EB-45E4-A1DC-D1530E391946}"/>
                    </a:ext>
                  </a:extLst>
                </p14:cNvPr>
                <p14:cNvContentPartPr/>
                <p14:nvPr/>
              </p14:nvContentPartPr>
              <p14:xfrm>
                <a:off x="4830896" y="5502078"/>
                <a:ext cx="395280" cy="1699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7A3FA8CE-51EB-45E4-A1DC-D1530E391946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826576" y="5497758"/>
                  <a:ext cx="403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F7D35A0C-923E-49C5-8D0A-05355A52C646}"/>
                    </a:ext>
                  </a:extLst>
                </p14:cNvPr>
                <p14:cNvContentPartPr/>
                <p14:nvPr/>
              </p14:nvContentPartPr>
              <p14:xfrm>
                <a:off x="5257856" y="5498838"/>
                <a:ext cx="367920" cy="1558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F7D35A0C-923E-49C5-8D0A-05355A52C646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253536" y="5494518"/>
                  <a:ext cx="376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7929D73-2531-4C54-90B0-6808935C9618}"/>
                    </a:ext>
                  </a:extLst>
                </p14:cNvPr>
                <p14:cNvContentPartPr/>
                <p14:nvPr/>
              </p14:nvContentPartPr>
              <p14:xfrm>
                <a:off x="5657816" y="5496678"/>
                <a:ext cx="17280" cy="457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7929D73-2531-4C54-90B0-6808935C9618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5653496" y="5492358"/>
                  <a:ext cx="25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4EF9FDA-492F-49F6-ADF6-D74028D5CC71}"/>
                    </a:ext>
                  </a:extLst>
                </p14:cNvPr>
                <p14:cNvContentPartPr/>
                <p14:nvPr/>
              </p14:nvContentPartPr>
              <p14:xfrm>
                <a:off x="5658536" y="5578398"/>
                <a:ext cx="180360" cy="637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4EF9FDA-492F-49F6-ADF6-D74028D5CC71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654216" y="5574078"/>
                  <a:ext cx="189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7B073D32-EC4C-47EB-92BA-8A929EC3108F}"/>
                    </a:ext>
                  </a:extLst>
                </p14:cNvPr>
                <p14:cNvContentPartPr/>
                <p14:nvPr/>
              </p14:nvContentPartPr>
              <p14:xfrm>
                <a:off x="5875616" y="5557518"/>
                <a:ext cx="218880" cy="802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7B073D32-EC4C-47EB-92BA-8A929EC3108F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5871296" y="5553198"/>
                  <a:ext cx="227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85B119F9-B95D-47B0-A7BE-01DC0A219571}"/>
                    </a:ext>
                  </a:extLst>
                </p14:cNvPr>
                <p14:cNvContentPartPr/>
                <p14:nvPr/>
              </p14:nvContentPartPr>
              <p14:xfrm>
                <a:off x="774416" y="6111558"/>
                <a:ext cx="145440" cy="2030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85B119F9-B95D-47B0-A7BE-01DC0A219571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770096" y="6107238"/>
                  <a:ext cx="154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82A35D4-3EFF-4CA8-8F9C-A8A940BBEEA2}"/>
                    </a:ext>
                  </a:extLst>
                </p14:cNvPr>
                <p14:cNvContentPartPr/>
                <p14:nvPr/>
              </p14:nvContentPartPr>
              <p14:xfrm>
                <a:off x="957656" y="6167358"/>
                <a:ext cx="90720" cy="835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82A35D4-3EFF-4CA8-8F9C-A8A940BBEEA2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953336" y="6163038"/>
                  <a:ext cx="99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838C2FE-823B-405F-B6BC-98412AF4FB37}"/>
                    </a:ext>
                  </a:extLst>
                </p14:cNvPr>
                <p14:cNvContentPartPr/>
                <p14:nvPr/>
              </p14:nvContentPartPr>
              <p14:xfrm>
                <a:off x="1061696" y="6139278"/>
                <a:ext cx="50040" cy="1148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838C2FE-823B-405F-B6BC-98412AF4FB37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057376" y="6134958"/>
                  <a:ext cx="58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CC50E25-234E-40F6-B25F-EE756EBEC309}"/>
                    </a:ext>
                  </a:extLst>
                </p14:cNvPr>
                <p14:cNvContentPartPr/>
                <p14:nvPr/>
              </p14:nvContentPartPr>
              <p14:xfrm>
                <a:off x="1172576" y="6084558"/>
                <a:ext cx="244440" cy="1645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CC50E25-234E-40F6-B25F-EE756EBEC309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168256" y="6080238"/>
                  <a:ext cx="253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72C8F66E-1C36-48AD-8157-94E0D5784DF3}"/>
                    </a:ext>
                  </a:extLst>
                </p14:cNvPr>
                <p14:cNvContentPartPr/>
                <p14:nvPr/>
              </p14:nvContentPartPr>
              <p14:xfrm>
                <a:off x="1425656" y="6156918"/>
                <a:ext cx="82080" cy="860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72C8F66E-1C36-48AD-8157-94E0D5784DF3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421336" y="6152598"/>
                  <a:ext cx="90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BF7D301A-A234-4CCC-99E7-0DF1EAD7AC7E}"/>
                    </a:ext>
                  </a:extLst>
                </p14:cNvPr>
                <p14:cNvContentPartPr/>
                <p14:nvPr/>
              </p14:nvContentPartPr>
              <p14:xfrm>
                <a:off x="1535816" y="6082398"/>
                <a:ext cx="155520" cy="1587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BF7D301A-A234-4CCC-99E7-0DF1EAD7AC7E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531496" y="6078078"/>
                  <a:ext cx="164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EC032A5A-B841-4CC6-BE4A-C15BF37F88E5}"/>
                    </a:ext>
                  </a:extLst>
                </p14:cNvPr>
                <p14:cNvContentPartPr/>
                <p14:nvPr/>
              </p14:nvContentPartPr>
              <p14:xfrm>
                <a:off x="1733456" y="6076998"/>
                <a:ext cx="576720" cy="21420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EC032A5A-B841-4CC6-BE4A-C15BF37F88E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729136" y="6072678"/>
                  <a:ext cx="585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F8A677B3-105F-4F8E-BAF8-BD0CE4A4E9CD}"/>
                    </a:ext>
                  </a:extLst>
                </p14:cNvPr>
                <p14:cNvContentPartPr/>
                <p14:nvPr/>
              </p14:nvContentPartPr>
              <p14:xfrm>
                <a:off x="2479376" y="6121998"/>
                <a:ext cx="182880" cy="982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F8A677B3-105F-4F8E-BAF8-BD0CE4A4E9CD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2475056" y="6117678"/>
                  <a:ext cx="191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57B29EB8-398F-497C-B5A8-E8D9F6916F5A}"/>
                    </a:ext>
                  </a:extLst>
                </p14:cNvPr>
                <p14:cNvContentPartPr/>
                <p14:nvPr/>
              </p14:nvContentPartPr>
              <p14:xfrm>
                <a:off x="2677016" y="6056118"/>
                <a:ext cx="28080" cy="255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57B29EB8-398F-497C-B5A8-E8D9F6916F5A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2672696" y="6051798"/>
                  <a:ext cx="36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763342FC-E745-4D36-BF54-8E9608755E14}"/>
                    </a:ext>
                  </a:extLst>
                </p14:cNvPr>
                <p14:cNvContentPartPr/>
                <p14:nvPr/>
              </p14:nvContentPartPr>
              <p14:xfrm>
                <a:off x="2745056" y="5995278"/>
                <a:ext cx="149400" cy="1965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763342FC-E745-4D36-BF54-8E9608755E14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2740736" y="5990958"/>
                  <a:ext cx="158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8A7F4E4-58B4-4DF2-8D0A-D85897E190CF}"/>
                    </a:ext>
                  </a:extLst>
                </p14:cNvPr>
                <p14:cNvContentPartPr/>
                <p14:nvPr/>
              </p14:nvContentPartPr>
              <p14:xfrm>
                <a:off x="3152936" y="6018678"/>
                <a:ext cx="34560" cy="1587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8A7F4E4-58B4-4DF2-8D0A-D85897E190CF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148616" y="6014358"/>
                  <a:ext cx="43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FDADA0E-6C33-4439-AAF5-528BDEC0D969}"/>
                    </a:ext>
                  </a:extLst>
                </p14:cNvPr>
                <p14:cNvContentPartPr/>
                <p14:nvPr/>
              </p14:nvContentPartPr>
              <p14:xfrm>
                <a:off x="3112616" y="5980878"/>
                <a:ext cx="149760" cy="1465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FDADA0E-6C33-4439-AAF5-528BDEC0D969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108296" y="5976558"/>
                  <a:ext cx="158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E39357A-C991-4701-9F88-3BB3B7E6F16B}"/>
                    </a:ext>
                  </a:extLst>
                </p14:cNvPr>
                <p14:cNvContentPartPr/>
                <p14:nvPr/>
              </p14:nvContentPartPr>
              <p14:xfrm>
                <a:off x="3276776" y="6028038"/>
                <a:ext cx="91800" cy="853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E39357A-C991-4701-9F88-3BB3B7E6F16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3272456" y="6023718"/>
                  <a:ext cx="100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190E353-AE60-40E0-BEF2-319BE0F9BCAB}"/>
                    </a:ext>
                  </a:extLst>
                </p14:cNvPr>
                <p14:cNvContentPartPr/>
                <p14:nvPr/>
              </p14:nvContentPartPr>
              <p14:xfrm>
                <a:off x="3390896" y="5923638"/>
                <a:ext cx="234000" cy="3204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190E353-AE60-40E0-BEF2-319BE0F9BCA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3386576" y="5919318"/>
                  <a:ext cx="242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541E4E4-DFC0-4D3B-ADFD-7864EEEBA10A}"/>
                    </a:ext>
                  </a:extLst>
                </p14:cNvPr>
                <p14:cNvContentPartPr/>
                <p14:nvPr/>
              </p14:nvContentPartPr>
              <p14:xfrm>
                <a:off x="3662696" y="5995278"/>
                <a:ext cx="93600" cy="975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541E4E4-DFC0-4D3B-ADFD-7864EEEBA10A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3658376" y="5990958"/>
                  <a:ext cx="102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5340E1C2-0A03-438E-8BFE-2A783EB614F5}"/>
                    </a:ext>
                  </a:extLst>
                </p14:cNvPr>
                <p14:cNvContentPartPr/>
                <p14:nvPr/>
              </p14:nvContentPartPr>
              <p14:xfrm>
                <a:off x="3871496" y="5990238"/>
                <a:ext cx="170640" cy="2336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5340E1C2-0A03-438E-8BFE-2A783EB614F5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3867176" y="5985918"/>
                  <a:ext cx="179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5DF9089D-1771-4DDE-B96C-F866DB19D80E}"/>
                    </a:ext>
                  </a:extLst>
                </p14:cNvPr>
                <p14:cNvContentPartPr/>
                <p14:nvPr/>
              </p14:nvContentPartPr>
              <p14:xfrm>
                <a:off x="4092896" y="5905278"/>
                <a:ext cx="76680" cy="1558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5DF9089D-1771-4DDE-B96C-F866DB19D80E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4088576" y="5900958"/>
                  <a:ext cx="85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D9CB309-5C49-448C-962F-8FA9200DDEAC}"/>
                    </a:ext>
                  </a:extLst>
                </p14:cNvPr>
                <p14:cNvContentPartPr/>
                <p14:nvPr/>
              </p14:nvContentPartPr>
              <p14:xfrm>
                <a:off x="4199096" y="5958198"/>
                <a:ext cx="238680" cy="882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D9CB309-5C49-448C-962F-8FA9200DDEA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4194776" y="5953878"/>
                  <a:ext cx="247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98EB8D3-5A7C-42B4-A181-C1E82E9426B1}"/>
                    </a:ext>
                  </a:extLst>
                </p14:cNvPr>
                <p14:cNvContentPartPr/>
                <p14:nvPr/>
              </p14:nvContentPartPr>
              <p14:xfrm>
                <a:off x="4590416" y="5871438"/>
                <a:ext cx="82080" cy="5295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98EB8D3-5A7C-42B4-A181-C1E82E9426B1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4586096" y="5867118"/>
                  <a:ext cx="907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0B98D2BD-8305-4C4A-9009-8449F5ADBB29}"/>
                    </a:ext>
                  </a:extLst>
                </p14:cNvPr>
                <p14:cNvContentPartPr/>
                <p14:nvPr/>
              </p14:nvContentPartPr>
              <p14:xfrm>
                <a:off x="4674296" y="5756958"/>
                <a:ext cx="3553920" cy="979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0B98D2BD-8305-4C4A-9009-8449F5ADBB29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4669976" y="5752638"/>
                  <a:ext cx="3562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53D71CEE-A588-4AFB-91D3-069C8F6564AE}"/>
                    </a:ext>
                  </a:extLst>
                </p14:cNvPr>
                <p14:cNvContentPartPr/>
                <p14:nvPr/>
              </p14:nvContentPartPr>
              <p14:xfrm>
                <a:off x="4794536" y="5938038"/>
                <a:ext cx="7200" cy="1040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53D71CEE-A588-4AFB-91D3-069C8F6564AE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4790216" y="5933718"/>
                  <a:ext cx="15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6AF7D08D-FC36-4CD9-A3C3-9816396A3D12}"/>
                    </a:ext>
                  </a:extLst>
                </p14:cNvPr>
                <p14:cNvContentPartPr/>
                <p14:nvPr/>
              </p14:nvContentPartPr>
              <p14:xfrm>
                <a:off x="4701296" y="5911038"/>
                <a:ext cx="131760" cy="1238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6AF7D08D-FC36-4CD9-A3C3-9816396A3D12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4696976" y="5906718"/>
                  <a:ext cx="140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B33DACB-9881-4675-85DD-071D22133678}"/>
                    </a:ext>
                  </a:extLst>
                </p14:cNvPr>
                <p14:cNvContentPartPr/>
                <p14:nvPr/>
              </p14:nvContentPartPr>
              <p14:xfrm>
                <a:off x="4849976" y="5930118"/>
                <a:ext cx="115200" cy="831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B33DACB-9881-4675-85DD-071D22133678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4845656" y="5925798"/>
                  <a:ext cx="12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68207377-A7CD-4A17-9FC8-EAE4D5BD44F5}"/>
                    </a:ext>
                  </a:extLst>
                </p14:cNvPr>
                <p14:cNvContentPartPr/>
                <p14:nvPr/>
              </p14:nvContentPartPr>
              <p14:xfrm>
                <a:off x="4975616" y="5912478"/>
                <a:ext cx="18000" cy="640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68207377-A7CD-4A17-9FC8-EAE4D5BD44F5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4971296" y="5908158"/>
                  <a:ext cx="26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D221A416-C4A1-4B22-8222-CDBBCBFE491C}"/>
                    </a:ext>
                  </a:extLst>
                </p14:cNvPr>
                <p14:cNvContentPartPr/>
                <p14:nvPr/>
              </p14:nvContentPartPr>
              <p14:xfrm>
                <a:off x="5024576" y="5906718"/>
                <a:ext cx="66600" cy="460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D221A416-C4A1-4B22-8222-CDBBCBFE491C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5020256" y="5902398"/>
                  <a:ext cx="75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AB8C5595-635B-4E57-8FBD-BE1DD54F52EA}"/>
                    </a:ext>
                  </a:extLst>
                </p14:cNvPr>
                <p14:cNvContentPartPr/>
                <p14:nvPr/>
              </p14:nvContentPartPr>
              <p14:xfrm>
                <a:off x="4955456" y="5902398"/>
                <a:ext cx="94320" cy="1062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AB8C5595-635B-4E57-8FBD-BE1DD54F52EA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4951136" y="5898078"/>
                  <a:ext cx="102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2F325618-9B93-413D-A793-3ACB3538FDA8}"/>
                    </a:ext>
                  </a:extLst>
                </p14:cNvPr>
                <p14:cNvContentPartPr/>
                <p14:nvPr/>
              </p14:nvContentPartPr>
              <p14:xfrm>
                <a:off x="5185856" y="5908158"/>
                <a:ext cx="22680" cy="720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2F325618-9B93-413D-A793-3ACB3538FDA8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5181536" y="5903838"/>
                  <a:ext cx="3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DEA9967A-82AE-4D03-BE18-5586A4ED7EDE}"/>
                    </a:ext>
                  </a:extLst>
                </p14:cNvPr>
                <p14:cNvContentPartPr/>
                <p14:nvPr/>
              </p14:nvContentPartPr>
              <p14:xfrm>
                <a:off x="5198456" y="5882238"/>
                <a:ext cx="38520" cy="212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DEA9967A-82AE-4D03-BE18-5586A4ED7EDE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5194136" y="5877918"/>
                  <a:ext cx="47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C3D7135-67A1-4751-9D5D-B21D74022F65}"/>
                    </a:ext>
                  </a:extLst>
                </p14:cNvPr>
                <p14:cNvContentPartPr/>
                <p14:nvPr/>
              </p14:nvContentPartPr>
              <p14:xfrm>
                <a:off x="5204576" y="5903478"/>
                <a:ext cx="70920" cy="759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C3D7135-67A1-4751-9D5D-B21D74022F65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5200256" y="5899158"/>
                  <a:ext cx="79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D1341A1-D4A4-4DEA-B0B8-8B7F699C74DF}"/>
                    </a:ext>
                  </a:extLst>
                </p14:cNvPr>
                <p14:cNvContentPartPr/>
                <p14:nvPr/>
              </p14:nvContentPartPr>
              <p14:xfrm>
                <a:off x="5250296" y="5836158"/>
                <a:ext cx="89280" cy="1263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D1341A1-D4A4-4DEA-B0B8-8B7F699C74DF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5245976" y="5831838"/>
                  <a:ext cx="97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C8BEC72-D87F-4074-871F-C5FB297A082E}"/>
                    </a:ext>
                  </a:extLst>
                </p14:cNvPr>
                <p14:cNvContentPartPr/>
                <p14:nvPr/>
              </p14:nvContentPartPr>
              <p14:xfrm>
                <a:off x="5430656" y="5862438"/>
                <a:ext cx="259920" cy="824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C8BEC72-D87F-4074-871F-C5FB297A082E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5426336" y="5858118"/>
                  <a:ext cx="268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13789D63-CD24-4526-98CB-0F15EF3C5E0A}"/>
                    </a:ext>
                  </a:extLst>
                </p14:cNvPr>
                <p14:cNvContentPartPr/>
                <p14:nvPr/>
              </p14:nvContentPartPr>
              <p14:xfrm>
                <a:off x="5677256" y="5855598"/>
                <a:ext cx="360" cy="3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13789D63-CD24-4526-98CB-0F15EF3C5E0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72936" y="5851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A4913F39-D809-4B76-8733-8B8A96825569}"/>
                    </a:ext>
                  </a:extLst>
                </p14:cNvPr>
                <p14:cNvContentPartPr/>
                <p14:nvPr/>
              </p14:nvContentPartPr>
              <p14:xfrm>
                <a:off x="5826296" y="5885478"/>
                <a:ext cx="97200" cy="637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A4913F39-D809-4B76-8733-8B8A96825569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821976" y="5881158"/>
                  <a:ext cx="105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1BB20E7-4FC8-47F1-A128-B73351F60650}"/>
                    </a:ext>
                  </a:extLst>
                </p14:cNvPr>
                <p14:cNvContentPartPr/>
                <p14:nvPr/>
              </p14:nvContentPartPr>
              <p14:xfrm>
                <a:off x="5923136" y="5882598"/>
                <a:ext cx="54720" cy="576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1BB20E7-4FC8-47F1-A128-B73351F6065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918816" y="5878278"/>
                  <a:ext cx="63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BE8D9E9-9475-4D83-BC34-8A8104BC1E4E}"/>
                    </a:ext>
                  </a:extLst>
                </p14:cNvPr>
                <p14:cNvContentPartPr/>
                <p14:nvPr/>
              </p14:nvContentPartPr>
              <p14:xfrm>
                <a:off x="5981456" y="5882238"/>
                <a:ext cx="240120" cy="16020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BE8D9E9-9475-4D83-BC34-8A8104BC1E4E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5977136" y="5877918"/>
                  <a:ext cx="248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5ADC20FF-B600-48AD-9DBD-79AA2403440D}"/>
                    </a:ext>
                  </a:extLst>
                </p14:cNvPr>
                <p14:cNvContentPartPr/>
                <p14:nvPr/>
              </p14:nvContentPartPr>
              <p14:xfrm>
                <a:off x="6227696" y="5894118"/>
                <a:ext cx="195480" cy="417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5ADC20FF-B600-48AD-9DBD-79AA2403440D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6223376" y="5889798"/>
                  <a:ext cx="204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B099B25-DF1E-4191-98C3-6B512B5EBD68}"/>
                    </a:ext>
                  </a:extLst>
                </p14:cNvPr>
                <p14:cNvContentPartPr/>
                <p14:nvPr/>
              </p14:nvContentPartPr>
              <p14:xfrm>
                <a:off x="6454496" y="5877918"/>
                <a:ext cx="126000" cy="525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B099B25-DF1E-4191-98C3-6B512B5EBD68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6450176" y="5873598"/>
                  <a:ext cx="134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D8109FD-E74F-4259-AC10-922768DFB946}"/>
                    </a:ext>
                  </a:extLst>
                </p14:cNvPr>
                <p14:cNvContentPartPr/>
                <p14:nvPr/>
              </p14:nvContentPartPr>
              <p14:xfrm>
                <a:off x="6643856" y="5808078"/>
                <a:ext cx="92160" cy="1202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D8109FD-E74F-4259-AC10-922768DFB946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639536" y="5803758"/>
                  <a:ext cx="100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53BF632-0898-4FDE-A3CE-EDC4E834F71C}"/>
                    </a:ext>
                  </a:extLst>
                </p14:cNvPr>
                <p14:cNvContentPartPr/>
                <p14:nvPr/>
              </p14:nvContentPartPr>
              <p14:xfrm>
                <a:off x="6773816" y="5857038"/>
                <a:ext cx="80640" cy="676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53BF632-0898-4FDE-A3CE-EDC4E834F71C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769496" y="5852718"/>
                  <a:ext cx="89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8A4F9729-0C7D-4D4A-9884-22A795EBD4D5}"/>
                    </a:ext>
                  </a:extLst>
                </p14:cNvPr>
                <p14:cNvContentPartPr/>
                <p14:nvPr/>
              </p14:nvContentPartPr>
              <p14:xfrm>
                <a:off x="7036256" y="5820678"/>
                <a:ext cx="136080" cy="12780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8A4F9729-0C7D-4D4A-9884-22A795EBD4D5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031936" y="5816358"/>
                  <a:ext cx="144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B1ED707F-652C-4B1D-9096-2D6AB64E3405}"/>
                    </a:ext>
                  </a:extLst>
                </p14:cNvPr>
                <p14:cNvContentPartPr/>
                <p14:nvPr/>
              </p14:nvContentPartPr>
              <p14:xfrm>
                <a:off x="7181696" y="5765958"/>
                <a:ext cx="224280" cy="2444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B1ED707F-652C-4B1D-9096-2D6AB64E3405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177376" y="5761638"/>
                  <a:ext cx="232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867853FA-B85A-4067-96DB-2F15C6158357}"/>
                    </a:ext>
                  </a:extLst>
                </p14:cNvPr>
                <p14:cNvContentPartPr/>
                <p14:nvPr/>
              </p14:nvContentPartPr>
              <p14:xfrm>
                <a:off x="7348016" y="5857038"/>
                <a:ext cx="240120" cy="478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867853FA-B85A-4067-96DB-2F15C6158357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343696" y="5852718"/>
                  <a:ext cx="248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DE1E7A44-0A8B-4359-AEC5-2F77662B49E2}"/>
                    </a:ext>
                  </a:extLst>
                </p14:cNvPr>
                <p14:cNvContentPartPr/>
                <p14:nvPr/>
              </p14:nvContentPartPr>
              <p14:xfrm>
                <a:off x="7537736" y="5843718"/>
                <a:ext cx="305640" cy="1677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DE1E7A44-0A8B-4359-AEC5-2F77662B49E2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533416" y="5839398"/>
                  <a:ext cx="314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B229B6B1-B4F6-4E48-8BA8-A2DD12ADF56C}"/>
                    </a:ext>
                  </a:extLst>
                </p14:cNvPr>
                <p14:cNvContentPartPr/>
                <p14:nvPr/>
              </p14:nvContentPartPr>
              <p14:xfrm>
                <a:off x="7907096" y="5851998"/>
                <a:ext cx="230400" cy="795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B229B6B1-B4F6-4E48-8BA8-A2DD12ADF56C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902776" y="5847678"/>
                  <a:ext cx="239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2B7CEC0-7C76-40E0-A741-989770E79242}"/>
                    </a:ext>
                  </a:extLst>
                </p14:cNvPr>
                <p14:cNvContentPartPr/>
                <p14:nvPr/>
              </p14:nvContentPartPr>
              <p14:xfrm>
                <a:off x="8247656" y="5898798"/>
                <a:ext cx="88920" cy="147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2B7CEC0-7C76-40E0-A741-989770E79242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8243336" y="5894478"/>
                  <a:ext cx="97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202C8A7A-4F9F-48C8-ADB2-5257032A66A2}"/>
                    </a:ext>
                  </a:extLst>
                </p14:cNvPr>
                <p14:cNvContentPartPr/>
                <p14:nvPr/>
              </p14:nvContentPartPr>
              <p14:xfrm>
                <a:off x="7089896" y="6040638"/>
                <a:ext cx="510840" cy="1306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202C8A7A-4F9F-48C8-ADB2-5257032A66A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085576" y="6036318"/>
                  <a:ext cx="519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635A5975-E427-4E21-9B23-7A0A18BA4A68}"/>
                    </a:ext>
                  </a:extLst>
                </p14:cNvPr>
                <p14:cNvContentPartPr/>
                <p14:nvPr/>
              </p14:nvContentPartPr>
              <p14:xfrm>
                <a:off x="7648256" y="6108678"/>
                <a:ext cx="178920" cy="540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635A5975-E427-4E21-9B23-7A0A18BA4A68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643936" y="6104358"/>
                  <a:ext cx="187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9A7223C8-3E23-40E6-896D-5A47E19447A5}"/>
                    </a:ext>
                  </a:extLst>
                </p14:cNvPr>
                <p14:cNvContentPartPr/>
                <p14:nvPr/>
              </p14:nvContentPartPr>
              <p14:xfrm>
                <a:off x="7841936" y="6080598"/>
                <a:ext cx="124200" cy="997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9A7223C8-3E23-40E6-896D-5A47E19447A5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7837616" y="6076278"/>
                  <a:ext cx="132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011E48BC-4CF4-4E8E-8AFE-9870D3E424FB}"/>
                    </a:ext>
                  </a:extLst>
                </p14:cNvPr>
                <p14:cNvContentPartPr/>
                <p14:nvPr/>
              </p14:nvContentPartPr>
              <p14:xfrm>
                <a:off x="6958496" y="6262758"/>
                <a:ext cx="1082520" cy="514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011E48BC-4CF4-4E8E-8AFE-9870D3E424FB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6954176" y="6258438"/>
                  <a:ext cx="1091160" cy="6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34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403652"/>
            <a:ext cx="12172951" cy="6286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Gesetze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(14,14)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betrügen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Anarchie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erkennen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gleichzeitig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betrügen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(20&gt;14,15&gt;14) →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Übergang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der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Anarchie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formell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informell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Staatswesen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Kollektive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Entscheidungsregeln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Gesetze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grundsätzlich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Güter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ergibt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Free-rider-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Problematik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letztlich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Tendenz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Anarchie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Aktuelles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6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Protektionismus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Freihandel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E2EC677-93A6-85EA-6235-D564E9146AD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8E819BF-00D5-463C-A83F-07A83C3E2D58}"/>
                  </a:ext>
                </a:extLst>
              </p14:cNvPr>
              <p14:cNvContentPartPr/>
              <p14:nvPr/>
            </p14:nvContentPartPr>
            <p14:xfrm>
              <a:off x="5126816" y="1053558"/>
              <a:ext cx="1381680" cy="608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8E819BF-00D5-463C-A83F-07A83C3E2D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2496" y="1049238"/>
                <a:ext cx="139032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569DDCF-6F0C-4255-9F63-6E6A13580E0D}"/>
                  </a:ext>
                </a:extLst>
              </p14:cNvPr>
              <p14:cNvContentPartPr/>
              <p14:nvPr/>
            </p14:nvContentPartPr>
            <p14:xfrm>
              <a:off x="3296936" y="2490678"/>
              <a:ext cx="1975680" cy="63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569DDCF-6F0C-4255-9F63-6E6A13580E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2616" y="2486358"/>
                <a:ext cx="1984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7D4E826-A4C9-4B82-8EAC-A54CF9BB2D98}"/>
                  </a:ext>
                </a:extLst>
              </p14:cNvPr>
              <p14:cNvContentPartPr/>
              <p14:nvPr/>
            </p14:nvContentPartPr>
            <p14:xfrm>
              <a:off x="2029016" y="2841318"/>
              <a:ext cx="4577040" cy="81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7D4E826-A4C9-4B82-8EAC-A54CF9BB2D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4696" y="2836998"/>
                <a:ext cx="458568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0BA4877-2212-4871-8C9F-F96A2E12C7FD}"/>
              </a:ext>
            </a:extLst>
          </p:cNvPr>
          <p:cNvGrpSpPr/>
          <p:nvPr/>
        </p:nvGrpSpPr>
        <p:grpSpPr>
          <a:xfrm>
            <a:off x="3562616" y="5806278"/>
            <a:ext cx="3396240" cy="84960"/>
            <a:chOff x="3562616" y="5806278"/>
            <a:chExt cx="339624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DA47337-A2FB-4971-A48F-89BCB8CDAB1F}"/>
                    </a:ext>
                  </a:extLst>
                </p14:cNvPr>
                <p14:cNvContentPartPr/>
                <p14:nvPr/>
              </p14:nvContentPartPr>
              <p14:xfrm>
                <a:off x="3805616" y="5824278"/>
                <a:ext cx="20520" cy="3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DA47337-A2FB-4971-A48F-89BCB8CDAB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01296" y="5819958"/>
                  <a:ext cx="291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5945E40-1605-47CE-9248-7E1DEE8AF506}"/>
                    </a:ext>
                  </a:extLst>
                </p14:cNvPr>
                <p14:cNvContentPartPr/>
                <p14:nvPr/>
              </p14:nvContentPartPr>
              <p14:xfrm>
                <a:off x="3643256" y="5806278"/>
                <a:ext cx="109800" cy="5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5945E40-1605-47CE-9248-7E1DEE8AF5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38936" y="5801958"/>
                  <a:ext cx="118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887FA53-4962-4991-9485-24F52C3B57B0}"/>
                    </a:ext>
                  </a:extLst>
                </p14:cNvPr>
                <p14:cNvContentPartPr/>
                <p14:nvPr/>
              </p14:nvContentPartPr>
              <p14:xfrm>
                <a:off x="3562616" y="5820318"/>
                <a:ext cx="3396240" cy="70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887FA53-4962-4991-9485-24F52C3B57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58296" y="5815998"/>
                  <a:ext cx="3404880" cy="7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300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634179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Situation auf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Situation?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24243"/>
              </p:ext>
            </p:extLst>
          </p:nvPr>
        </p:nvGraphicFramePr>
        <p:xfrm>
          <a:off x="280802" y="2283032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ausweichen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(0,10)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nicht 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(-10,-10)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F7A5149-B25D-64BA-6EC8-1B1099EA34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7F4854B-4910-4666-8CBA-890436F426FE}"/>
                  </a:ext>
                </a:extLst>
              </p14:cNvPr>
              <p14:cNvContentPartPr/>
              <p14:nvPr/>
            </p14:nvContentPartPr>
            <p14:xfrm>
              <a:off x="6987296" y="3666078"/>
              <a:ext cx="799560" cy="34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7F4854B-4910-4666-8CBA-890436F426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2976" y="3661758"/>
                <a:ext cx="808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2DCF879-9175-4C16-B98D-DEFF51CF677D}"/>
                  </a:ext>
                </a:extLst>
              </p14:cNvPr>
              <p14:cNvContentPartPr/>
              <p14:nvPr/>
            </p14:nvContentPartPr>
            <p14:xfrm>
              <a:off x="5115296" y="4165038"/>
              <a:ext cx="576360" cy="18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2DCF879-9175-4C16-B98D-DEFF51CF67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0976" y="4160718"/>
                <a:ext cx="5850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9686475-FF38-4D07-95B2-2270747C7B91}"/>
              </a:ext>
            </a:extLst>
          </p:cNvPr>
          <p:cNvGrpSpPr/>
          <p:nvPr/>
        </p:nvGrpSpPr>
        <p:grpSpPr>
          <a:xfrm>
            <a:off x="105536" y="4296438"/>
            <a:ext cx="1742760" cy="246600"/>
            <a:chOff x="105536" y="4296438"/>
            <a:chExt cx="174276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97B2E48-E544-4D94-8AF1-309737F869BA}"/>
                    </a:ext>
                  </a:extLst>
                </p14:cNvPr>
                <p14:cNvContentPartPr/>
                <p14:nvPr/>
              </p14:nvContentPartPr>
              <p14:xfrm>
                <a:off x="105536" y="4364478"/>
                <a:ext cx="82800" cy="113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97B2E48-E544-4D94-8AF1-309737F869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216" y="4360158"/>
                  <a:ext cx="91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BD1091E-1B9A-47C9-A651-60C27BD4881C}"/>
                    </a:ext>
                  </a:extLst>
                </p14:cNvPr>
                <p14:cNvContentPartPr/>
                <p14:nvPr/>
              </p14:nvContentPartPr>
              <p14:xfrm>
                <a:off x="257816" y="4368438"/>
                <a:ext cx="360" cy="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BD1091E-1B9A-47C9-A651-60C27BD488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496" y="4364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3425706-1A5D-48CF-B74B-4A48A41393F3}"/>
                    </a:ext>
                  </a:extLst>
                </p14:cNvPr>
                <p14:cNvContentPartPr/>
                <p14:nvPr/>
              </p14:nvContentPartPr>
              <p14:xfrm>
                <a:off x="261056" y="4423158"/>
                <a:ext cx="4320" cy="16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3425706-1A5D-48CF-B74B-4A48A41393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6736" y="4418838"/>
                  <a:ext cx="1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8A827CB-0AD7-4483-9466-FA4366A38E13}"/>
                    </a:ext>
                  </a:extLst>
                </p14:cNvPr>
                <p14:cNvContentPartPr/>
                <p14:nvPr/>
              </p14:nvContentPartPr>
              <p14:xfrm>
                <a:off x="308936" y="4377078"/>
                <a:ext cx="122760" cy="162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8A827CB-0AD7-4483-9466-FA4366A38E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616" y="4372758"/>
                  <a:ext cx="131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064AFAD-93E3-4BF8-B3CB-329EDD13BD75}"/>
                    </a:ext>
                  </a:extLst>
                </p14:cNvPr>
                <p14:cNvContentPartPr/>
                <p14:nvPr/>
              </p14:nvContentPartPr>
              <p14:xfrm>
                <a:off x="429896" y="4393998"/>
                <a:ext cx="84600" cy="149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064AFAD-93E3-4BF8-B3CB-329EDD13BD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5576" y="4389678"/>
                  <a:ext cx="93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70B4083-DDF5-48F6-846F-D30FC38AD4C1}"/>
                    </a:ext>
                  </a:extLst>
                </p14:cNvPr>
                <p14:cNvContentPartPr/>
                <p14:nvPr/>
              </p14:nvContentPartPr>
              <p14:xfrm>
                <a:off x="574976" y="4448358"/>
                <a:ext cx="36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70B4083-DDF5-48F6-846F-D30FC38AD4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0656" y="4444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5B66382-1A0A-4D95-B766-0A8B6C925FF6}"/>
                    </a:ext>
                  </a:extLst>
                </p14:cNvPr>
                <p14:cNvContentPartPr/>
                <p14:nvPr/>
              </p14:nvContentPartPr>
              <p14:xfrm>
                <a:off x="698096" y="4351158"/>
                <a:ext cx="23760" cy="95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5B66382-1A0A-4D95-B766-0A8B6C925FF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3776" y="4346838"/>
                  <a:ext cx="32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6E35CB6-F32B-4BC8-9A55-FDE67F37D539}"/>
                    </a:ext>
                  </a:extLst>
                </p14:cNvPr>
                <p14:cNvContentPartPr/>
                <p14:nvPr/>
              </p14:nvContentPartPr>
              <p14:xfrm>
                <a:off x="653816" y="4341438"/>
                <a:ext cx="79920" cy="114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6E35CB6-F32B-4BC8-9A55-FDE67F37D5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9496" y="4337118"/>
                  <a:ext cx="88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88F429F-4DB2-4FC0-989C-F361168F1E2D}"/>
                    </a:ext>
                  </a:extLst>
                </p14:cNvPr>
                <p14:cNvContentPartPr/>
                <p14:nvPr/>
              </p14:nvContentPartPr>
              <p14:xfrm>
                <a:off x="819056" y="4381038"/>
                <a:ext cx="177120" cy="62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88F429F-4DB2-4FC0-989C-F361168F1E2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736" y="4376718"/>
                  <a:ext cx="185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062DE39-9225-4234-8B63-70D28536B6C9}"/>
                    </a:ext>
                  </a:extLst>
                </p14:cNvPr>
                <p14:cNvContentPartPr/>
                <p14:nvPr/>
              </p14:nvContentPartPr>
              <p14:xfrm>
                <a:off x="1001936" y="4346118"/>
                <a:ext cx="7920" cy="21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062DE39-9225-4234-8B63-70D28536B6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7616" y="4341798"/>
                  <a:ext cx="1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7511037-043A-4078-A0D2-12EB6ED6817B}"/>
                    </a:ext>
                  </a:extLst>
                </p14:cNvPr>
                <p14:cNvContentPartPr/>
                <p14:nvPr/>
              </p14:nvContentPartPr>
              <p14:xfrm>
                <a:off x="1029296" y="4330638"/>
                <a:ext cx="158400" cy="114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7511037-043A-4078-A0D2-12EB6ED681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4976" y="4326318"/>
                  <a:ext cx="167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B8D14F9-BE67-4C8B-A0A6-5FFFED43DD7C}"/>
                    </a:ext>
                  </a:extLst>
                </p14:cNvPr>
                <p14:cNvContentPartPr/>
                <p14:nvPr/>
              </p14:nvContentPartPr>
              <p14:xfrm>
                <a:off x="1363736" y="4296438"/>
                <a:ext cx="21240" cy="2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B8D14F9-BE67-4C8B-A0A6-5FFFED43DD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59416" y="4292118"/>
                  <a:ext cx="29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499E515-A69D-49FD-9935-E0E48D67C69A}"/>
                    </a:ext>
                  </a:extLst>
                </p14:cNvPr>
                <p14:cNvContentPartPr/>
                <p14:nvPr/>
              </p14:nvContentPartPr>
              <p14:xfrm>
                <a:off x="1559216" y="4349718"/>
                <a:ext cx="189720" cy="72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499E515-A69D-49FD-9935-E0E48D67C69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54896" y="4345398"/>
                  <a:ext cx="198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12928E1-6FD7-4208-86C1-70A6F76DA53A}"/>
                    </a:ext>
                  </a:extLst>
                </p14:cNvPr>
                <p14:cNvContentPartPr/>
                <p14:nvPr/>
              </p14:nvContentPartPr>
              <p14:xfrm>
                <a:off x="1779176" y="4354038"/>
                <a:ext cx="69120" cy="81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12928E1-6FD7-4208-86C1-70A6F76DA5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74856" y="4349718"/>
                  <a:ext cx="777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64185D7-F05C-4964-8883-FE6A591A2FA9}"/>
              </a:ext>
            </a:extLst>
          </p:cNvPr>
          <p:cNvGrpSpPr/>
          <p:nvPr/>
        </p:nvGrpSpPr>
        <p:grpSpPr>
          <a:xfrm>
            <a:off x="2001656" y="4333518"/>
            <a:ext cx="240840" cy="103320"/>
            <a:chOff x="2001656" y="4333518"/>
            <a:chExt cx="24084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11F0114-12CC-4CE0-AD44-126EA584D89F}"/>
                    </a:ext>
                  </a:extLst>
                </p14:cNvPr>
                <p14:cNvContentPartPr/>
                <p14:nvPr/>
              </p14:nvContentPartPr>
              <p14:xfrm>
                <a:off x="2034056" y="4369518"/>
                <a:ext cx="117720" cy="14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11F0114-12CC-4CE0-AD44-126EA584D8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29736" y="4365198"/>
                  <a:ext cx="126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9D38E01-CEAF-4D98-87F2-86E710A24478}"/>
                    </a:ext>
                  </a:extLst>
                </p14:cNvPr>
                <p14:cNvContentPartPr/>
                <p14:nvPr/>
              </p14:nvContentPartPr>
              <p14:xfrm>
                <a:off x="2001656" y="4391838"/>
                <a:ext cx="150840" cy="21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9D38E01-CEAF-4D98-87F2-86E710A2447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97336" y="4387518"/>
                  <a:ext cx="159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20C374A-02FB-45B8-BA7A-45702736B680}"/>
                    </a:ext>
                  </a:extLst>
                </p14:cNvPr>
                <p14:cNvContentPartPr/>
                <p14:nvPr/>
              </p14:nvContentPartPr>
              <p14:xfrm>
                <a:off x="2139176" y="4333518"/>
                <a:ext cx="103320" cy="103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20C374A-02FB-45B8-BA7A-45702736B6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34856" y="4329198"/>
                  <a:ext cx="11196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02750578-D6A6-4A08-A890-50B07168BCD7}"/>
                  </a:ext>
                </a:extLst>
              </p14:cNvPr>
              <p14:cNvContentPartPr/>
              <p14:nvPr/>
            </p14:nvContentPartPr>
            <p14:xfrm>
              <a:off x="6035816" y="2673198"/>
              <a:ext cx="21240" cy="5252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02750578-D6A6-4A08-A890-50B07168BCD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31496" y="2668878"/>
                <a:ext cx="29880" cy="53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F9483D5-059B-44E1-BA90-959F35A60ACB}"/>
              </a:ext>
            </a:extLst>
          </p:cNvPr>
          <p:cNvGrpSpPr/>
          <p:nvPr/>
        </p:nvGrpSpPr>
        <p:grpSpPr>
          <a:xfrm>
            <a:off x="2841176" y="4300398"/>
            <a:ext cx="741960" cy="138240"/>
            <a:chOff x="2841176" y="4300398"/>
            <a:chExt cx="74196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64D7294-7023-4A94-BE02-5A958AC30E81}"/>
                    </a:ext>
                  </a:extLst>
                </p14:cNvPr>
                <p14:cNvContentPartPr/>
                <p14:nvPr/>
              </p14:nvContentPartPr>
              <p14:xfrm>
                <a:off x="2841176" y="4300398"/>
                <a:ext cx="125640" cy="109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64D7294-7023-4A94-BE02-5A958AC30E8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36856" y="4296078"/>
                  <a:ext cx="134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22E7DDA-08CA-4E65-B9FF-008DA967E31D}"/>
                    </a:ext>
                  </a:extLst>
                </p14:cNvPr>
                <p14:cNvContentPartPr/>
                <p14:nvPr/>
              </p14:nvContentPartPr>
              <p14:xfrm>
                <a:off x="3012896" y="4326318"/>
                <a:ext cx="99000" cy="95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22E7DDA-08CA-4E65-B9FF-008DA967E31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08576" y="4321998"/>
                  <a:ext cx="107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CCA342E-F2E5-4A3E-BD03-6F2DB8BC1140}"/>
                    </a:ext>
                  </a:extLst>
                </p14:cNvPr>
                <p14:cNvContentPartPr/>
                <p14:nvPr/>
              </p14:nvContentPartPr>
              <p14:xfrm>
                <a:off x="3210896" y="4329918"/>
                <a:ext cx="155160" cy="93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CCA342E-F2E5-4A3E-BD03-6F2DB8BC11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06576" y="4325598"/>
                  <a:ext cx="163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E9C34CF-F11F-447D-9E2E-823FDBC94291}"/>
                    </a:ext>
                  </a:extLst>
                </p14:cNvPr>
                <p14:cNvContentPartPr/>
                <p14:nvPr/>
              </p14:nvContentPartPr>
              <p14:xfrm>
                <a:off x="3443456" y="4328478"/>
                <a:ext cx="139680" cy="110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E9C34CF-F11F-447D-9E2E-823FDBC942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39136" y="4324158"/>
                  <a:ext cx="14832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4304FA4-2B29-4589-A68D-841717430EB8}"/>
                  </a:ext>
                </a:extLst>
              </p14:cNvPr>
              <p14:cNvContentPartPr/>
              <p14:nvPr/>
            </p14:nvContentPartPr>
            <p14:xfrm>
              <a:off x="4048616" y="4357998"/>
              <a:ext cx="183960" cy="25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4304FA4-2B29-4589-A68D-841717430EB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44296" y="4353678"/>
                <a:ext cx="192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082AF02-34ED-495E-B690-417138C948AE}"/>
                  </a:ext>
                </a:extLst>
              </p14:cNvPr>
              <p14:cNvContentPartPr/>
              <p14:nvPr/>
            </p14:nvContentPartPr>
            <p14:xfrm>
              <a:off x="4034216" y="4391838"/>
              <a:ext cx="205920" cy="169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082AF02-34ED-495E-B690-417138C948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29896" y="4387518"/>
                <a:ext cx="214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8AE83D8-F46A-4EC4-96F1-291702590336}"/>
                  </a:ext>
                </a:extLst>
              </p14:cNvPr>
              <p14:cNvContentPartPr/>
              <p14:nvPr/>
            </p14:nvContentPartPr>
            <p14:xfrm>
              <a:off x="4208096" y="4316598"/>
              <a:ext cx="132840" cy="1159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8AE83D8-F46A-4EC4-96F1-29170259033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03776" y="4312278"/>
                <a:ext cx="1414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41AE5676-92AD-49BB-BDA0-73A29F6F15CC}"/>
                  </a:ext>
                </a:extLst>
              </p14:cNvPr>
              <p14:cNvContentPartPr/>
              <p14:nvPr/>
            </p14:nvContentPartPr>
            <p14:xfrm>
              <a:off x="415496" y="4593438"/>
              <a:ext cx="72720" cy="666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41AE5676-92AD-49BB-BDA0-73A29F6F15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1176" y="4589118"/>
                <a:ext cx="8136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84C63262-99E8-4479-A04C-DC3F31651923}"/>
              </a:ext>
            </a:extLst>
          </p:cNvPr>
          <p:cNvGrpSpPr/>
          <p:nvPr/>
        </p:nvGrpSpPr>
        <p:grpSpPr>
          <a:xfrm>
            <a:off x="670376" y="4472478"/>
            <a:ext cx="1135080" cy="168480"/>
            <a:chOff x="670376" y="4472478"/>
            <a:chExt cx="113508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1C8C693-C772-414A-8337-BE608C667339}"/>
                    </a:ext>
                  </a:extLst>
                </p14:cNvPr>
                <p14:cNvContentPartPr/>
                <p14:nvPr/>
              </p14:nvContentPartPr>
              <p14:xfrm>
                <a:off x="670376" y="4572918"/>
                <a:ext cx="360" cy="1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1C8C693-C772-414A-8337-BE608C6673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6056" y="4568598"/>
                  <a:ext cx="9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3B60B28-B733-46EF-B895-FA05E0DFB77B}"/>
                    </a:ext>
                  </a:extLst>
                </p14:cNvPr>
                <p14:cNvContentPartPr/>
                <p14:nvPr/>
              </p14:nvContentPartPr>
              <p14:xfrm>
                <a:off x="680096" y="4561038"/>
                <a:ext cx="58680" cy="79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3B60B28-B733-46EF-B895-FA05E0DFB77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5776" y="4556718"/>
                  <a:ext cx="67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2ED40B6-8D31-47FA-BEF5-FF6BA05050AC}"/>
                    </a:ext>
                  </a:extLst>
                </p14:cNvPr>
                <p14:cNvContentPartPr/>
                <p14:nvPr/>
              </p14:nvContentPartPr>
              <p14:xfrm>
                <a:off x="804656" y="4536918"/>
                <a:ext cx="270360" cy="90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2ED40B6-8D31-47FA-BEF5-FF6BA05050A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0336" y="4532598"/>
                  <a:ext cx="279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7374F20-78EE-4C32-8993-DA331515BEBB}"/>
                    </a:ext>
                  </a:extLst>
                </p14:cNvPr>
                <p14:cNvContentPartPr/>
                <p14:nvPr/>
              </p14:nvContentPartPr>
              <p14:xfrm>
                <a:off x="1069976" y="4509558"/>
                <a:ext cx="360" cy="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7374F20-78EE-4C32-8993-DA331515BE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5656" y="45052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E8AACA2-03A0-4E8B-97D7-CA47051CA9B2}"/>
                    </a:ext>
                  </a:extLst>
                </p14:cNvPr>
                <p14:cNvContentPartPr/>
                <p14:nvPr/>
              </p14:nvContentPartPr>
              <p14:xfrm>
                <a:off x="1087616" y="4472478"/>
                <a:ext cx="167400" cy="157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E8AACA2-03A0-4E8B-97D7-CA47051CA9B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3296" y="4468158"/>
                  <a:ext cx="176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336940D-F4B6-4F30-B732-B9B67FCD2E82}"/>
                    </a:ext>
                  </a:extLst>
                </p14:cNvPr>
                <p14:cNvContentPartPr/>
                <p14:nvPr/>
              </p14:nvContentPartPr>
              <p14:xfrm>
                <a:off x="1283096" y="4546998"/>
                <a:ext cx="63360" cy="76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336940D-F4B6-4F30-B732-B9B67FCD2E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78776" y="4542678"/>
                  <a:ext cx="72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7B20E63-D947-4046-96F5-419F65B5C7EE}"/>
                    </a:ext>
                  </a:extLst>
                </p14:cNvPr>
                <p14:cNvContentPartPr/>
                <p14:nvPr/>
              </p14:nvContentPartPr>
              <p14:xfrm>
                <a:off x="1358696" y="4514598"/>
                <a:ext cx="360" cy="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7B20E63-D947-4046-96F5-419F65B5C7E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54376" y="4510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1F71EF-5E06-4B86-95C2-7D98EE2C0380}"/>
                    </a:ext>
                  </a:extLst>
                </p14:cNvPr>
                <p14:cNvContentPartPr/>
                <p14:nvPr/>
              </p14:nvContentPartPr>
              <p14:xfrm>
                <a:off x="1355816" y="4481838"/>
                <a:ext cx="159480" cy="140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1F71EF-5E06-4B86-95C2-7D98EE2C03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51496" y="4477518"/>
                  <a:ext cx="168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C65CCAD-AF1B-4706-ABA8-7DC76336F87E}"/>
                    </a:ext>
                  </a:extLst>
                </p14:cNvPr>
                <p14:cNvContentPartPr/>
                <p14:nvPr/>
              </p14:nvContentPartPr>
              <p14:xfrm>
                <a:off x="1550576" y="4554558"/>
                <a:ext cx="153360" cy="60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C65CCAD-AF1B-4706-ABA8-7DC76336F8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46256" y="4550238"/>
                  <a:ext cx="162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548293F-F58F-4E42-A32D-82FE7966C66F}"/>
                    </a:ext>
                  </a:extLst>
                </p14:cNvPr>
                <p14:cNvContentPartPr/>
                <p14:nvPr/>
              </p14:nvContentPartPr>
              <p14:xfrm>
                <a:off x="1743896" y="4532958"/>
                <a:ext cx="61560" cy="80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548293F-F58F-4E42-A32D-82FE7966C6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39576" y="4528638"/>
                  <a:ext cx="702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419EC77-2933-4FF3-BCDA-1CF80AA9132F}"/>
              </a:ext>
            </a:extLst>
          </p:cNvPr>
          <p:cNvGrpSpPr/>
          <p:nvPr/>
        </p:nvGrpSpPr>
        <p:grpSpPr>
          <a:xfrm>
            <a:off x="1999496" y="4521438"/>
            <a:ext cx="216000" cy="126720"/>
            <a:chOff x="1999496" y="4521438"/>
            <a:chExt cx="21600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3009682-0FB6-42FD-B84C-F3338CD9CF9F}"/>
                    </a:ext>
                  </a:extLst>
                </p14:cNvPr>
                <p14:cNvContentPartPr/>
                <p14:nvPr/>
              </p14:nvContentPartPr>
              <p14:xfrm>
                <a:off x="2052776" y="4546998"/>
                <a:ext cx="100080" cy="2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3009682-0FB6-42FD-B84C-F3338CD9CF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48456" y="4542678"/>
                  <a:ext cx="108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3C4E344-5CFB-4AEE-BF81-C8CBE8A83A9D}"/>
                    </a:ext>
                  </a:extLst>
                </p14:cNvPr>
                <p14:cNvContentPartPr/>
                <p14:nvPr/>
              </p14:nvContentPartPr>
              <p14:xfrm>
                <a:off x="1999496" y="4591998"/>
                <a:ext cx="118800" cy="7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3C4E344-5CFB-4AEE-BF81-C8CBE8A83A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95176" y="4587678"/>
                  <a:ext cx="127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8F6B818-AD0F-4D6E-90E5-62B9601FEB16}"/>
                    </a:ext>
                  </a:extLst>
                </p14:cNvPr>
                <p14:cNvContentPartPr/>
                <p14:nvPr/>
              </p14:nvContentPartPr>
              <p14:xfrm>
                <a:off x="2135216" y="4521438"/>
                <a:ext cx="80280" cy="126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8F6B818-AD0F-4D6E-90E5-62B9601FEB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30896" y="4517118"/>
                  <a:ext cx="8892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BCFD471-4E80-473C-8E6F-40805C852237}"/>
                  </a:ext>
                </a:extLst>
              </p14:cNvPr>
              <p14:cNvContentPartPr/>
              <p14:nvPr/>
            </p14:nvContentPartPr>
            <p14:xfrm>
              <a:off x="5905496" y="3030678"/>
              <a:ext cx="195840" cy="1353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BCFD471-4E80-473C-8E6F-40805C85223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01176" y="3026358"/>
                <a:ext cx="20448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7411FD55-4CA3-4D07-8A17-5EC3FD9C6450}"/>
              </a:ext>
            </a:extLst>
          </p:cNvPr>
          <p:cNvGrpSpPr/>
          <p:nvPr/>
        </p:nvGrpSpPr>
        <p:grpSpPr>
          <a:xfrm>
            <a:off x="8134256" y="2620278"/>
            <a:ext cx="202680" cy="452160"/>
            <a:chOff x="8134256" y="2620278"/>
            <a:chExt cx="2026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B9ABA7F-753F-4E62-A043-45B030E11D7C}"/>
                    </a:ext>
                  </a:extLst>
                </p14:cNvPr>
                <p14:cNvContentPartPr/>
                <p14:nvPr/>
              </p14:nvContentPartPr>
              <p14:xfrm>
                <a:off x="8205536" y="2620278"/>
                <a:ext cx="18360" cy="360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B9ABA7F-753F-4E62-A043-45B030E11D7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01216" y="2615958"/>
                  <a:ext cx="27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7B32931-171E-40DE-AA78-20AE0C150AC8}"/>
                    </a:ext>
                  </a:extLst>
                </p14:cNvPr>
                <p14:cNvContentPartPr/>
                <p14:nvPr/>
              </p14:nvContentPartPr>
              <p14:xfrm>
                <a:off x="8134256" y="2870838"/>
                <a:ext cx="202680" cy="201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7B32931-171E-40DE-AA78-20AE0C150A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29936" y="2866518"/>
                  <a:ext cx="2113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229BC44-A332-4D3E-AE5A-796612363568}"/>
              </a:ext>
            </a:extLst>
          </p:cNvPr>
          <p:cNvGrpSpPr/>
          <p:nvPr/>
        </p:nvGrpSpPr>
        <p:grpSpPr>
          <a:xfrm>
            <a:off x="2321696" y="4299678"/>
            <a:ext cx="344880" cy="410040"/>
            <a:chOff x="2321696" y="4299678"/>
            <a:chExt cx="34488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E4A3092-8BF6-48BC-9E6E-866418364C33}"/>
                    </a:ext>
                  </a:extLst>
                </p14:cNvPr>
                <p14:cNvContentPartPr/>
                <p14:nvPr/>
              </p14:nvContentPartPr>
              <p14:xfrm>
                <a:off x="2347616" y="4329198"/>
                <a:ext cx="62280" cy="101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E4A3092-8BF6-48BC-9E6E-866418364C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43296" y="4324878"/>
                  <a:ext cx="70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10C5503-ED2B-414B-8FFF-0AA323F4BB49}"/>
                    </a:ext>
                  </a:extLst>
                </p14:cNvPr>
                <p14:cNvContentPartPr/>
                <p14:nvPr/>
              </p14:nvContentPartPr>
              <p14:xfrm>
                <a:off x="2439416" y="4299678"/>
                <a:ext cx="169920" cy="226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10C5503-ED2B-414B-8FFF-0AA323F4BB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35096" y="4295358"/>
                  <a:ext cx="178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B44005C-7320-462E-A029-4EFE43A981DC}"/>
                    </a:ext>
                  </a:extLst>
                </p14:cNvPr>
                <p14:cNvContentPartPr/>
                <p14:nvPr/>
              </p14:nvContentPartPr>
              <p14:xfrm>
                <a:off x="2666216" y="4392918"/>
                <a:ext cx="360" cy="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B44005C-7320-462E-A029-4EFE43A981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61896" y="43885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FDEA7B-147D-4BE3-94F5-3F3F45851F8A}"/>
                    </a:ext>
                  </a:extLst>
                </p14:cNvPr>
                <p14:cNvContentPartPr/>
                <p14:nvPr/>
              </p14:nvContentPartPr>
              <p14:xfrm>
                <a:off x="2321696" y="4544838"/>
                <a:ext cx="83160" cy="78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FDEA7B-147D-4BE3-94F5-3F3F45851F8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17376" y="4540518"/>
                  <a:ext cx="91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656EC50-86F1-463B-8C5C-BC4DCD81617C}"/>
                    </a:ext>
                  </a:extLst>
                </p14:cNvPr>
                <p14:cNvContentPartPr/>
                <p14:nvPr/>
              </p14:nvContentPartPr>
              <p14:xfrm>
                <a:off x="2427176" y="4479678"/>
                <a:ext cx="140040" cy="230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656EC50-86F1-463B-8C5C-BC4DCD81617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22856" y="4475358"/>
                  <a:ext cx="148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F2ED96-A53C-4FBB-A7E6-F6488E80DD74}"/>
                    </a:ext>
                  </a:extLst>
                </p14:cNvPr>
                <p14:cNvContentPartPr/>
                <p14:nvPr/>
              </p14:nvContentPartPr>
              <p14:xfrm>
                <a:off x="2637416" y="4563198"/>
                <a:ext cx="360" cy="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F2ED96-A53C-4FBB-A7E6-F6488E80DD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33096" y="4558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7BCC123C-9DBE-43E9-A7DB-2B6177E29BBD}"/>
              </a:ext>
            </a:extLst>
          </p:cNvPr>
          <p:cNvGrpSpPr/>
          <p:nvPr/>
        </p:nvGrpSpPr>
        <p:grpSpPr>
          <a:xfrm>
            <a:off x="2876456" y="4498758"/>
            <a:ext cx="835200" cy="141120"/>
            <a:chOff x="2876456" y="4498758"/>
            <a:chExt cx="83520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3C0A3AE-E8CA-47A6-B42D-9435E6C0E3E2}"/>
                    </a:ext>
                  </a:extLst>
                </p14:cNvPr>
                <p14:cNvContentPartPr/>
                <p14:nvPr/>
              </p14:nvContentPartPr>
              <p14:xfrm>
                <a:off x="2876456" y="4540878"/>
                <a:ext cx="130320" cy="99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3C0A3AE-E8CA-47A6-B42D-9435E6C0E3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72136" y="4536558"/>
                  <a:ext cx="138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F9B3176-1129-4EB2-9A00-125935711B55}"/>
                    </a:ext>
                  </a:extLst>
                </p14:cNvPr>
                <p14:cNvContentPartPr/>
                <p14:nvPr/>
              </p14:nvContentPartPr>
              <p14:xfrm>
                <a:off x="3160496" y="4498758"/>
                <a:ext cx="141840" cy="114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F9B3176-1129-4EB2-9A00-125935711B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56176" y="4494438"/>
                  <a:ext cx="150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35163D7-969D-4EF9-A8E5-828A4B60EFEF}"/>
                    </a:ext>
                  </a:extLst>
                </p14:cNvPr>
                <p14:cNvContentPartPr/>
                <p14:nvPr/>
              </p14:nvContentPartPr>
              <p14:xfrm>
                <a:off x="3355256" y="4564638"/>
                <a:ext cx="60840" cy="2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35163D7-969D-4EF9-A8E5-828A4B60EF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50936" y="4560318"/>
                  <a:ext cx="69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A0B9CB0-C21C-49CD-AFF1-BD5576215730}"/>
                    </a:ext>
                  </a:extLst>
                </p14:cNvPr>
                <p14:cNvContentPartPr/>
                <p14:nvPr/>
              </p14:nvContentPartPr>
              <p14:xfrm>
                <a:off x="3487016" y="4517838"/>
                <a:ext cx="88560" cy="112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A0B9CB0-C21C-49CD-AFF1-BD557621573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82696" y="4513518"/>
                  <a:ext cx="97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9D496D0-E888-4A07-8FA2-C6B0C2D7C419}"/>
                    </a:ext>
                  </a:extLst>
                </p14:cNvPr>
                <p14:cNvContentPartPr/>
                <p14:nvPr/>
              </p14:nvContentPartPr>
              <p14:xfrm>
                <a:off x="3599696" y="4521438"/>
                <a:ext cx="111960" cy="115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9D496D0-E888-4A07-8FA2-C6B0C2D7C4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95376" y="4517118"/>
                  <a:ext cx="1206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5587397-DD5C-411A-AEAD-66D3C0F15DB3}"/>
              </a:ext>
            </a:extLst>
          </p:cNvPr>
          <p:cNvGrpSpPr/>
          <p:nvPr/>
        </p:nvGrpSpPr>
        <p:grpSpPr>
          <a:xfrm>
            <a:off x="3996056" y="4521078"/>
            <a:ext cx="326880" cy="130680"/>
            <a:chOff x="3996056" y="4521078"/>
            <a:chExt cx="32688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7AC019C-7183-4BB5-906E-40A390D22ECC}"/>
                    </a:ext>
                  </a:extLst>
                </p14:cNvPr>
                <p14:cNvContentPartPr/>
                <p14:nvPr/>
              </p14:nvContentPartPr>
              <p14:xfrm>
                <a:off x="4003976" y="4551678"/>
                <a:ext cx="165240" cy="25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7AC019C-7183-4BB5-906E-40A390D22E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99656" y="4547358"/>
                  <a:ext cx="173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3D3C2B4-77FA-401F-B647-1AC98EA95CAA}"/>
                    </a:ext>
                  </a:extLst>
                </p14:cNvPr>
                <p14:cNvContentPartPr/>
                <p14:nvPr/>
              </p14:nvContentPartPr>
              <p14:xfrm>
                <a:off x="3996056" y="4592358"/>
                <a:ext cx="188640" cy="29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3D3C2B4-77FA-401F-B647-1AC98EA95C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91736" y="4588038"/>
                  <a:ext cx="197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E1C4AD0-5A11-4321-BAE3-4F169C2F8573}"/>
                    </a:ext>
                  </a:extLst>
                </p14:cNvPr>
                <p14:cNvContentPartPr/>
                <p14:nvPr/>
              </p14:nvContentPartPr>
              <p14:xfrm>
                <a:off x="4235456" y="4521078"/>
                <a:ext cx="87480" cy="130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E1C4AD0-5A11-4321-BAE3-4F169C2F85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31136" y="4516758"/>
                  <a:ext cx="961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7108624D-39D1-4AC6-BA73-B44DA3D64BFB}"/>
              </a:ext>
            </a:extLst>
          </p:cNvPr>
          <p:cNvGrpSpPr/>
          <p:nvPr/>
        </p:nvGrpSpPr>
        <p:grpSpPr>
          <a:xfrm>
            <a:off x="4543616" y="3850038"/>
            <a:ext cx="2577240" cy="802800"/>
            <a:chOff x="4543616" y="3850038"/>
            <a:chExt cx="2577240" cy="80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27D032A-6668-420D-B396-3AB9BCA950C9}"/>
                    </a:ext>
                  </a:extLst>
                </p14:cNvPr>
                <p14:cNvContentPartPr/>
                <p14:nvPr/>
              </p14:nvContentPartPr>
              <p14:xfrm>
                <a:off x="4543616" y="4342518"/>
                <a:ext cx="162000" cy="72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27D032A-6668-420D-B396-3AB9BCA950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39296" y="4338198"/>
                  <a:ext cx="170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E7CB2F5-B016-473C-AAD7-6A86D43B0B0D}"/>
                    </a:ext>
                  </a:extLst>
                </p14:cNvPr>
                <p14:cNvContentPartPr/>
                <p14:nvPr/>
              </p14:nvContentPartPr>
              <p14:xfrm>
                <a:off x="4710656" y="4291398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E7CB2F5-B016-473C-AAD7-6A86D43B0B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06336" y="42870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2BDC371-7476-4939-83E5-65F697E4BCD9}"/>
                    </a:ext>
                  </a:extLst>
                </p14:cNvPr>
                <p14:cNvContentPartPr/>
                <p14:nvPr/>
              </p14:nvContentPartPr>
              <p14:xfrm>
                <a:off x="4745216" y="4277358"/>
                <a:ext cx="234720" cy="128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2BDC371-7476-4939-83E5-65F697E4BC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40896" y="4273038"/>
                  <a:ext cx="243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3DE0CB2-B965-4E29-8798-9FD57E18C5A7}"/>
                    </a:ext>
                  </a:extLst>
                </p14:cNvPr>
                <p14:cNvContentPartPr/>
                <p14:nvPr/>
              </p14:nvContentPartPr>
              <p14:xfrm>
                <a:off x="5153456" y="4344318"/>
                <a:ext cx="183960" cy="74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3DE0CB2-B965-4E29-8798-9FD57E18C5A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49136" y="4339998"/>
                  <a:ext cx="192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A9CA866-8D5F-408C-8A20-AA8673143D51}"/>
                    </a:ext>
                  </a:extLst>
                </p14:cNvPr>
                <p14:cNvContentPartPr/>
                <p14:nvPr/>
              </p14:nvContentPartPr>
              <p14:xfrm>
                <a:off x="5376656" y="4355118"/>
                <a:ext cx="55080" cy="72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A9CA866-8D5F-408C-8A20-AA8673143D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72336" y="4350798"/>
                  <a:ext cx="63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57339C6-8604-49EC-86E4-8A3B8401B9BD}"/>
                    </a:ext>
                  </a:extLst>
                </p14:cNvPr>
                <p14:cNvContentPartPr/>
                <p14:nvPr/>
              </p14:nvContentPartPr>
              <p14:xfrm>
                <a:off x="5491856" y="4336398"/>
                <a:ext cx="285480" cy="86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57339C6-8604-49EC-86E4-8A3B8401B9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87536" y="4332078"/>
                  <a:ext cx="294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FF2C038-764A-4A00-8337-9E2965C2834E}"/>
                    </a:ext>
                  </a:extLst>
                </p14:cNvPr>
                <p14:cNvContentPartPr/>
                <p14:nvPr/>
              </p14:nvContentPartPr>
              <p14:xfrm>
                <a:off x="5802176" y="4357998"/>
                <a:ext cx="93960" cy="47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FF2C038-764A-4A00-8337-9E2965C2834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97856" y="4353678"/>
                  <a:ext cx="102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9709AEE-ECD3-43EA-B484-A402B8758655}"/>
                    </a:ext>
                  </a:extLst>
                </p14:cNvPr>
                <p14:cNvContentPartPr/>
                <p14:nvPr/>
              </p14:nvContentPartPr>
              <p14:xfrm>
                <a:off x="5800016" y="4338918"/>
                <a:ext cx="30240" cy="82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9709AEE-ECD3-43EA-B484-A402B875865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95696" y="4334598"/>
                  <a:ext cx="38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EA7B029-600C-4DB6-8E18-6FF8A1E3637C}"/>
                    </a:ext>
                  </a:extLst>
                </p14:cNvPr>
                <p14:cNvContentPartPr/>
                <p14:nvPr/>
              </p14:nvContentPartPr>
              <p14:xfrm>
                <a:off x="5849336" y="4293918"/>
                <a:ext cx="153360" cy="123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EA7B029-600C-4DB6-8E18-6FF8A1E3637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45016" y="4289598"/>
                  <a:ext cx="162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51FDE8A-4F18-4773-81D3-A57AD9F446A5}"/>
                    </a:ext>
                  </a:extLst>
                </p14:cNvPr>
                <p14:cNvContentPartPr/>
                <p14:nvPr/>
              </p14:nvContentPartPr>
              <p14:xfrm>
                <a:off x="6049136" y="4350438"/>
                <a:ext cx="144720" cy="55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51FDE8A-4F18-4773-81D3-A57AD9F446A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44816" y="4346118"/>
                  <a:ext cx="153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440F1D9-5F32-4D26-ACC7-53DD7163E421}"/>
                    </a:ext>
                  </a:extLst>
                </p14:cNvPr>
                <p14:cNvContentPartPr/>
                <p14:nvPr/>
              </p14:nvContentPartPr>
              <p14:xfrm>
                <a:off x="5966336" y="4243158"/>
                <a:ext cx="360" cy="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440F1D9-5F32-4D26-ACC7-53DD7163E4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62016" y="42388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0095C6C-A09D-4EAC-BCDC-439603AC8F7B}"/>
                    </a:ext>
                  </a:extLst>
                </p14:cNvPr>
                <p14:cNvContentPartPr/>
                <p14:nvPr/>
              </p14:nvContentPartPr>
              <p14:xfrm>
                <a:off x="6355136" y="4353318"/>
                <a:ext cx="75240" cy="65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0095C6C-A09D-4EAC-BCDC-439603AC8F7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50816" y="4348998"/>
                  <a:ext cx="83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898D67E-4D7B-4AA9-8F33-AAA43BC4BFE5}"/>
                    </a:ext>
                  </a:extLst>
                </p14:cNvPr>
                <p14:cNvContentPartPr/>
                <p14:nvPr/>
              </p14:nvContentPartPr>
              <p14:xfrm>
                <a:off x="6436856" y="4350438"/>
                <a:ext cx="79920" cy="137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898D67E-4D7B-4AA9-8F33-AAA43BC4BF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32536" y="4346118"/>
                  <a:ext cx="88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9787965-DE87-4356-A6CE-3682D6457BAC}"/>
                    </a:ext>
                  </a:extLst>
                </p14:cNvPr>
                <p14:cNvContentPartPr/>
                <p14:nvPr/>
              </p14:nvContentPartPr>
              <p14:xfrm>
                <a:off x="6535496" y="4298598"/>
                <a:ext cx="294840" cy="121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9787965-DE87-4356-A6CE-3682D6457BA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31176" y="4294278"/>
                  <a:ext cx="303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25F8687-D941-42CD-A5E9-F17BDC32C9EE}"/>
                    </a:ext>
                  </a:extLst>
                </p14:cNvPr>
                <p14:cNvContentPartPr/>
                <p14:nvPr/>
              </p14:nvContentPartPr>
              <p14:xfrm>
                <a:off x="6810536" y="4318758"/>
                <a:ext cx="36720" cy="9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25F8687-D941-42CD-A5E9-F17BDC32C9E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06216" y="4314438"/>
                  <a:ext cx="45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A49C120-AC7F-4FB3-A2B1-E3BDD14D7142}"/>
                    </a:ext>
                  </a:extLst>
                </p14:cNvPr>
                <p14:cNvContentPartPr/>
                <p14:nvPr/>
              </p14:nvContentPartPr>
              <p14:xfrm>
                <a:off x="6855536" y="4279518"/>
                <a:ext cx="265320" cy="144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A49C120-AC7F-4FB3-A2B1-E3BDD14D71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51216" y="4275198"/>
                  <a:ext cx="273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F49C744-94FF-4A87-872B-FD7441DBCB12}"/>
                    </a:ext>
                  </a:extLst>
                </p14:cNvPr>
                <p14:cNvContentPartPr/>
                <p14:nvPr/>
              </p14:nvContentPartPr>
              <p14:xfrm>
                <a:off x="5114216" y="3850038"/>
                <a:ext cx="291240" cy="333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F49C744-94FF-4A87-872B-FD7441DBCB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09896" y="3845718"/>
                  <a:ext cx="299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A78FEF9-BA95-457D-A7EE-B52B1660D545}"/>
                    </a:ext>
                  </a:extLst>
                </p14:cNvPr>
                <p14:cNvContentPartPr/>
                <p14:nvPr/>
              </p14:nvContentPartPr>
              <p14:xfrm>
                <a:off x="4543976" y="4534398"/>
                <a:ext cx="229320" cy="79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A78FEF9-BA95-457D-A7EE-B52B1660D54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39656" y="4530078"/>
                  <a:ext cx="237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102D176-F456-4BE5-8FD2-D3FDDAE9DCE4}"/>
                    </a:ext>
                  </a:extLst>
                </p14:cNvPr>
                <p14:cNvContentPartPr/>
                <p14:nvPr/>
              </p14:nvContentPartPr>
              <p14:xfrm>
                <a:off x="4798856" y="4519638"/>
                <a:ext cx="65520" cy="77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102D176-F456-4BE5-8FD2-D3FDDAE9DC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94536" y="4515318"/>
                  <a:ext cx="74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9901378-BD58-4FA1-A024-B1C88CBD5302}"/>
                    </a:ext>
                  </a:extLst>
                </p14:cNvPr>
                <p14:cNvContentPartPr/>
                <p14:nvPr/>
              </p14:nvContentPartPr>
              <p14:xfrm>
                <a:off x="4904696" y="4510638"/>
                <a:ext cx="330480" cy="82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9901378-BD58-4FA1-A024-B1C88CBD53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00376" y="4506318"/>
                  <a:ext cx="339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1D1E7B8-6150-4A0F-BB4C-D81D8F803502}"/>
                    </a:ext>
                  </a:extLst>
                </p14:cNvPr>
                <p14:cNvContentPartPr/>
                <p14:nvPr/>
              </p14:nvContentPartPr>
              <p14:xfrm>
                <a:off x="5266496" y="4463838"/>
                <a:ext cx="6480" cy="25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1D1E7B8-6150-4A0F-BB4C-D81D8F80350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62176" y="4459518"/>
                  <a:ext cx="15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B988BFA-A6B1-4CB6-B6BE-7DFEC51236A9}"/>
                    </a:ext>
                  </a:extLst>
                </p14:cNvPr>
                <p14:cNvContentPartPr/>
                <p14:nvPr/>
              </p14:nvContentPartPr>
              <p14:xfrm>
                <a:off x="5296736" y="4445838"/>
                <a:ext cx="119880" cy="132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B988BFA-A6B1-4CB6-B6BE-7DFEC51236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92416" y="4441518"/>
                  <a:ext cx="128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86F2D14-FF26-4941-8BFC-5EF2168477B1}"/>
                    </a:ext>
                  </a:extLst>
                </p14:cNvPr>
                <p14:cNvContentPartPr/>
                <p14:nvPr/>
              </p14:nvContentPartPr>
              <p14:xfrm>
                <a:off x="5456576" y="4502358"/>
                <a:ext cx="200880" cy="88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86F2D14-FF26-4941-8BFC-5EF2168477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52256" y="4498038"/>
                  <a:ext cx="20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DA1189A-265F-4410-982B-0AC52D7A4172}"/>
                    </a:ext>
                  </a:extLst>
                </p14:cNvPr>
                <p14:cNvContentPartPr/>
                <p14:nvPr/>
              </p14:nvContentPartPr>
              <p14:xfrm>
                <a:off x="5778776" y="4535118"/>
                <a:ext cx="23760" cy="61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DA1189A-265F-4410-982B-0AC52D7A41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74456" y="4530798"/>
                  <a:ext cx="32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DE7378E-76B1-447C-A37A-7798B1CF1F2C}"/>
                    </a:ext>
                  </a:extLst>
                </p14:cNvPr>
                <p14:cNvContentPartPr/>
                <p14:nvPr/>
              </p14:nvContentPartPr>
              <p14:xfrm>
                <a:off x="5789576" y="4498758"/>
                <a:ext cx="32760" cy="9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DE7378E-76B1-447C-A37A-7798B1CF1F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85256" y="4494438"/>
                  <a:ext cx="41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486D50E-17C3-4465-B9C8-92693B95D776}"/>
                    </a:ext>
                  </a:extLst>
                </p14:cNvPr>
                <p14:cNvContentPartPr/>
                <p14:nvPr/>
              </p14:nvContentPartPr>
              <p14:xfrm>
                <a:off x="5834216" y="4516038"/>
                <a:ext cx="68760" cy="80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486D50E-17C3-4465-B9C8-92693B95D7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29896" y="4511718"/>
                  <a:ext cx="77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FED510F-58A7-4739-BB76-14A2CF579C96}"/>
                    </a:ext>
                  </a:extLst>
                </p14:cNvPr>
                <p14:cNvContentPartPr/>
                <p14:nvPr/>
              </p14:nvContentPartPr>
              <p14:xfrm>
                <a:off x="5925296" y="4468518"/>
                <a:ext cx="69480" cy="113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FED510F-58A7-4739-BB76-14A2CF579C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20976" y="4464198"/>
                  <a:ext cx="78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EC54BEA-1ACE-44BF-901A-542932105A7F}"/>
                    </a:ext>
                  </a:extLst>
                </p14:cNvPr>
                <p14:cNvContentPartPr/>
                <p14:nvPr/>
              </p14:nvContentPartPr>
              <p14:xfrm>
                <a:off x="6089816" y="4508478"/>
                <a:ext cx="77040" cy="53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EC54BEA-1ACE-44BF-901A-542932105A7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85496" y="4504158"/>
                  <a:ext cx="85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E07244F-AA48-4AF5-9CDF-AEB2CF2E9B7C}"/>
                    </a:ext>
                  </a:extLst>
                </p14:cNvPr>
                <p14:cNvContentPartPr/>
                <p14:nvPr/>
              </p14:nvContentPartPr>
              <p14:xfrm>
                <a:off x="6186656" y="4503438"/>
                <a:ext cx="94680" cy="149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E07244F-AA48-4AF5-9CDF-AEB2CF2E9B7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82336" y="4499118"/>
                  <a:ext cx="103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9A189EA-19DF-4B33-9EBD-620FC674048D}"/>
                    </a:ext>
                  </a:extLst>
                </p14:cNvPr>
                <p14:cNvContentPartPr/>
                <p14:nvPr/>
              </p14:nvContentPartPr>
              <p14:xfrm>
                <a:off x="6293576" y="4466718"/>
                <a:ext cx="343800" cy="88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9A189EA-19DF-4B33-9EBD-620FC67404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89256" y="4462398"/>
                  <a:ext cx="352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902295A-07AA-4363-85C4-C23AD90D9E5F}"/>
                    </a:ext>
                  </a:extLst>
                </p14:cNvPr>
                <p14:cNvContentPartPr/>
                <p14:nvPr/>
              </p14:nvContentPartPr>
              <p14:xfrm>
                <a:off x="6629096" y="4473198"/>
                <a:ext cx="360" cy="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902295A-07AA-4363-85C4-C23AD90D9E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24776" y="4468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2B1FEC2-6527-419A-B119-98949E241B08}"/>
                    </a:ext>
                  </a:extLst>
                </p14:cNvPr>
                <p14:cNvContentPartPr/>
                <p14:nvPr/>
              </p14:nvContentPartPr>
              <p14:xfrm>
                <a:off x="6679856" y="4471398"/>
                <a:ext cx="200160" cy="118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2B1FEC2-6527-419A-B119-98949E241B0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75536" y="4467078"/>
                  <a:ext cx="2088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8EB3615-4265-45B5-A3D0-43C31369BDA4}"/>
                  </a:ext>
                </a:extLst>
              </p14:cNvPr>
              <p14:cNvContentPartPr/>
              <p14:nvPr/>
            </p14:nvContentPartPr>
            <p14:xfrm>
              <a:off x="7124816" y="3425238"/>
              <a:ext cx="241560" cy="2656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8EB3615-4265-45B5-A3D0-43C31369BDA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120496" y="3420918"/>
                <a:ext cx="25020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F17C33AD-B65D-4578-ADC6-A644BD350120}"/>
              </a:ext>
            </a:extLst>
          </p:cNvPr>
          <p:cNvGrpSpPr/>
          <p:nvPr/>
        </p:nvGrpSpPr>
        <p:grpSpPr>
          <a:xfrm>
            <a:off x="2298656" y="3641598"/>
            <a:ext cx="489960" cy="155160"/>
            <a:chOff x="2298656" y="3641598"/>
            <a:chExt cx="48996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0AA5A66-DF97-4F46-87C6-D15A906C3539}"/>
                    </a:ext>
                  </a:extLst>
                </p14:cNvPr>
                <p14:cNvContentPartPr/>
                <p14:nvPr/>
              </p14:nvContentPartPr>
              <p14:xfrm>
                <a:off x="2298656" y="3704958"/>
                <a:ext cx="394200" cy="24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0AA5A66-DF97-4F46-87C6-D15A906C353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94336" y="3700638"/>
                  <a:ext cx="40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C4DCF17-3D77-421D-83C7-F33557F80147}"/>
                    </a:ext>
                  </a:extLst>
                </p14:cNvPr>
                <p14:cNvContentPartPr/>
                <p14:nvPr/>
              </p14:nvContentPartPr>
              <p14:xfrm>
                <a:off x="2524376" y="3641598"/>
                <a:ext cx="264240" cy="155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C4DCF17-3D77-421D-83C7-F33557F8014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20056" y="3637278"/>
                  <a:ext cx="2728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37508FA4-8AB0-44BD-A090-4C523CF9DE9A}"/>
              </a:ext>
            </a:extLst>
          </p:cNvPr>
          <p:cNvGrpSpPr/>
          <p:nvPr/>
        </p:nvGrpSpPr>
        <p:grpSpPr>
          <a:xfrm>
            <a:off x="2886536" y="4747518"/>
            <a:ext cx="796680" cy="136440"/>
            <a:chOff x="2886536" y="4747518"/>
            <a:chExt cx="79668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FB5BD02-4C56-47F1-B43C-3E3689592E24}"/>
                    </a:ext>
                  </a:extLst>
                </p14:cNvPr>
                <p14:cNvContentPartPr/>
                <p14:nvPr/>
              </p14:nvContentPartPr>
              <p14:xfrm>
                <a:off x="2886536" y="4787118"/>
                <a:ext cx="82080" cy="96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FB5BD02-4C56-47F1-B43C-3E3689592E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82216" y="4782798"/>
                  <a:ext cx="90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E64AF02-CCC4-4849-A130-6D24979F8508}"/>
                    </a:ext>
                  </a:extLst>
                </p14:cNvPr>
                <p14:cNvContentPartPr/>
                <p14:nvPr/>
              </p14:nvContentPartPr>
              <p14:xfrm>
                <a:off x="3116936" y="4755078"/>
                <a:ext cx="123840" cy="81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E64AF02-CCC4-4849-A130-6D24979F85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12616" y="4750758"/>
                  <a:ext cx="132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672C544-1BED-4738-BF10-B589B4E371EB}"/>
                    </a:ext>
                  </a:extLst>
                </p14:cNvPr>
                <p14:cNvContentPartPr/>
                <p14:nvPr/>
              </p14:nvContentPartPr>
              <p14:xfrm>
                <a:off x="3372896" y="4747518"/>
                <a:ext cx="111600" cy="91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672C544-1BED-4738-BF10-B589B4E371E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68576" y="4743198"/>
                  <a:ext cx="120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ADD8CE8-1E94-41EC-A434-7A98927C220F}"/>
                    </a:ext>
                  </a:extLst>
                </p14:cNvPr>
                <p14:cNvContentPartPr/>
                <p14:nvPr/>
              </p14:nvContentPartPr>
              <p14:xfrm>
                <a:off x="3560456" y="4755798"/>
                <a:ext cx="122760" cy="115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ADD8CE8-1E94-41EC-A434-7A98927C220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56136" y="4751478"/>
                  <a:ext cx="13140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8AA55084-AF10-45E6-80FD-A4125F72241F}"/>
                  </a:ext>
                </a:extLst>
              </p14:cNvPr>
              <p14:cNvContentPartPr/>
              <p14:nvPr/>
            </p14:nvContentPartPr>
            <p14:xfrm>
              <a:off x="7318856" y="3395718"/>
              <a:ext cx="336240" cy="25920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8AA55084-AF10-45E6-80FD-A4125F72241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314536" y="3391398"/>
                <a:ext cx="34488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FE565D3A-7418-4222-8948-E0C181415C32}"/>
              </a:ext>
            </a:extLst>
          </p:cNvPr>
          <p:cNvGrpSpPr/>
          <p:nvPr/>
        </p:nvGrpSpPr>
        <p:grpSpPr>
          <a:xfrm>
            <a:off x="54056" y="4698558"/>
            <a:ext cx="2505240" cy="471600"/>
            <a:chOff x="54056" y="4698558"/>
            <a:chExt cx="250524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F86D419-364D-4FE8-9A57-8C2CD4E7A2BD}"/>
                    </a:ext>
                  </a:extLst>
                </p14:cNvPr>
                <p14:cNvContentPartPr/>
                <p14:nvPr/>
              </p14:nvContentPartPr>
              <p14:xfrm>
                <a:off x="92936" y="4810158"/>
                <a:ext cx="12600" cy="136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F86D419-364D-4FE8-9A57-8C2CD4E7A2B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616" y="4805838"/>
                  <a:ext cx="21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2181F3B-D1D8-49A9-809A-6D1232485D70}"/>
                    </a:ext>
                  </a:extLst>
                </p14:cNvPr>
                <p14:cNvContentPartPr/>
                <p14:nvPr/>
              </p14:nvContentPartPr>
              <p14:xfrm>
                <a:off x="54056" y="4793238"/>
                <a:ext cx="102240" cy="159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2181F3B-D1D8-49A9-809A-6D1232485D7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736" y="4788918"/>
                  <a:ext cx="110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61CDE38-CFFF-48B0-BCC4-B4F0078F1AD2}"/>
                    </a:ext>
                  </a:extLst>
                </p14:cNvPr>
                <p14:cNvContentPartPr/>
                <p14:nvPr/>
              </p14:nvContentPartPr>
              <p14:xfrm>
                <a:off x="241616" y="4857318"/>
                <a:ext cx="8280" cy="60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61CDE38-CFFF-48B0-BCC4-B4F0078F1AD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7296" y="4852998"/>
                  <a:ext cx="16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738580D-C0EF-453D-889D-C85F56827AA6}"/>
                    </a:ext>
                  </a:extLst>
                </p14:cNvPr>
                <p14:cNvContentPartPr/>
                <p14:nvPr/>
              </p14:nvContentPartPr>
              <p14:xfrm>
                <a:off x="298496" y="4842198"/>
                <a:ext cx="155880" cy="186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738580D-C0EF-453D-889D-C85F56827AA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4176" y="4837878"/>
                  <a:ext cx="164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B743FC7-EECA-434D-A55E-7B2D121BE7E7}"/>
                    </a:ext>
                  </a:extLst>
                </p14:cNvPr>
                <p14:cNvContentPartPr/>
                <p14:nvPr/>
              </p14:nvContentPartPr>
              <p14:xfrm>
                <a:off x="434216" y="4840398"/>
                <a:ext cx="83160" cy="152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B743FC7-EECA-434D-A55E-7B2D121BE7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9896" y="4836078"/>
                  <a:ext cx="91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E9F4F49-B689-4C9B-92DD-6E0233656E34}"/>
                    </a:ext>
                  </a:extLst>
                </p14:cNvPr>
                <p14:cNvContentPartPr/>
                <p14:nvPr/>
              </p14:nvContentPartPr>
              <p14:xfrm>
                <a:off x="606656" y="4882878"/>
                <a:ext cx="360" cy="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E9F4F49-B689-4C9B-92DD-6E0233656E3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2336" y="48785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D53F39E-A39F-4F53-AEDC-CD7D28AC25BB}"/>
                    </a:ext>
                  </a:extLst>
                </p14:cNvPr>
                <p14:cNvContentPartPr/>
                <p14:nvPr/>
              </p14:nvContentPartPr>
              <p14:xfrm>
                <a:off x="690896" y="4801878"/>
                <a:ext cx="58680" cy="96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D53F39E-A39F-4F53-AEDC-CD7D28AC25B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6576" y="4797558"/>
                  <a:ext cx="67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8BB42DF-5892-4194-BF40-CD58D05F7389}"/>
                    </a:ext>
                  </a:extLst>
                </p14:cNvPr>
                <p14:cNvContentPartPr/>
                <p14:nvPr/>
              </p14:nvContentPartPr>
              <p14:xfrm>
                <a:off x="693416" y="4803678"/>
                <a:ext cx="60480" cy="127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8BB42DF-5892-4194-BF40-CD58D05F738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9096" y="4799358"/>
                  <a:ext cx="69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C879756-9BAA-4AD3-9ABD-ED805F86262A}"/>
                    </a:ext>
                  </a:extLst>
                </p14:cNvPr>
                <p14:cNvContentPartPr/>
                <p14:nvPr/>
              </p14:nvContentPartPr>
              <p14:xfrm>
                <a:off x="831656" y="4854438"/>
                <a:ext cx="236520" cy="70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C879756-9BAA-4AD3-9ABD-ED805F86262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7336" y="4850118"/>
                  <a:ext cx="245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C213A7F-3AD5-4820-A514-8068CEB2D4A0}"/>
                    </a:ext>
                  </a:extLst>
                </p14:cNvPr>
                <p14:cNvContentPartPr/>
                <p14:nvPr/>
              </p14:nvContentPartPr>
              <p14:xfrm>
                <a:off x="1091216" y="4817358"/>
                <a:ext cx="360" cy="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C213A7F-3AD5-4820-A514-8068CEB2D4A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6896" y="4813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59DC01B-5922-493F-BA51-794C204E02E7}"/>
                    </a:ext>
                  </a:extLst>
                </p14:cNvPr>
                <p14:cNvContentPartPr/>
                <p14:nvPr/>
              </p14:nvContentPartPr>
              <p14:xfrm>
                <a:off x="1093376" y="4757598"/>
                <a:ext cx="219600" cy="148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59DC01B-5922-493F-BA51-794C204E02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9056" y="4753278"/>
                  <a:ext cx="228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AF1ED8-5ED8-46C2-AC54-6D54EF9515BD}"/>
                    </a:ext>
                  </a:extLst>
                </p14:cNvPr>
                <p14:cNvContentPartPr/>
                <p14:nvPr/>
              </p14:nvContentPartPr>
              <p14:xfrm>
                <a:off x="1454816" y="4826718"/>
                <a:ext cx="229320" cy="72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AF1ED8-5ED8-46C2-AC54-6D54EF9515B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50496" y="4822398"/>
                  <a:ext cx="237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47F52D0-029F-46CB-814E-FAA5BDD713D5}"/>
                    </a:ext>
                  </a:extLst>
                </p14:cNvPr>
                <p14:cNvContentPartPr/>
                <p14:nvPr/>
              </p14:nvContentPartPr>
              <p14:xfrm>
                <a:off x="1705376" y="4818438"/>
                <a:ext cx="78480" cy="72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47F52D0-029F-46CB-814E-FAA5BDD713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01056" y="4814118"/>
                  <a:ext cx="87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FFE21DA-69E2-43C6-8EA5-E1CA7D55F777}"/>
                    </a:ext>
                  </a:extLst>
                </p14:cNvPr>
                <p14:cNvContentPartPr/>
                <p14:nvPr/>
              </p14:nvContentPartPr>
              <p14:xfrm>
                <a:off x="1967096" y="4851558"/>
                <a:ext cx="183240" cy="7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FFE21DA-69E2-43C6-8EA5-E1CA7D55F77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62776" y="4847238"/>
                  <a:ext cx="191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2580A25-E463-483C-8DC9-FD90D5EB56BF}"/>
                    </a:ext>
                  </a:extLst>
                </p14:cNvPr>
                <p14:cNvContentPartPr/>
                <p14:nvPr/>
              </p14:nvContentPartPr>
              <p14:xfrm>
                <a:off x="1990856" y="4881438"/>
                <a:ext cx="143640" cy="5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2580A25-E463-483C-8DC9-FD90D5EB56B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86536" y="4877118"/>
                  <a:ext cx="152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A6D846F-2FBD-47D7-A656-0620F5568BD0}"/>
                    </a:ext>
                  </a:extLst>
                </p14:cNvPr>
                <p14:cNvContentPartPr/>
                <p14:nvPr/>
              </p14:nvContentPartPr>
              <p14:xfrm>
                <a:off x="2161496" y="4809798"/>
                <a:ext cx="141840" cy="137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A6D846F-2FBD-47D7-A656-0620F5568B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57176" y="4805478"/>
                  <a:ext cx="150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1074474-03FC-44FA-B8B6-0D76DF61F0E7}"/>
                    </a:ext>
                  </a:extLst>
                </p14:cNvPr>
                <p14:cNvContentPartPr/>
                <p14:nvPr/>
              </p14:nvContentPartPr>
              <p14:xfrm>
                <a:off x="2347616" y="4814118"/>
                <a:ext cx="49680" cy="55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1074474-03FC-44FA-B8B6-0D76DF61F0E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43296" y="4809798"/>
                  <a:ext cx="58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E16A871-3B78-4BD0-A48B-7B246565BA12}"/>
                    </a:ext>
                  </a:extLst>
                </p14:cNvPr>
                <p14:cNvContentPartPr/>
                <p14:nvPr/>
              </p14:nvContentPartPr>
              <p14:xfrm>
                <a:off x="2414936" y="4698558"/>
                <a:ext cx="144360" cy="250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E16A871-3B78-4BD0-A48B-7B246565BA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10616" y="4694238"/>
                  <a:ext cx="153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FF900D3-D2BD-43BD-A4E8-314B07135E5A}"/>
                    </a:ext>
                  </a:extLst>
                </p14:cNvPr>
                <p14:cNvContentPartPr/>
                <p14:nvPr/>
              </p14:nvContentPartPr>
              <p14:xfrm>
                <a:off x="362936" y="5094198"/>
                <a:ext cx="42840" cy="65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FF900D3-D2BD-43BD-A4E8-314B07135E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8616" y="5089878"/>
                  <a:ext cx="51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A79E46C-4DED-4698-BCEC-1D94C74416A5}"/>
                    </a:ext>
                  </a:extLst>
                </p14:cNvPr>
                <p14:cNvContentPartPr/>
                <p14:nvPr/>
              </p14:nvContentPartPr>
              <p14:xfrm>
                <a:off x="417656" y="5101398"/>
                <a:ext cx="8280" cy="68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A79E46C-4DED-4698-BCEC-1D94C74416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3336" y="5097078"/>
                  <a:ext cx="16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859112C-14F7-409C-A802-92E7686A5561}"/>
                    </a:ext>
                  </a:extLst>
                </p14:cNvPr>
                <p14:cNvContentPartPr/>
                <p14:nvPr/>
              </p14:nvContentPartPr>
              <p14:xfrm>
                <a:off x="619616" y="5041278"/>
                <a:ext cx="113760" cy="122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859112C-14F7-409C-A802-92E7686A55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5296" y="5036958"/>
                  <a:ext cx="122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2A1A2F0-34E4-4525-8335-8E0AF682E254}"/>
                    </a:ext>
                  </a:extLst>
                </p14:cNvPr>
                <p14:cNvContentPartPr/>
                <p14:nvPr/>
              </p14:nvContentPartPr>
              <p14:xfrm>
                <a:off x="886376" y="5071518"/>
                <a:ext cx="252360" cy="83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2A1A2F0-34E4-4525-8335-8E0AF682E25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2056" y="5067198"/>
                  <a:ext cx="26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A5BC5BC-3BE7-4CBA-84FA-35B8713B0D75}"/>
                    </a:ext>
                  </a:extLst>
                </p14:cNvPr>
                <p14:cNvContentPartPr/>
                <p14:nvPr/>
              </p14:nvContentPartPr>
              <p14:xfrm>
                <a:off x="1143056" y="5030838"/>
                <a:ext cx="3600" cy="16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A5BC5BC-3BE7-4CBA-84FA-35B8713B0D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8736" y="5026518"/>
                  <a:ext cx="12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17A22C8-CE62-40EB-9A32-6917674D9DD1}"/>
                    </a:ext>
                  </a:extLst>
                </p14:cNvPr>
                <p14:cNvContentPartPr/>
                <p14:nvPr/>
              </p14:nvContentPartPr>
              <p14:xfrm>
                <a:off x="1143056" y="5022198"/>
                <a:ext cx="188640" cy="127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17A22C8-CE62-40EB-9A32-6917674D9DD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8736" y="5017878"/>
                  <a:ext cx="197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6566212-E99A-4E01-8027-A7FAA2EBA413}"/>
                    </a:ext>
                  </a:extLst>
                </p14:cNvPr>
                <p14:cNvContentPartPr/>
                <p14:nvPr/>
              </p14:nvContentPartPr>
              <p14:xfrm>
                <a:off x="1389656" y="5044518"/>
                <a:ext cx="129600" cy="76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6566212-E99A-4E01-8027-A7FAA2EBA4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85336" y="5040198"/>
                  <a:ext cx="138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6099FC4-0D8F-4319-99F1-9C47CE25895E}"/>
                    </a:ext>
                  </a:extLst>
                </p14:cNvPr>
                <p14:cNvContentPartPr/>
                <p14:nvPr/>
              </p14:nvContentPartPr>
              <p14:xfrm>
                <a:off x="1539776" y="5011038"/>
                <a:ext cx="11160" cy="24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6099FC4-0D8F-4319-99F1-9C47CE25895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35456" y="5006718"/>
                  <a:ext cx="19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72D6C14-0255-48BF-A701-0BF9BA2E97A8}"/>
                    </a:ext>
                  </a:extLst>
                </p14:cNvPr>
                <p14:cNvContentPartPr/>
                <p14:nvPr/>
              </p14:nvContentPartPr>
              <p14:xfrm>
                <a:off x="1549136" y="4985838"/>
                <a:ext cx="201600" cy="142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72D6C14-0255-48BF-A701-0BF9BA2E97A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44816" y="4981518"/>
                  <a:ext cx="210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B07F7F1-6CB7-4BD7-A771-14E8DDDFB397}"/>
                    </a:ext>
                  </a:extLst>
                </p14:cNvPr>
                <p14:cNvContentPartPr/>
                <p14:nvPr/>
              </p14:nvContentPartPr>
              <p14:xfrm>
                <a:off x="1760816" y="5060718"/>
                <a:ext cx="144720" cy="687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B07F7F1-6CB7-4BD7-A771-14E8DDDFB39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56496" y="5056398"/>
                  <a:ext cx="153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ED92DB4-CAC7-45D5-8538-AF2ECE0EFB26}"/>
                    </a:ext>
                  </a:extLst>
                </p14:cNvPr>
                <p14:cNvContentPartPr/>
                <p14:nvPr/>
              </p14:nvContentPartPr>
              <p14:xfrm>
                <a:off x="1933616" y="5046678"/>
                <a:ext cx="101160" cy="92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ED92DB4-CAC7-45D5-8538-AF2ECE0EFB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29296" y="5042358"/>
                  <a:ext cx="1098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C3818A3F-3A24-4FC7-8676-47D68A4C8BF9}"/>
              </a:ext>
            </a:extLst>
          </p:cNvPr>
          <p:cNvGrpSpPr/>
          <p:nvPr/>
        </p:nvGrpSpPr>
        <p:grpSpPr>
          <a:xfrm>
            <a:off x="2157896" y="3873078"/>
            <a:ext cx="442800" cy="149040"/>
            <a:chOff x="2157896" y="3873078"/>
            <a:chExt cx="44280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6EA9DEB-D441-4B8F-A9C0-B5BDE17A5E4A}"/>
                    </a:ext>
                  </a:extLst>
                </p14:cNvPr>
                <p14:cNvContentPartPr/>
                <p14:nvPr/>
              </p14:nvContentPartPr>
              <p14:xfrm>
                <a:off x="2157896" y="3915198"/>
                <a:ext cx="370080" cy="37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6EA9DEB-D441-4B8F-A9C0-B5BDE17A5E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53576" y="3910878"/>
                  <a:ext cx="378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8FAEC08-C25B-4567-A795-CAEA12B430B3}"/>
                    </a:ext>
                  </a:extLst>
                </p14:cNvPr>
                <p14:cNvContentPartPr/>
                <p14:nvPr/>
              </p14:nvContentPartPr>
              <p14:xfrm>
                <a:off x="2432936" y="3873078"/>
                <a:ext cx="167760" cy="149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8FAEC08-C25B-4567-A795-CAEA12B430B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28616" y="3868758"/>
                  <a:ext cx="17640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053A7EED-2A21-405E-AA18-6DBFF24838C5}"/>
              </a:ext>
            </a:extLst>
          </p:cNvPr>
          <p:cNvGrpSpPr/>
          <p:nvPr/>
        </p:nvGrpSpPr>
        <p:grpSpPr>
          <a:xfrm>
            <a:off x="2084096" y="4988358"/>
            <a:ext cx="525600" cy="183240"/>
            <a:chOff x="2084096" y="4988358"/>
            <a:chExt cx="52560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4CF4D6B-09CF-4FA1-B65D-3446FFCA9CCA}"/>
                    </a:ext>
                  </a:extLst>
                </p14:cNvPr>
                <p14:cNvContentPartPr/>
                <p14:nvPr/>
              </p14:nvContentPartPr>
              <p14:xfrm>
                <a:off x="2086256" y="5066478"/>
                <a:ext cx="115920" cy="12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4CF4D6B-09CF-4FA1-B65D-3446FFCA9CC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81936" y="5062158"/>
                  <a:ext cx="124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7E1BABB-F16A-4347-AF1F-44A986E448D6}"/>
                    </a:ext>
                  </a:extLst>
                </p14:cNvPr>
                <p14:cNvContentPartPr/>
                <p14:nvPr/>
              </p14:nvContentPartPr>
              <p14:xfrm>
                <a:off x="2084096" y="5098518"/>
                <a:ext cx="96480" cy="14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7E1BABB-F16A-4347-AF1F-44A986E448D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79776" y="5094198"/>
                  <a:ext cx="105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16EA5D9-C8DA-4297-95B0-16A081511D8A}"/>
                    </a:ext>
                  </a:extLst>
                </p14:cNvPr>
                <p14:cNvContentPartPr/>
                <p14:nvPr/>
              </p14:nvContentPartPr>
              <p14:xfrm>
                <a:off x="2194976" y="5035518"/>
                <a:ext cx="80640" cy="101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16EA5D9-C8DA-4297-95B0-16A081511D8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90656" y="5031198"/>
                  <a:ext cx="89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528E539-47D9-4358-A8FE-186408CD8630}"/>
                    </a:ext>
                  </a:extLst>
                </p14:cNvPr>
                <p14:cNvContentPartPr/>
                <p14:nvPr/>
              </p14:nvContentPartPr>
              <p14:xfrm>
                <a:off x="2354456" y="5035878"/>
                <a:ext cx="97920" cy="62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528E539-47D9-4358-A8FE-186408CD863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50136" y="5031558"/>
                  <a:ext cx="106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6BCDBA8-B21D-45B8-9B09-E4D2DA5988B5}"/>
                    </a:ext>
                  </a:extLst>
                </p14:cNvPr>
                <p14:cNvContentPartPr/>
                <p14:nvPr/>
              </p14:nvContentPartPr>
              <p14:xfrm>
                <a:off x="2435456" y="4988358"/>
                <a:ext cx="136440" cy="183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6BCDBA8-B21D-45B8-9B09-E4D2DA5988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31136" y="4984038"/>
                  <a:ext cx="145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7A996BE-73E3-4764-B0A9-16FA16A98C26}"/>
                    </a:ext>
                  </a:extLst>
                </p14:cNvPr>
                <p14:cNvContentPartPr/>
                <p14:nvPr/>
              </p14:nvContentPartPr>
              <p14:xfrm>
                <a:off x="2609336" y="5075838"/>
                <a:ext cx="360" cy="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7A996BE-73E3-4764-B0A9-16FA16A98C2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05016" y="50715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62C73DF5-F026-4013-9D3D-021C87C28C7F}"/>
              </a:ext>
            </a:extLst>
          </p:cNvPr>
          <p:cNvGrpSpPr/>
          <p:nvPr/>
        </p:nvGrpSpPr>
        <p:grpSpPr>
          <a:xfrm>
            <a:off x="2852696" y="4965318"/>
            <a:ext cx="898200" cy="136080"/>
            <a:chOff x="2852696" y="4965318"/>
            <a:chExt cx="89820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BF69369-D0BC-4896-8407-B07BA226BF4E}"/>
                    </a:ext>
                  </a:extLst>
                </p14:cNvPr>
                <p14:cNvContentPartPr/>
                <p14:nvPr/>
              </p14:nvContentPartPr>
              <p14:xfrm>
                <a:off x="2852696" y="4990158"/>
                <a:ext cx="137880" cy="1112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BF69369-D0BC-4896-8407-B07BA226BF4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48376" y="4985838"/>
                  <a:ext cx="146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D80DE00-8204-4E07-AF47-E73FB2C34ACC}"/>
                    </a:ext>
                  </a:extLst>
                </p14:cNvPr>
                <p14:cNvContentPartPr/>
                <p14:nvPr/>
              </p14:nvContentPartPr>
              <p14:xfrm>
                <a:off x="3118016" y="4976118"/>
                <a:ext cx="160200" cy="77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D80DE00-8204-4E07-AF47-E73FB2C34AC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13696" y="4971798"/>
                  <a:ext cx="16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3D2C411-7640-4A8A-9B58-824F2E0272B1}"/>
                    </a:ext>
                  </a:extLst>
                </p14:cNvPr>
                <p14:cNvContentPartPr/>
                <p14:nvPr/>
              </p14:nvContentPartPr>
              <p14:xfrm>
                <a:off x="3323216" y="5006358"/>
                <a:ext cx="105120" cy="11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3D2C411-7640-4A8A-9B58-824F2E0272B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318896" y="5002038"/>
                  <a:ext cx="11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3EA88EB-0E11-4479-ACFE-D7792C91D253}"/>
                    </a:ext>
                  </a:extLst>
                </p14:cNvPr>
                <p14:cNvContentPartPr/>
                <p14:nvPr/>
              </p14:nvContentPartPr>
              <p14:xfrm>
                <a:off x="3506096" y="4965318"/>
                <a:ext cx="100080" cy="79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3EA88EB-0E11-4479-ACFE-D7792C91D25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01776" y="4960998"/>
                  <a:ext cx="108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017D9C7-600F-42A0-AD9F-4C7285002241}"/>
                    </a:ext>
                  </a:extLst>
                </p14:cNvPr>
                <p14:cNvContentPartPr/>
                <p14:nvPr/>
              </p14:nvContentPartPr>
              <p14:xfrm>
                <a:off x="3650456" y="4976478"/>
                <a:ext cx="100440" cy="79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017D9C7-600F-42A0-AD9F-4C728500224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46136" y="4972158"/>
                  <a:ext cx="1090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172E2596-3191-4513-9704-F5586B338580}"/>
              </a:ext>
            </a:extLst>
          </p:cNvPr>
          <p:cNvGrpSpPr/>
          <p:nvPr/>
        </p:nvGrpSpPr>
        <p:grpSpPr>
          <a:xfrm>
            <a:off x="3984536" y="4572198"/>
            <a:ext cx="3404520" cy="510120"/>
            <a:chOff x="3984536" y="4572198"/>
            <a:chExt cx="340452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3EADEED-34C2-4123-A7C6-969D0BF4FE05}"/>
                    </a:ext>
                  </a:extLst>
                </p14:cNvPr>
                <p14:cNvContentPartPr/>
                <p14:nvPr/>
              </p14:nvContentPartPr>
              <p14:xfrm>
                <a:off x="6647096" y="4647798"/>
                <a:ext cx="63360" cy="66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3EADEED-34C2-4123-A7C6-969D0BF4FE0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42776" y="4643478"/>
                  <a:ext cx="72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858506D-659C-4F24-9544-FCAA6F0FDF9B}"/>
                    </a:ext>
                  </a:extLst>
                </p14:cNvPr>
                <p14:cNvContentPartPr/>
                <p14:nvPr/>
              </p14:nvContentPartPr>
              <p14:xfrm>
                <a:off x="6738896" y="4625838"/>
                <a:ext cx="111240" cy="176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858506D-659C-4F24-9544-FCAA6F0FDF9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34576" y="4621518"/>
                  <a:ext cx="119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383446C-3296-4769-B1B9-0E6C28EABEDC}"/>
                    </a:ext>
                  </a:extLst>
                </p14:cNvPr>
                <p14:cNvContentPartPr/>
                <p14:nvPr/>
              </p14:nvContentPartPr>
              <p14:xfrm>
                <a:off x="6872456" y="4572198"/>
                <a:ext cx="292320" cy="1368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383446C-3296-4769-B1B9-0E6C28EABE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68136" y="4567878"/>
                  <a:ext cx="300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38B84FB-42F8-4CA8-8A18-E7DF7A51BB66}"/>
                    </a:ext>
                  </a:extLst>
                </p14:cNvPr>
                <p14:cNvContentPartPr/>
                <p14:nvPr/>
              </p14:nvContentPartPr>
              <p14:xfrm>
                <a:off x="7128416" y="4597758"/>
                <a:ext cx="360" cy="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38B84FB-42F8-4CA8-8A18-E7DF7A51BB6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24096" y="45934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9D42D52-51E8-4939-81CD-319C47BBDF47}"/>
                    </a:ext>
                  </a:extLst>
                </p14:cNvPr>
                <p14:cNvContentPartPr/>
                <p14:nvPr/>
              </p14:nvContentPartPr>
              <p14:xfrm>
                <a:off x="7187096" y="4581198"/>
                <a:ext cx="201960" cy="119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9D42D52-51E8-4939-81CD-319C47BBDF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82776" y="4576878"/>
                  <a:ext cx="210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70D2168-0B85-4CC6-BCA8-BCCEFFE3B280}"/>
                    </a:ext>
                  </a:extLst>
                </p14:cNvPr>
                <p14:cNvContentPartPr/>
                <p14:nvPr/>
              </p14:nvContentPartPr>
              <p14:xfrm>
                <a:off x="3984536" y="4795758"/>
                <a:ext cx="190440" cy="19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70D2168-0B85-4CC6-BCA8-BCCEFFE3B28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980216" y="4791438"/>
                  <a:ext cx="199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72EFEBA-2A1D-4EFF-A6A3-B79350BC0BE2}"/>
                    </a:ext>
                  </a:extLst>
                </p14:cNvPr>
                <p14:cNvContentPartPr/>
                <p14:nvPr/>
              </p14:nvContentPartPr>
              <p14:xfrm>
                <a:off x="4046456" y="4809078"/>
                <a:ext cx="180000" cy="277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72EFEBA-2A1D-4EFF-A6A3-B79350BC0BE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42136" y="4804758"/>
                  <a:ext cx="188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FA10BE3-1590-4FDA-A4ED-54EA12E9A58A}"/>
                    </a:ext>
                  </a:extLst>
                </p14:cNvPr>
                <p14:cNvContentPartPr/>
                <p14:nvPr/>
              </p14:nvContentPartPr>
              <p14:xfrm>
                <a:off x="4229336" y="4720878"/>
                <a:ext cx="79560" cy="142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FA10BE3-1590-4FDA-A4ED-54EA12E9A58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25016" y="4716558"/>
                  <a:ext cx="88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4084A2F-9C99-4551-8B2B-EE2F4A909FF8}"/>
                    </a:ext>
                  </a:extLst>
                </p14:cNvPr>
                <p14:cNvContentPartPr/>
                <p14:nvPr/>
              </p14:nvContentPartPr>
              <p14:xfrm>
                <a:off x="4509416" y="4760838"/>
                <a:ext cx="154440" cy="73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4084A2F-9C99-4551-8B2B-EE2F4A909FF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05096" y="4756518"/>
                  <a:ext cx="163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71FEE47-773C-4E5D-842B-0C769574C2F3}"/>
                    </a:ext>
                  </a:extLst>
                </p14:cNvPr>
                <p14:cNvContentPartPr/>
                <p14:nvPr/>
              </p14:nvContentPartPr>
              <p14:xfrm>
                <a:off x="4668896" y="4715838"/>
                <a:ext cx="360" cy="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71FEE47-773C-4E5D-842B-0C769574C2F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664576" y="47115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F265E34-5978-4B58-8226-E3802E9F336D}"/>
                    </a:ext>
                  </a:extLst>
                </p14:cNvPr>
                <p14:cNvContentPartPr/>
                <p14:nvPr/>
              </p14:nvContentPartPr>
              <p14:xfrm>
                <a:off x="4698056" y="4666878"/>
                <a:ext cx="256680" cy="156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F265E34-5978-4B58-8226-E3802E9F336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93736" y="4662558"/>
                  <a:ext cx="265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62B2D4B-5F99-4B55-BB2C-CA8FC183928F}"/>
                    </a:ext>
                  </a:extLst>
                </p14:cNvPr>
                <p14:cNvContentPartPr/>
                <p14:nvPr/>
              </p14:nvContentPartPr>
              <p14:xfrm>
                <a:off x="5081096" y="4717998"/>
                <a:ext cx="226800" cy="78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62B2D4B-5F99-4B55-BB2C-CA8FC183928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76776" y="4713678"/>
                  <a:ext cx="235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E31C615-75C9-42E6-A074-2DC256371F41}"/>
                    </a:ext>
                  </a:extLst>
                </p14:cNvPr>
                <p14:cNvContentPartPr/>
                <p14:nvPr/>
              </p14:nvContentPartPr>
              <p14:xfrm>
                <a:off x="5349296" y="4724478"/>
                <a:ext cx="57240" cy="55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E31C615-75C9-42E6-A074-2DC256371F4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44976" y="4720158"/>
                  <a:ext cx="65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3FEC0E5-7538-4988-A7D0-D23FCFFC3C80}"/>
                    </a:ext>
                  </a:extLst>
                </p14:cNvPr>
                <p14:cNvContentPartPr/>
                <p14:nvPr/>
              </p14:nvContentPartPr>
              <p14:xfrm>
                <a:off x="5411216" y="4678758"/>
                <a:ext cx="348840" cy="835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3FEC0E5-7538-4988-A7D0-D23FCFFC3C8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406896" y="4674438"/>
                  <a:ext cx="357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3CE07CF-255B-4E38-BA57-4ED51B53F733}"/>
                    </a:ext>
                  </a:extLst>
                </p14:cNvPr>
                <p14:cNvContentPartPr/>
                <p14:nvPr/>
              </p14:nvContentPartPr>
              <p14:xfrm>
                <a:off x="5788136" y="4646718"/>
                <a:ext cx="360" cy="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3CE07CF-255B-4E38-BA57-4ED51B53F7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83816" y="46423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73EA44F-5FE9-423F-B790-3745DAF9532D}"/>
                    </a:ext>
                  </a:extLst>
                </p14:cNvPr>
                <p14:cNvContentPartPr/>
                <p14:nvPr/>
              </p14:nvContentPartPr>
              <p14:xfrm>
                <a:off x="5796776" y="4593798"/>
                <a:ext cx="178200" cy="150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73EA44F-5FE9-423F-B790-3745DAF9532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92456" y="4589478"/>
                  <a:ext cx="186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F0819BE-7451-4DF3-B0A1-58EEA535114F}"/>
                    </a:ext>
                  </a:extLst>
                </p14:cNvPr>
                <p14:cNvContentPartPr/>
                <p14:nvPr/>
              </p14:nvContentPartPr>
              <p14:xfrm>
                <a:off x="6005216" y="4664358"/>
                <a:ext cx="208800" cy="90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F0819BE-7451-4DF3-B0A1-58EEA535114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00896" y="4660038"/>
                  <a:ext cx="217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858DABE-39CD-48FA-B5E7-87F24EA36F58}"/>
                    </a:ext>
                  </a:extLst>
                </p14:cNvPr>
                <p14:cNvContentPartPr/>
                <p14:nvPr/>
              </p14:nvContentPartPr>
              <p14:xfrm>
                <a:off x="6331376" y="4667238"/>
                <a:ext cx="18000" cy="68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858DABE-39CD-48FA-B5E7-87F24EA36F5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27056" y="4662918"/>
                  <a:ext cx="26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A0AF7EB-66FF-446E-A951-1C52EDE6A2E3}"/>
                    </a:ext>
                  </a:extLst>
                </p14:cNvPr>
                <p14:cNvContentPartPr/>
                <p14:nvPr/>
              </p14:nvContentPartPr>
              <p14:xfrm>
                <a:off x="6338216" y="4627278"/>
                <a:ext cx="33840" cy="133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A0AF7EB-66FF-446E-A951-1C52EDE6A2E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33896" y="4622958"/>
                  <a:ext cx="4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3B8364C-6A7E-47E5-ABCA-720E42A0F135}"/>
                    </a:ext>
                  </a:extLst>
                </p14:cNvPr>
                <p14:cNvContentPartPr/>
                <p14:nvPr/>
              </p14:nvContentPartPr>
              <p14:xfrm>
                <a:off x="6371696" y="4646358"/>
                <a:ext cx="60480" cy="80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3B8364C-6A7E-47E5-ABCA-720E42A0F13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67376" y="4642038"/>
                  <a:ext cx="69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96635A1-02CB-42ED-87B3-D08578182946}"/>
                    </a:ext>
                  </a:extLst>
                </p14:cNvPr>
                <p14:cNvContentPartPr/>
                <p14:nvPr/>
              </p14:nvContentPartPr>
              <p14:xfrm>
                <a:off x="6450896" y="4599558"/>
                <a:ext cx="93960" cy="108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96635A1-02CB-42ED-87B3-D0857818294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46576" y="4595238"/>
                  <a:ext cx="102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E9BF381-3491-4C8B-A918-FD7E32218C8E}"/>
                    </a:ext>
                  </a:extLst>
                </p14:cNvPr>
                <p14:cNvContentPartPr/>
                <p14:nvPr/>
              </p14:nvContentPartPr>
              <p14:xfrm>
                <a:off x="4090736" y="5014278"/>
                <a:ext cx="133560" cy="13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E9BF381-3491-4C8B-A918-FD7E32218C8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86416" y="5009958"/>
                  <a:ext cx="142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FE3FAF2-6C16-4129-9FDE-68C1D2C27836}"/>
                    </a:ext>
                  </a:extLst>
                </p14:cNvPr>
                <p14:cNvContentPartPr/>
                <p14:nvPr/>
              </p14:nvContentPartPr>
              <p14:xfrm>
                <a:off x="4046456" y="5035878"/>
                <a:ext cx="183240" cy="21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FE3FAF2-6C16-4129-9FDE-68C1D2C2783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42136" y="5031558"/>
                  <a:ext cx="191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9AE831C-063F-4AB5-9ED3-134A43755E5D}"/>
                    </a:ext>
                  </a:extLst>
                </p14:cNvPr>
                <p14:cNvContentPartPr/>
                <p14:nvPr/>
              </p14:nvContentPartPr>
              <p14:xfrm>
                <a:off x="4220696" y="4969638"/>
                <a:ext cx="105120" cy="112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9AE831C-063F-4AB5-9ED3-134A43755E5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16376" y="4965318"/>
                  <a:ext cx="113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BB08E3A-BB64-4668-9F8D-CC80564DD4AF}"/>
                    </a:ext>
                  </a:extLst>
                </p14:cNvPr>
                <p14:cNvContentPartPr/>
                <p14:nvPr/>
              </p14:nvContentPartPr>
              <p14:xfrm>
                <a:off x="4478816" y="4970358"/>
                <a:ext cx="275760" cy="838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BB08E3A-BB64-4668-9F8D-CC80564DD4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74496" y="4966038"/>
                  <a:ext cx="284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11AE68C-85AA-4598-ADF3-A204E4E2274B}"/>
                    </a:ext>
                  </a:extLst>
                </p14:cNvPr>
                <p14:cNvContentPartPr/>
                <p14:nvPr/>
              </p14:nvContentPartPr>
              <p14:xfrm>
                <a:off x="4757096" y="4960998"/>
                <a:ext cx="65520" cy="856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11AE68C-85AA-4598-ADF3-A204E4E2274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52776" y="4956678"/>
                  <a:ext cx="74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EAD8B2A-5CB6-4EA2-98EC-10202A49DD58}"/>
                    </a:ext>
                  </a:extLst>
                </p14:cNvPr>
                <p14:cNvContentPartPr/>
                <p14:nvPr/>
              </p14:nvContentPartPr>
              <p14:xfrm>
                <a:off x="4869776" y="4961358"/>
                <a:ext cx="376920" cy="763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EAD8B2A-5CB6-4EA2-98EC-10202A49DD5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865456" y="4957038"/>
                  <a:ext cx="38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44B343A-DCA6-44C4-954F-1D531C297939}"/>
                    </a:ext>
                  </a:extLst>
                </p14:cNvPr>
                <p14:cNvContentPartPr/>
                <p14:nvPr/>
              </p14:nvContentPartPr>
              <p14:xfrm>
                <a:off x="5264336" y="4905558"/>
                <a:ext cx="6480" cy="255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44B343A-DCA6-44C4-954F-1D531C29793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260016" y="4901238"/>
                  <a:ext cx="15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FFAB6B9-2DDB-47B4-B526-08B5B99B0E32}"/>
                    </a:ext>
                  </a:extLst>
                </p14:cNvPr>
                <p14:cNvContentPartPr/>
                <p14:nvPr/>
              </p14:nvContentPartPr>
              <p14:xfrm>
                <a:off x="5284136" y="4864878"/>
                <a:ext cx="153000" cy="165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FFAB6B9-2DDB-47B4-B526-08B5B99B0E3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279816" y="4860558"/>
                  <a:ext cx="161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84B2961-FB03-4016-A85B-4B40FD15F7EB}"/>
                    </a:ext>
                  </a:extLst>
                </p14:cNvPr>
                <p14:cNvContentPartPr/>
                <p14:nvPr/>
              </p14:nvContentPartPr>
              <p14:xfrm>
                <a:off x="5483576" y="4933998"/>
                <a:ext cx="188280" cy="68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84B2961-FB03-4016-A85B-4B40FD15F7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79256" y="4929678"/>
                  <a:ext cx="196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167B63F-3CE9-446D-9914-66CBDA09EF2D}"/>
                    </a:ext>
                  </a:extLst>
                </p14:cNvPr>
                <p14:cNvContentPartPr/>
                <p14:nvPr/>
              </p14:nvContentPartPr>
              <p14:xfrm>
                <a:off x="5808296" y="4951278"/>
                <a:ext cx="1080" cy="39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167B63F-3CE9-446D-9914-66CBDA09EF2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03976" y="4946958"/>
                  <a:ext cx="9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76E54C6-4E9A-418A-B1DF-4C7645B516B8}"/>
                    </a:ext>
                  </a:extLst>
                </p14:cNvPr>
                <p14:cNvContentPartPr/>
                <p14:nvPr/>
              </p14:nvContentPartPr>
              <p14:xfrm>
                <a:off x="5825936" y="4895838"/>
                <a:ext cx="39240" cy="165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76E54C6-4E9A-418A-B1DF-4C7645B516B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821616" y="4891518"/>
                  <a:ext cx="47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956953-3CAF-44C3-84B9-07382B4E69C7}"/>
                    </a:ext>
                  </a:extLst>
                </p14:cNvPr>
                <p14:cNvContentPartPr/>
                <p14:nvPr/>
              </p14:nvContentPartPr>
              <p14:xfrm>
                <a:off x="5837816" y="4929678"/>
                <a:ext cx="89280" cy="70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956953-3CAF-44C3-84B9-07382B4E69C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33496" y="4925358"/>
                  <a:ext cx="97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52F4DD6-BD66-4A53-8871-12E7AFBD27BE}"/>
                    </a:ext>
                  </a:extLst>
                </p14:cNvPr>
                <p14:cNvContentPartPr/>
                <p14:nvPr/>
              </p14:nvContentPartPr>
              <p14:xfrm>
                <a:off x="5937176" y="4846158"/>
                <a:ext cx="100080" cy="148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52F4DD6-BD66-4A53-8871-12E7AFBD27B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32856" y="4841838"/>
                  <a:ext cx="108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B3F9DC2-431E-4519-9C23-BE9C604949B0}"/>
                    </a:ext>
                  </a:extLst>
                </p14:cNvPr>
                <p14:cNvContentPartPr/>
                <p14:nvPr/>
              </p14:nvContentPartPr>
              <p14:xfrm>
                <a:off x="6166856" y="4915998"/>
                <a:ext cx="100440" cy="75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B3F9DC2-431E-4519-9C23-BE9C604949B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62536" y="4911678"/>
                  <a:ext cx="109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036DF85-34C5-40DA-9117-F73C1581313A}"/>
                    </a:ext>
                  </a:extLst>
                </p14:cNvPr>
                <p14:cNvContentPartPr/>
                <p14:nvPr/>
              </p14:nvContentPartPr>
              <p14:xfrm>
                <a:off x="6275216" y="4904478"/>
                <a:ext cx="103320" cy="1710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036DF85-34C5-40DA-9117-F73C1581313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70896" y="4900158"/>
                  <a:ext cx="111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462D673-5C85-4682-9921-A9E5518873FA}"/>
                    </a:ext>
                  </a:extLst>
                </p14:cNvPr>
                <p14:cNvContentPartPr/>
                <p14:nvPr/>
              </p14:nvContentPartPr>
              <p14:xfrm>
                <a:off x="6410576" y="4824918"/>
                <a:ext cx="333720" cy="1234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462D673-5C85-4682-9921-A9E5518873F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06256" y="4820598"/>
                  <a:ext cx="342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F6BCF79-BF54-43CC-81CB-453C7D048084}"/>
                    </a:ext>
                  </a:extLst>
                </p14:cNvPr>
                <p14:cNvContentPartPr/>
                <p14:nvPr/>
              </p14:nvContentPartPr>
              <p14:xfrm>
                <a:off x="6733136" y="4843638"/>
                <a:ext cx="21960" cy="291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F6BCF79-BF54-43CC-81CB-453C7D04808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28816" y="4839318"/>
                  <a:ext cx="30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1D38A24-3516-4F5C-ACE3-6C7FF220A79C}"/>
                    </a:ext>
                  </a:extLst>
                </p14:cNvPr>
                <p14:cNvContentPartPr/>
                <p14:nvPr/>
              </p14:nvContentPartPr>
              <p14:xfrm>
                <a:off x="6796856" y="4818438"/>
                <a:ext cx="243000" cy="1587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1D38A24-3516-4F5C-ACE3-6C7FF220A79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92536" y="4814118"/>
                  <a:ext cx="25164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0BCCB5B-FEFD-4CB8-95F2-099995630FF1}"/>
                  </a:ext>
                </a:extLst>
              </p14:cNvPr>
              <p14:cNvContentPartPr/>
              <p14:nvPr/>
            </p14:nvContentPartPr>
            <p14:xfrm>
              <a:off x="5387816" y="3872358"/>
              <a:ext cx="293400" cy="2876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0BCCB5B-FEFD-4CB8-95F2-099995630FF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383496" y="3868038"/>
                <a:ext cx="3020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573FBD44-BBDD-4732-A4F7-F22CDFC24526}"/>
                  </a:ext>
                </a:extLst>
              </p14:cNvPr>
              <p14:cNvContentPartPr/>
              <p14:nvPr/>
            </p14:nvContentPartPr>
            <p14:xfrm>
              <a:off x="4741256" y="3681918"/>
              <a:ext cx="1000440" cy="57636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573FBD44-BBDD-4732-A4F7-F22CDFC24526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736936" y="3677598"/>
                <a:ext cx="10090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32AFCE38-B772-45F1-9BCC-64A77140F9CB}"/>
                  </a:ext>
                </a:extLst>
              </p14:cNvPr>
              <p14:cNvContentPartPr/>
              <p14:nvPr/>
            </p14:nvContentPartPr>
            <p14:xfrm>
              <a:off x="6787496" y="3251718"/>
              <a:ext cx="964800" cy="5544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32AFCE38-B772-45F1-9BCC-64A77140F9C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783176" y="3247398"/>
                <a:ext cx="97344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73E5F342-BE43-4ABB-BE41-911D8D4D6227}"/>
                  </a:ext>
                </a:extLst>
              </p14:cNvPr>
              <p14:cNvContentPartPr/>
              <p14:nvPr/>
            </p14:nvContentPartPr>
            <p14:xfrm>
              <a:off x="5551616" y="3320118"/>
              <a:ext cx="1222560" cy="45756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73E5F342-BE43-4ABB-BE41-911D8D4D622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547296" y="3315798"/>
                <a:ext cx="12312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2FC3A2FE-FCE1-440D-881A-AEDE1ECA018F}"/>
                  </a:ext>
                </a:extLst>
              </p14:cNvPr>
              <p14:cNvContentPartPr/>
              <p14:nvPr/>
            </p14:nvContentPartPr>
            <p14:xfrm>
              <a:off x="6072896" y="1663758"/>
              <a:ext cx="2705760" cy="17258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2FC3A2FE-FCE1-440D-881A-AEDE1ECA018F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068576" y="1659438"/>
                <a:ext cx="2714400" cy="17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3512BA1-8131-41A2-80D0-1E6333B3B845}"/>
                  </a:ext>
                </a:extLst>
              </p14:cNvPr>
              <p14:cNvContentPartPr/>
              <p14:nvPr/>
            </p14:nvContentPartPr>
            <p14:xfrm>
              <a:off x="8677496" y="1561518"/>
              <a:ext cx="248400" cy="3243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3512BA1-8131-41A2-80D0-1E6333B3B84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673176" y="1557198"/>
                <a:ext cx="25704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F6FFD551-E645-4315-9576-5D6D87EF08D4}"/>
              </a:ext>
            </a:extLst>
          </p:cNvPr>
          <p:cNvGrpSpPr/>
          <p:nvPr/>
        </p:nvGrpSpPr>
        <p:grpSpPr>
          <a:xfrm>
            <a:off x="9165296" y="1143918"/>
            <a:ext cx="2634120" cy="523080"/>
            <a:chOff x="9165296" y="1143918"/>
            <a:chExt cx="263412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FFD6FBB-A093-40D1-9589-63C205670259}"/>
                    </a:ext>
                  </a:extLst>
                </p14:cNvPr>
                <p14:cNvContentPartPr/>
                <p14:nvPr/>
              </p14:nvContentPartPr>
              <p14:xfrm>
                <a:off x="9165296" y="1448478"/>
                <a:ext cx="491400" cy="218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FFD6FBB-A093-40D1-9589-63C20567025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60976" y="1444158"/>
                  <a:ext cx="500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7CFC63C-3138-4C15-8879-E1D77C0272AE}"/>
                    </a:ext>
                  </a:extLst>
                </p14:cNvPr>
                <p14:cNvContentPartPr/>
                <p14:nvPr/>
              </p14:nvContentPartPr>
              <p14:xfrm>
                <a:off x="9661016" y="1328598"/>
                <a:ext cx="4320" cy="6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7CFC63C-3138-4C15-8879-E1D77C0272A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56696" y="1324278"/>
                  <a:ext cx="12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D548EA9-E3DF-473B-B26E-2DAE7E718C55}"/>
                    </a:ext>
                  </a:extLst>
                </p14:cNvPr>
                <p14:cNvContentPartPr/>
                <p14:nvPr/>
              </p14:nvContentPartPr>
              <p14:xfrm>
                <a:off x="9822656" y="1321398"/>
                <a:ext cx="136080" cy="235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D548EA9-E3DF-473B-B26E-2DAE7E718C5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18336" y="1317078"/>
                  <a:ext cx="144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136C0D1-C8E7-426F-90A5-BE12E029586E}"/>
                    </a:ext>
                  </a:extLst>
                </p14:cNvPr>
                <p14:cNvContentPartPr/>
                <p14:nvPr/>
              </p14:nvContentPartPr>
              <p14:xfrm>
                <a:off x="9976736" y="1429398"/>
                <a:ext cx="96840" cy="770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136C0D1-C8E7-426F-90A5-BE12E029586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72416" y="1425078"/>
                  <a:ext cx="105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05CB237-8D4C-4019-9272-534279066CB8}"/>
                    </a:ext>
                  </a:extLst>
                </p14:cNvPr>
                <p14:cNvContentPartPr/>
                <p14:nvPr/>
              </p14:nvContentPartPr>
              <p14:xfrm>
                <a:off x="10078616" y="1394118"/>
                <a:ext cx="108000" cy="93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05CB237-8D4C-4019-9272-534279066CB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74296" y="1389798"/>
                  <a:ext cx="116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0190393-C5CE-4CD9-B888-0CC7622D4F71}"/>
                    </a:ext>
                  </a:extLst>
                </p14:cNvPr>
                <p14:cNvContentPartPr/>
                <p14:nvPr/>
              </p14:nvContentPartPr>
              <p14:xfrm>
                <a:off x="10178696" y="1314198"/>
                <a:ext cx="103320" cy="1638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0190393-C5CE-4CD9-B888-0CC7622D4F7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174376" y="1309878"/>
                  <a:ext cx="11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8428C1E-E5E2-4EC4-A828-CB2DC8CD957A}"/>
                    </a:ext>
                  </a:extLst>
                </p14:cNvPr>
                <p14:cNvContentPartPr/>
                <p14:nvPr/>
              </p14:nvContentPartPr>
              <p14:xfrm>
                <a:off x="10323056" y="1422198"/>
                <a:ext cx="73800" cy="39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8428C1E-E5E2-4EC4-A828-CB2DC8CD957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18736" y="1417878"/>
                  <a:ext cx="82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6A2294B-5441-41D3-BA6F-BC863E2BD8FE}"/>
                    </a:ext>
                  </a:extLst>
                </p14:cNvPr>
                <p14:cNvContentPartPr/>
                <p14:nvPr/>
              </p14:nvContentPartPr>
              <p14:xfrm>
                <a:off x="10482176" y="1271718"/>
                <a:ext cx="145080" cy="211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6A2294B-5441-41D3-BA6F-BC863E2BD8F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477856" y="1267398"/>
                  <a:ext cx="153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61DB5EF-203F-427F-A9FE-8B2ABF497345}"/>
                    </a:ext>
                  </a:extLst>
                </p14:cNvPr>
                <p14:cNvContentPartPr/>
                <p14:nvPr/>
              </p14:nvContentPartPr>
              <p14:xfrm>
                <a:off x="10647776" y="1251918"/>
                <a:ext cx="81000" cy="219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61DB5EF-203F-427F-A9FE-8B2ABF49734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643456" y="1247598"/>
                  <a:ext cx="89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9161FFF-05E3-47BC-8709-0382B8A66350}"/>
                    </a:ext>
                  </a:extLst>
                </p14:cNvPr>
                <p14:cNvContentPartPr/>
                <p14:nvPr/>
              </p14:nvContentPartPr>
              <p14:xfrm>
                <a:off x="10690616" y="1325718"/>
                <a:ext cx="163080" cy="1224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9161FFF-05E3-47BC-8709-0382B8A6635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686296" y="1321398"/>
                  <a:ext cx="171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763BF83-45BD-470C-A690-A16A224D6703}"/>
                    </a:ext>
                  </a:extLst>
                </p14:cNvPr>
                <p14:cNvContentPartPr/>
                <p14:nvPr/>
              </p14:nvContentPartPr>
              <p14:xfrm>
                <a:off x="10891856" y="1261638"/>
                <a:ext cx="360" cy="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763BF83-45BD-470C-A690-A16A224D67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87536" y="12573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3DD1E61-7335-413B-B66C-134D3952F518}"/>
                    </a:ext>
                  </a:extLst>
                </p14:cNvPr>
                <p14:cNvContentPartPr/>
                <p14:nvPr/>
              </p14:nvContentPartPr>
              <p14:xfrm>
                <a:off x="10852976" y="1175958"/>
                <a:ext cx="205920" cy="250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3DD1E61-7335-413B-B66C-134D3952F51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848656" y="1171638"/>
                  <a:ext cx="214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28DF030-5358-4588-B1F7-FF539D92FB29}"/>
                    </a:ext>
                  </a:extLst>
                </p14:cNvPr>
                <p14:cNvContentPartPr/>
                <p14:nvPr/>
              </p14:nvContentPartPr>
              <p14:xfrm>
                <a:off x="10987616" y="1292598"/>
                <a:ext cx="423360" cy="3103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28DF030-5358-4588-B1F7-FF539D92FB2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983296" y="1288278"/>
                  <a:ext cx="432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E185C53-F00F-4B57-B9C9-76BA6B221D94}"/>
                    </a:ext>
                  </a:extLst>
                </p14:cNvPr>
                <p14:cNvContentPartPr/>
                <p14:nvPr/>
              </p14:nvContentPartPr>
              <p14:xfrm>
                <a:off x="11421416" y="1216638"/>
                <a:ext cx="7200" cy="52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E185C53-F00F-4B57-B9C9-76BA6B221D9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417096" y="1212318"/>
                  <a:ext cx="15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1E46A0F-66C5-4C32-8394-4F8D3F82D757}"/>
                    </a:ext>
                  </a:extLst>
                </p14:cNvPr>
                <p14:cNvContentPartPr/>
                <p14:nvPr/>
              </p14:nvContentPartPr>
              <p14:xfrm>
                <a:off x="11418536" y="1164798"/>
                <a:ext cx="144000" cy="2102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1E46A0F-66C5-4C32-8394-4F8D3F82D75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414216" y="1160478"/>
                  <a:ext cx="152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1479955-88C6-4604-9206-16964E6DB4AF}"/>
                    </a:ext>
                  </a:extLst>
                </p14:cNvPr>
                <p14:cNvContentPartPr/>
                <p14:nvPr/>
              </p14:nvContentPartPr>
              <p14:xfrm>
                <a:off x="11606816" y="1143918"/>
                <a:ext cx="192600" cy="216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1479955-88C6-4604-9206-16964E6DB4A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602496" y="1139598"/>
                  <a:ext cx="20124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78369A06-BF25-40E3-993B-4645AC1DA2DC}"/>
              </a:ext>
            </a:extLst>
          </p:cNvPr>
          <p:cNvGrpSpPr/>
          <p:nvPr/>
        </p:nvGrpSpPr>
        <p:grpSpPr>
          <a:xfrm>
            <a:off x="630776" y="4644918"/>
            <a:ext cx="1279440" cy="82800"/>
            <a:chOff x="630776" y="4644918"/>
            <a:chExt cx="127944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E06B755-1DA8-4D61-96FA-1FA7178376DF}"/>
                    </a:ext>
                  </a:extLst>
                </p14:cNvPr>
                <p14:cNvContentPartPr/>
                <p14:nvPr/>
              </p14:nvContentPartPr>
              <p14:xfrm>
                <a:off x="727616" y="4644918"/>
                <a:ext cx="117360" cy="7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E06B755-1DA8-4D61-96FA-1FA7178376D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23296" y="4640598"/>
                  <a:ext cx="126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7E7B0F8-CDC1-42AE-9A1A-2DD427BFC5BF}"/>
                    </a:ext>
                  </a:extLst>
                </p14:cNvPr>
                <p14:cNvContentPartPr/>
                <p14:nvPr/>
              </p14:nvContentPartPr>
              <p14:xfrm>
                <a:off x="630776" y="4650318"/>
                <a:ext cx="1279440" cy="77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7E7B0F8-CDC1-42AE-9A1A-2DD427BFC5B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26456" y="4645998"/>
                  <a:ext cx="1288080" cy="8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619431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Gegeben die Entscheidung des anderen ergeben sich (10,0) und (0,10) als Gleichgewichte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Instabile Situation! Es bedarf Regeln, um ein eindeutiges Ergebnis zu erhalten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Verkehrsregeln „Rechts-vor-Links“ oder „Rechtsverkehr“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 dieser Situation existiert ein „first-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-advantage“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Macht A direkt glaubhaft nicht auszuweichen,</a:t>
            </a:r>
          </a:p>
          <a:p>
            <a:pPr lvl="5"/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ist ausweichen die beste Antwort von B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Beispiele:</a:t>
            </a:r>
          </a:p>
          <a:p>
            <a:pPr algn="ctr"/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Handelskonflikt:	USA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China</a:t>
            </a:r>
          </a:p>
          <a:p>
            <a:pPr algn="ctr"/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EU-Austritt:		EU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D535B6C-39B3-1554-3CED-5AF709FC503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F8FBD61-186A-49ED-B92F-B1ADB02ABC36}"/>
                  </a:ext>
                </a:extLst>
              </p14:cNvPr>
              <p14:cNvContentPartPr/>
              <p14:nvPr/>
            </p14:nvContentPartPr>
            <p14:xfrm>
              <a:off x="1203536" y="1712718"/>
              <a:ext cx="2516400" cy="37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F8FBD61-186A-49ED-B92F-B1ADB02ABC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216" y="1708398"/>
                <a:ext cx="25250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5656F00-C734-4887-81FA-6F6A7E9E52F2}"/>
              </a:ext>
            </a:extLst>
          </p:cNvPr>
          <p:cNvGrpSpPr/>
          <p:nvPr/>
        </p:nvGrpSpPr>
        <p:grpSpPr>
          <a:xfrm>
            <a:off x="4637216" y="1192158"/>
            <a:ext cx="4419000" cy="673920"/>
            <a:chOff x="4637216" y="1192158"/>
            <a:chExt cx="441900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46C0494-CC0F-4EAB-9AF8-C155E9F99A63}"/>
                    </a:ext>
                  </a:extLst>
                </p14:cNvPr>
                <p14:cNvContentPartPr/>
                <p14:nvPr/>
              </p14:nvContentPartPr>
              <p14:xfrm>
                <a:off x="6643856" y="1678158"/>
                <a:ext cx="2412360" cy="936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46C0494-CC0F-4EAB-9AF8-C155E9F99A6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9536" y="1673838"/>
                  <a:ext cx="2421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AEF637C-47F0-4FEC-ABB8-92BCE315C08B}"/>
                    </a:ext>
                  </a:extLst>
                </p14:cNvPr>
                <p14:cNvContentPartPr/>
                <p14:nvPr/>
              </p14:nvContentPartPr>
              <p14:xfrm>
                <a:off x="4637216" y="1192158"/>
                <a:ext cx="1406160" cy="673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AEF637C-47F0-4FEC-ABB8-92BCE315C0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32896" y="1187838"/>
                  <a:ext cx="1414800" cy="68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798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Ausgangskonflikt in der Ukraine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Separatisten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Ukrainische Regierung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D6F0363-FE67-C9B5-70DB-C1B14373D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64189"/>
              </p:ext>
            </p:extLst>
          </p:nvPr>
        </p:nvGraphicFramePr>
        <p:xfrm>
          <a:off x="96610" y="1036122"/>
          <a:ext cx="6137936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84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Ukraine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Frieden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Krieg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Separatisten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Krieg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(0,10)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Frieden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(-10,-10)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EE45BD5C-AFB5-ACD0-2074-463950FCCEC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02F6F3E-8103-4222-A079-56A3608A3CD4}"/>
                  </a:ext>
                </a:extLst>
              </p14:cNvPr>
              <p14:cNvContentPartPr/>
              <p14:nvPr/>
            </p14:nvContentPartPr>
            <p14:xfrm>
              <a:off x="2106852" y="2779038"/>
              <a:ext cx="595080" cy="29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02F6F3E-8103-4222-A079-56A3608A3C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2532" y="2774718"/>
                <a:ext cx="603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AD303A1-6A51-4039-9825-A44EDC1159A1}"/>
                  </a:ext>
                </a:extLst>
              </p14:cNvPr>
              <p14:cNvContentPartPr/>
              <p14:nvPr/>
            </p14:nvContentPartPr>
            <p14:xfrm>
              <a:off x="1854416" y="2052558"/>
              <a:ext cx="2313360" cy="859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AD303A1-6A51-4039-9825-A44EDC1159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0096" y="2048238"/>
                <a:ext cx="232200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28F87AB-655B-4949-9A73-FB97317802B0}"/>
                  </a:ext>
                </a:extLst>
              </p14:cNvPr>
              <p14:cNvContentPartPr/>
              <p14:nvPr/>
            </p14:nvContentPartPr>
            <p14:xfrm>
              <a:off x="349256" y="3172878"/>
              <a:ext cx="360" cy="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28F87AB-655B-4949-9A73-FB97317802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4936" y="31685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09C8560-5F3E-443A-80E0-F855EE5887DC}"/>
                  </a:ext>
                </a:extLst>
              </p14:cNvPr>
              <p14:cNvContentPartPr/>
              <p14:nvPr/>
            </p14:nvContentPartPr>
            <p14:xfrm>
              <a:off x="3669896" y="2619918"/>
              <a:ext cx="288000" cy="3520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09C8560-5F3E-443A-80E0-F855EE5887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5576" y="2615598"/>
                <a:ext cx="2966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57EA4FE-2E74-4005-AE26-19177FAF1335}"/>
                  </a:ext>
                </a:extLst>
              </p14:cNvPr>
              <p14:cNvContentPartPr/>
              <p14:nvPr/>
            </p14:nvContentPartPr>
            <p14:xfrm>
              <a:off x="5194496" y="2128158"/>
              <a:ext cx="195840" cy="283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57EA4FE-2E74-4005-AE26-19177FAF13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0176" y="2123838"/>
                <a:ext cx="20448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76F3DB41-AB93-4172-B6EB-4CECEF38AEDE}"/>
              </a:ext>
            </a:extLst>
          </p:cNvPr>
          <p:cNvGrpSpPr/>
          <p:nvPr/>
        </p:nvGrpSpPr>
        <p:grpSpPr>
          <a:xfrm>
            <a:off x="202736" y="826398"/>
            <a:ext cx="6253560" cy="2836080"/>
            <a:chOff x="202736" y="826398"/>
            <a:chExt cx="6253560" cy="28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16FA445-62B6-4590-8569-9D8E62B6395F}"/>
                    </a:ext>
                  </a:extLst>
                </p14:cNvPr>
                <p14:cNvContentPartPr/>
                <p14:nvPr/>
              </p14:nvContentPartPr>
              <p14:xfrm>
                <a:off x="202736" y="3198798"/>
                <a:ext cx="97920" cy="1202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16FA445-62B6-4590-8569-9D8E62B639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8416" y="3194478"/>
                  <a:ext cx="106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96D85E6-51D1-48C6-BD27-5E8B426824F3}"/>
                    </a:ext>
                  </a:extLst>
                </p14:cNvPr>
                <p14:cNvContentPartPr/>
                <p14:nvPr/>
              </p14:nvContentPartPr>
              <p14:xfrm>
                <a:off x="310016" y="3256398"/>
                <a:ext cx="59400" cy="77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96D85E6-51D1-48C6-BD27-5E8B426824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5696" y="3252078"/>
                  <a:ext cx="68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7E566B-45FE-495B-A028-0A55593990CF}"/>
                    </a:ext>
                  </a:extLst>
                </p14:cNvPr>
                <p14:cNvContentPartPr/>
                <p14:nvPr/>
              </p14:nvContentPartPr>
              <p14:xfrm>
                <a:off x="383456" y="3243438"/>
                <a:ext cx="75600" cy="182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7E566B-45FE-495B-A028-0A55593990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9136" y="3239118"/>
                  <a:ext cx="84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5AC9A03-377F-4EA8-932A-66A8E66739FE}"/>
                    </a:ext>
                  </a:extLst>
                </p14:cNvPr>
                <p14:cNvContentPartPr/>
                <p14:nvPr/>
              </p14:nvContentPartPr>
              <p14:xfrm>
                <a:off x="486416" y="3241638"/>
                <a:ext cx="105840" cy="45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5AC9A03-377F-4EA8-932A-66A8E66739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2096" y="3237318"/>
                  <a:ext cx="114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EDF599E-13B0-40EC-B043-705F397FE9C9}"/>
                    </a:ext>
                  </a:extLst>
                </p14:cNvPr>
                <p14:cNvContentPartPr/>
                <p14:nvPr/>
              </p14:nvContentPartPr>
              <p14:xfrm>
                <a:off x="616016" y="3253878"/>
                <a:ext cx="67680" cy="52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EDF599E-13B0-40EC-B043-705F397FE9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1696" y="3249558"/>
                  <a:ext cx="76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3277501-F314-44C9-8950-ECDC1587C622}"/>
                    </a:ext>
                  </a:extLst>
                </p14:cNvPr>
                <p14:cNvContentPartPr/>
                <p14:nvPr/>
              </p14:nvContentPartPr>
              <p14:xfrm>
                <a:off x="715376" y="3172518"/>
                <a:ext cx="120600" cy="126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3277501-F314-44C9-8950-ECDC1587C6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1056" y="3168198"/>
                  <a:ext cx="129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4B7F5B4-BFC3-4307-958E-D3D05D99F69B}"/>
                    </a:ext>
                  </a:extLst>
                </p14:cNvPr>
                <p14:cNvContentPartPr/>
                <p14:nvPr/>
              </p14:nvContentPartPr>
              <p14:xfrm>
                <a:off x="835976" y="3166398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4B7F5B4-BFC3-4307-958E-D3D05D99F6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1656" y="31620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B59DEF8-92F1-469F-AC08-564A3A03355C}"/>
                    </a:ext>
                  </a:extLst>
                </p14:cNvPr>
                <p14:cNvContentPartPr/>
                <p14:nvPr/>
              </p14:nvContentPartPr>
              <p14:xfrm>
                <a:off x="843536" y="3221838"/>
                <a:ext cx="77400" cy="62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B59DEF8-92F1-469F-AC08-564A3A0335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9216" y="3217518"/>
                  <a:ext cx="86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68B5DF5-7D5F-4AC5-A926-AF10D34B23FB}"/>
                    </a:ext>
                  </a:extLst>
                </p14:cNvPr>
                <p14:cNvContentPartPr/>
                <p14:nvPr/>
              </p14:nvContentPartPr>
              <p14:xfrm>
                <a:off x="927056" y="3140478"/>
                <a:ext cx="34920" cy="141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68B5DF5-7D5F-4AC5-A926-AF10D34B23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2736" y="3136158"/>
                  <a:ext cx="43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1F1088-F0F4-4BD0-A420-4181A1A10EEB}"/>
                    </a:ext>
                  </a:extLst>
                </p14:cNvPr>
                <p14:cNvContentPartPr/>
                <p14:nvPr/>
              </p14:nvContentPartPr>
              <p14:xfrm>
                <a:off x="950816" y="3198798"/>
                <a:ext cx="227160" cy="56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1F1088-F0F4-4BD0-A420-4181A1A10E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6496" y="3194478"/>
                  <a:ext cx="235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6980E88-FD5A-4770-8E4E-D852AD3804C9}"/>
                    </a:ext>
                  </a:extLst>
                </p14:cNvPr>
                <p14:cNvContentPartPr/>
                <p14:nvPr/>
              </p14:nvContentPartPr>
              <p14:xfrm>
                <a:off x="1293536" y="3155958"/>
                <a:ext cx="1800" cy="27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6980E88-FD5A-4770-8E4E-D852AD3804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89216" y="3151638"/>
                  <a:ext cx="1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C7A3C04-A3F3-44BD-B5FE-84CE3145FBA6}"/>
                    </a:ext>
                  </a:extLst>
                </p14:cNvPr>
                <p14:cNvContentPartPr/>
                <p14:nvPr/>
              </p14:nvContentPartPr>
              <p14:xfrm>
                <a:off x="1291736" y="3222918"/>
                <a:ext cx="8280" cy="14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C7A3C04-A3F3-44BD-B5FE-84CE3145FB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87416" y="3218598"/>
                  <a:ext cx="16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994764B-2D6A-43DE-87B4-7C237F07A33D}"/>
                    </a:ext>
                  </a:extLst>
                </p14:cNvPr>
                <p14:cNvContentPartPr/>
                <p14:nvPr/>
              </p14:nvContentPartPr>
              <p14:xfrm>
                <a:off x="1420976" y="3121758"/>
                <a:ext cx="137520" cy="109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994764B-2D6A-43DE-87B4-7C237F07A3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16656" y="3117438"/>
                  <a:ext cx="146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367D4E0-8D74-49BB-93BD-E62980B229CC}"/>
                    </a:ext>
                  </a:extLst>
                </p14:cNvPr>
                <p14:cNvContentPartPr/>
                <p14:nvPr/>
              </p14:nvContentPartPr>
              <p14:xfrm>
                <a:off x="1569296" y="3088638"/>
                <a:ext cx="101160" cy="110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367D4E0-8D74-49BB-93BD-E62980B229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64976" y="3084318"/>
                  <a:ext cx="10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98F57BA-7693-49BE-8C46-7272DF27F51F}"/>
                    </a:ext>
                  </a:extLst>
                </p14:cNvPr>
                <p14:cNvContentPartPr/>
                <p14:nvPr/>
              </p14:nvContentPartPr>
              <p14:xfrm>
                <a:off x="1622936" y="3140838"/>
                <a:ext cx="38160" cy="60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98F57BA-7693-49BE-8C46-7272DF27F51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18616" y="3136518"/>
                  <a:ext cx="46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0F6390E-06E0-4BFE-9B0E-CA5610050454}"/>
                    </a:ext>
                  </a:extLst>
                </p14:cNvPr>
                <p14:cNvContentPartPr/>
                <p14:nvPr/>
              </p14:nvContentPartPr>
              <p14:xfrm>
                <a:off x="1701776" y="3149118"/>
                <a:ext cx="132120" cy="61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0F6390E-06E0-4BFE-9B0E-CA561005045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97456" y="3144798"/>
                  <a:ext cx="140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DD57851-CB71-4EFA-BBCF-9EA993A64C2F}"/>
                    </a:ext>
                  </a:extLst>
                </p14:cNvPr>
                <p14:cNvContentPartPr/>
                <p14:nvPr/>
              </p14:nvContentPartPr>
              <p14:xfrm>
                <a:off x="1765136" y="3138318"/>
                <a:ext cx="320040" cy="60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DD57851-CB71-4EFA-BBCF-9EA993A64C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60816" y="3133998"/>
                  <a:ext cx="328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9EC9815-CC9C-43CE-8D59-F9EBBED8446F}"/>
                    </a:ext>
                  </a:extLst>
                </p14:cNvPr>
                <p14:cNvContentPartPr/>
                <p14:nvPr/>
              </p14:nvContentPartPr>
              <p14:xfrm>
                <a:off x="2047736" y="3095118"/>
                <a:ext cx="360" cy="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9EC9815-CC9C-43CE-8D59-F9EBBED844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3416" y="30907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A583E00-68FC-4594-A749-B0B025060EF9}"/>
                    </a:ext>
                  </a:extLst>
                </p14:cNvPr>
                <p14:cNvContentPartPr/>
                <p14:nvPr/>
              </p14:nvContentPartPr>
              <p14:xfrm>
                <a:off x="2279576" y="3102318"/>
                <a:ext cx="10080" cy="110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A583E00-68FC-4594-A749-B0B025060E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75256" y="3097998"/>
                  <a:ext cx="18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A5E30D-9D17-4CB1-8955-AF261A900C8A}"/>
                    </a:ext>
                  </a:extLst>
                </p14:cNvPr>
                <p14:cNvContentPartPr/>
                <p14:nvPr/>
              </p14:nvContentPartPr>
              <p14:xfrm>
                <a:off x="2197856" y="3087918"/>
                <a:ext cx="190440" cy="29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A5E30D-9D17-4CB1-8955-AF261A900C8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93536" y="3083598"/>
                  <a:ext cx="199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43C7FED-31AF-4C7D-9339-F5F0DEBDDF15}"/>
                    </a:ext>
                  </a:extLst>
                </p14:cNvPr>
                <p14:cNvContentPartPr/>
                <p14:nvPr/>
              </p14:nvContentPartPr>
              <p14:xfrm>
                <a:off x="2215856" y="3127878"/>
                <a:ext cx="157680" cy="14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43C7FED-31AF-4C7D-9339-F5F0DEBDDF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11536" y="3123558"/>
                  <a:ext cx="166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4967BDA-7357-479B-82EC-165789B7447D}"/>
                    </a:ext>
                  </a:extLst>
                </p14:cNvPr>
                <p14:cNvContentPartPr/>
                <p14:nvPr/>
              </p14:nvContentPartPr>
              <p14:xfrm>
                <a:off x="2761616" y="3135438"/>
                <a:ext cx="179280" cy="16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4967BDA-7357-479B-82EC-165789B744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57296" y="3131118"/>
                  <a:ext cx="187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6E45FE3-0DC6-40F4-961E-C21994231243}"/>
                    </a:ext>
                  </a:extLst>
                </p14:cNvPr>
                <p14:cNvContentPartPr/>
                <p14:nvPr/>
              </p14:nvContentPartPr>
              <p14:xfrm>
                <a:off x="2765216" y="3166398"/>
                <a:ext cx="184680" cy="7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6E45FE3-0DC6-40F4-961E-C219942312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0896" y="3162078"/>
                  <a:ext cx="193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A20132F-217D-4DC3-BE1C-C8FFA98E7A0A}"/>
                    </a:ext>
                  </a:extLst>
                </p14:cNvPr>
                <p14:cNvContentPartPr/>
                <p14:nvPr/>
              </p14:nvContentPartPr>
              <p14:xfrm>
                <a:off x="2934416" y="3088638"/>
                <a:ext cx="103320" cy="134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A20132F-217D-4DC3-BE1C-C8FFA98E7A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30096" y="3084318"/>
                  <a:ext cx="11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93E2144-D5ED-4557-B143-243390B58012}"/>
                    </a:ext>
                  </a:extLst>
                </p14:cNvPr>
                <p14:cNvContentPartPr/>
                <p14:nvPr/>
              </p14:nvContentPartPr>
              <p14:xfrm>
                <a:off x="4435616" y="1550358"/>
                <a:ext cx="7200" cy="186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93E2144-D5ED-4557-B143-243390B580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31296" y="1546038"/>
                  <a:ext cx="15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44BD329-CF63-4D3F-B3DA-1A9BEB37948A}"/>
                    </a:ext>
                  </a:extLst>
                </p14:cNvPr>
                <p14:cNvContentPartPr/>
                <p14:nvPr/>
              </p14:nvContentPartPr>
              <p14:xfrm>
                <a:off x="4389896" y="1671678"/>
                <a:ext cx="88560" cy="129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44BD329-CF63-4D3F-B3DA-1A9BEB3794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85576" y="1667358"/>
                  <a:ext cx="97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DB10696-4B75-495E-BD63-9F93E10EA508}"/>
                    </a:ext>
                  </a:extLst>
                </p14:cNvPr>
                <p14:cNvContentPartPr/>
                <p14:nvPr/>
              </p14:nvContentPartPr>
              <p14:xfrm>
                <a:off x="3262016" y="3075318"/>
                <a:ext cx="108360" cy="117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DB10696-4B75-495E-BD63-9F93E10EA5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57696" y="3070998"/>
                  <a:ext cx="117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463A4D5-24B2-4930-AF74-1D4B6BC3F205}"/>
                    </a:ext>
                  </a:extLst>
                </p14:cNvPr>
                <p14:cNvContentPartPr/>
                <p14:nvPr/>
              </p14:nvContentPartPr>
              <p14:xfrm>
                <a:off x="3236816" y="3049398"/>
                <a:ext cx="138240" cy="119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463A4D5-24B2-4930-AF74-1D4B6BC3F2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32496" y="3045078"/>
                  <a:ext cx="146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A220641-AD23-458D-8F41-EAFFA10EF68D}"/>
                    </a:ext>
                  </a:extLst>
                </p14:cNvPr>
                <p14:cNvContentPartPr/>
                <p14:nvPr/>
              </p14:nvContentPartPr>
              <p14:xfrm>
                <a:off x="3438416" y="3081078"/>
                <a:ext cx="104400" cy="79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A220641-AD23-458D-8F41-EAFFA10EF6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34096" y="3076758"/>
                  <a:ext cx="113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7353BD4-AC78-46FE-806B-82C7B6C06CFA}"/>
                    </a:ext>
                  </a:extLst>
                </p14:cNvPr>
                <p14:cNvContentPartPr/>
                <p14:nvPr/>
              </p14:nvContentPartPr>
              <p14:xfrm>
                <a:off x="3623096" y="3082518"/>
                <a:ext cx="119520" cy="92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7353BD4-AC78-46FE-806B-82C7B6C06C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18776" y="3078198"/>
                  <a:ext cx="128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31C24ED-AEA7-4243-AFC5-02621C492A5C}"/>
                    </a:ext>
                  </a:extLst>
                </p14:cNvPr>
                <p14:cNvContentPartPr/>
                <p14:nvPr/>
              </p14:nvContentPartPr>
              <p14:xfrm>
                <a:off x="3757376" y="3086838"/>
                <a:ext cx="100080" cy="102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31C24ED-AEA7-4243-AFC5-02621C492A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53056" y="3082518"/>
                  <a:ext cx="108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736C430-AD28-4282-B811-DFD268D4332C}"/>
                    </a:ext>
                  </a:extLst>
                </p14:cNvPr>
                <p14:cNvContentPartPr/>
                <p14:nvPr/>
              </p14:nvContentPartPr>
              <p14:xfrm>
                <a:off x="3990656" y="3138318"/>
                <a:ext cx="117360" cy="1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736C430-AD28-4282-B811-DFD268D433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86336" y="3133998"/>
                  <a:ext cx="126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418A8BE-AE7F-4B9E-BD1A-B0CCABE46C28}"/>
                    </a:ext>
                  </a:extLst>
                </p14:cNvPr>
                <p14:cNvContentPartPr/>
                <p14:nvPr/>
              </p14:nvContentPartPr>
              <p14:xfrm>
                <a:off x="3984536" y="3090078"/>
                <a:ext cx="258840" cy="117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418A8BE-AE7F-4B9E-BD1A-B0CCABE46C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80216" y="3085758"/>
                  <a:ext cx="267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7F1AB2E-C12E-465F-B80E-317F09E982AC}"/>
                    </a:ext>
                  </a:extLst>
                </p14:cNvPr>
                <p14:cNvContentPartPr/>
                <p14:nvPr/>
              </p14:nvContentPartPr>
              <p14:xfrm>
                <a:off x="4471256" y="3074238"/>
                <a:ext cx="175680" cy="132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7F1AB2E-C12E-465F-B80E-317F09E982A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66936" y="3069918"/>
                  <a:ext cx="184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E6044D4-0192-465F-BAE8-77CF569928F6}"/>
                    </a:ext>
                  </a:extLst>
                </p14:cNvPr>
                <p14:cNvContentPartPr/>
                <p14:nvPr/>
              </p14:nvContentPartPr>
              <p14:xfrm>
                <a:off x="4590416" y="3114918"/>
                <a:ext cx="53640" cy="82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E6044D4-0192-465F-BAE8-77CF569928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86096" y="3110598"/>
                  <a:ext cx="62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E53AE47-6B89-436D-AF0D-882B4CFA9290}"/>
                    </a:ext>
                  </a:extLst>
                </p14:cNvPr>
                <p14:cNvContentPartPr/>
                <p14:nvPr/>
              </p14:nvContentPartPr>
              <p14:xfrm>
                <a:off x="4352456" y="3216438"/>
                <a:ext cx="387720" cy="46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E53AE47-6B89-436D-AF0D-882B4CFA92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48136" y="3212118"/>
                  <a:ext cx="396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A74FDE2-4807-4D79-81CB-D0C7F180D6BC}"/>
                    </a:ext>
                  </a:extLst>
                </p14:cNvPr>
                <p14:cNvContentPartPr/>
                <p14:nvPr/>
              </p14:nvContentPartPr>
              <p14:xfrm>
                <a:off x="1639856" y="3409398"/>
                <a:ext cx="105480" cy="82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A74FDE2-4807-4D79-81CB-D0C7F180D6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35536" y="3405078"/>
                  <a:ext cx="11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F2896DB-7550-4142-BF96-58C4FACE8ECD}"/>
                    </a:ext>
                  </a:extLst>
                </p14:cNvPr>
                <p14:cNvContentPartPr/>
                <p14:nvPr/>
              </p14:nvContentPartPr>
              <p14:xfrm>
                <a:off x="2207216" y="3306438"/>
                <a:ext cx="134640" cy="136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F2896DB-7550-4142-BF96-58C4FACE8E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02896" y="3302118"/>
                  <a:ext cx="143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E21CE93-C5C0-419A-9031-DA5FAE5D5D95}"/>
                    </a:ext>
                  </a:extLst>
                </p14:cNvPr>
                <p14:cNvContentPartPr/>
                <p14:nvPr/>
              </p14:nvContentPartPr>
              <p14:xfrm>
                <a:off x="2290736" y="3375918"/>
                <a:ext cx="85680" cy="68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E21CE93-C5C0-419A-9031-DA5FAE5D5D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86416" y="3371598"/>
                  <a:ext cx="94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49A53F7-20C1-4905-8599-A83511A39F75}"/>
                    </a:ext>
                  </a:extLst>
                </p14:cNvPr>
                <p14:cNvContentPartPr/>
                <p14:nvPr/>
              </p14:nvContentPartPr>
              <p14:xfrm>
                <a:off x="2756576" y="3407598"/>
                <a:ext cx="146160" cy="12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49A53F7-20C1-4905-8599-A83511A39F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52256" y="3403278"/>
                  <a:ext cx="154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D306CB4-33F7-4D04-819E-EDD47152280B}"/>
                    </a:ext>
                  </a:extLst>
                </p14:cNvPr>
                <p14:cNvContentPartPr/>
                <p14:nvPr/>
              </p14:nvContentPartPr>
              <p14:xfrm>
                <a:off x="2783216" y="3420558"/>
                <a:ext cx="150120" cy="21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D306CB4-33F7-4D04-819E-EDD47152280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78896" y="3416238"/>
                  <a:ext cx="158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73FE9E9-BB9C-43F1-A6FC-E15B6A29A826}"/>
                    </a:ext>
                  </a:extLst>
                </p14:cNvPr>
                <p14:cNvContentPartPr/>
                <p14:nvPr/>
              </p14:nvContentPartPr>
              <p14:xfrm>
                <a:off x="2893376" y="3356118"/>
                <a:ext cx="88560" cy="133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73FE9E9-BB9C-43F1-A6FC-E15B6A29A82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89056" y="3351798"/>
                  <a:ext cx="97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63420F-2033-41EE-AB29-411E5DAE7673}"/>
                    </a:ext>
                  </a:extLst>
                </p14:cNvPr>
                <p14:cNvContentPartPr/>
                <p14:nvPr/>
              </p14:nvContentPartPr>
              <p14:xfrm>
                <a:off x="5906576" y="1618398"/>
                <a:ext cx="39960" cy="165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63420F-2033-41EE-AB29-411E5DAE76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02256" y="1614078"/>
                  <a:ext cx="48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31D9F38-64A3-4E1C-B3CF-2EF77E37A031}"/>
                    </a:ext>
                  </a:extLst>
                </p14:cNvPr>
                <p14:cNvContentPartPr/>
                <p14:nvPr/>
              </p14:nvContentPartPr>
              <p14:xfrm>
                <a:off x="5863016" y="1716678"/>
                <a:ext cx="184320" cy="108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31D9F38-64A3-4E1C-B3CF-2EF77E37A0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58696" y="1712358"/>
                  <a:ext cx="192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38746FD-A042-4AE5-8C67-E0884A7806E1}"/>
                    </a:ext>
                  </a:extLst>
                </p14:cNvPr>
                <p14:cNvContentPartPr/>
                <p14:nvPr/>
              </p14:nvContentPartPr>
              <p14:xfrm>
                <a:off x="3217016" y="3333438"/>
                <a:ext cx="88200" cy="102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38746FD-A042-4AE5-8C67-E0884A7806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12696" y="3329118"/>
                  <a:ext cx="96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949C1CE-83F9-463E-951F-7ABD8D39946E}"/>
                    </a:ext>
                  </a:extLst>
                </p14:cNvPr>
                <p14:cNvContentPartPr/>
                <p14:nvPr/>
              </p14:nvContentPartPr>
              <p14:xfrm>
                <a:off x="3397016" y="3323358"/>
                <a:ext cx="107280" cy="106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949C1CE-83F9-463E-951F-7ABD8D39946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92696" y="3319038"/>
                  <a:ext cx="115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B93A53C-0131-4F04-9007-5EFB504787E2}"/>
                    </a:ext>
                  </a:extLst>
                </p14:cNvPr>
                <p14:cNvContentPartPr/>
                <p14:nvPr/>
              </p14:nvContentPartPr>
              <p14:xfrm>
                <a:off x="3571976" y="3376998"/>
                <a:ext cx="70920" cy="9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B93A53C-0131-4F04-9007-5EFB504787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67656" y="3372678"/>
                  <a:ext cx="79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060DAE1-1B6A-4C3C-B984-FC112D9E87FC}"/>
                    </a:ext>
                  </a:extLst>
                </p14:cNvPr>
                <p14:cNvContentPartPr/>
                <p14:nvPr/>
              </p14:nvContentPartPr>
              <p14:xfrm>
                <a:off x="3690056" y="3305718"/>
                <a:ext cx="58320" cy="110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060DAE1-1B6A-4C3C-B984-FC112D9E87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85736" y="3301398"/>
                  <a:ext cx="66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B89CC28-0006-4821-92CB-8009F4808E36}"/>
                    </a:ext>
                  </a:extLst>
                </p14:cNvPr>
                <p14:cNvContentPartPr/>
                <p14:nvPr/>
              </p14:nvContentPartPr>
              <p14:xfrm>
                <a:off x="3760976" y="3302118"/>
                <a:ext cx="82800" cy="99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B89CC28-0006-4821-92CB-8009F4808E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56656" y="3297798"/>
                  <a:ext cx="91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0E61913-32B2-45CA-A97A-F7C4C8164CBF}"/>
                    </a:ext>
                  </a:extLst>
                </p14:cNvPr>
                <p14:cNvContentPartPr/>
                <p14:nvPr/>
              </p14:nvContentPartPr>
              <p14:xfrm>
                <a:off x="3973736" y="3346038"/>
                <a:ext cx="137520" cy="22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0E61913-32B2-45CA-A97A-F7C4C8164C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69416" y="3341718"/>
                  <a:ext cx="146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0B4949A-DC8F-4720-9B7B-8350A5EF59DF}"/>
                    </a:ext>
                  </a:extLst>
                </p14:cNvPr>
                <p14:cNvContentPartPr/>
                <p14:nvPr/>
              </p14:nvContentPartPr>
              <p14:xfrm>
                <a:off x="3965816" y="3380238"/>
                <a:ext cx="146880" cy="9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0B4949A-DC8F-4720-9B7B-8350A5EF59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61496" y="3375918"/>
                  <a:ext cx="155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86B0921-7E84-4BAC-993A-9D6692681203}"/>
                    </a:ext>
                  </a:extLst>
                </p14:cNvPr>
                <p14:cNvContentPartPr/>
                <p14:nvPr/>
              </p14:nvContentPartPr>
              <p14:xfrm>
                <a:off x="4105496" y="3311838"/>
                <a:ext cx="116280" cy="113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86B0921-7E84-4BAC-993A-9D66926812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01176" y="3307518"/>
                  <a:ext cx="124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824D685-5714-4E7D-B3F6-87494D43C24F}"/>
                    </a:ext>
                  </a:extLst>
                </p14:cNvPr>
                <p14:cNvContentPartPr/>
                <p14:nvPr/>
              </p14:nvContentPartPr>
              <p14:xfrm>
                <a:off x="440696" y="928638"/>
                <a:ext cx="2473560" cy="2733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824D685-5714-4E7D-B3F6-87494D43C2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6376" y="924318"/>
                  <a:ext cx="2482200" cy="27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D83E306-F447-40EB-B9B8-8A6CA1906A88}"/>
                    </a:ext>
                  </a:extLst>
                </p14:cNvPr>
                <p14:cNvContentPartPr/>
                <p14:nvPr/>
              </p14:nvContentPartPr>
              <p14:xfrm>
                <a:off x="2796176" y="1126998"/>
                <a:ext cx="2363400" cy="2533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D83E306-F447-40EB-B9B8-8A6CA1906A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91856" y="1122678"/>
                  <a:ext cx="2372040" cy="25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552C063-735A-4A87-8E11-A6CD5753D23F}"/>
                    </a:ext>
                  </a:extLst>
                </p14:cNvPr>
                <p14:cNvContentPartPr/>
                <p14:nvPr/>
              </p14:nvContentPartPr>
              <p14:xfrm>
                <a:off x="3971936" y="826398"/>
                <a:ext cx="2484360" cy="2748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552C063-735A-4A87-8E11-A6CD5753D2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67616" y="822078"/>
                  <a:ext cx="2493000" cy="27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493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Folgekonflikt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Putin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Nato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C6658A5-3310-29F5-C0C1-A01DB273A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506591"/>
              </p:ext>
            </p:extLst>
          </p:nvPr>
        </p:nvGraphicFramePr>
        <p:xfrm>
          <a:off x="96610" y="1036122"/>
          <a:ext cx="6137936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84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Nato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Rückzug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Hilfe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Putin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Frieden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(0,10)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Krieg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(-10,-10)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6654B9A3-F19A-61C7-64AE-B6F863D261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C433B7E-B43D-45BE-A905-B33EEFCF2168}"/>
                  </a:ext>
                </a:extLst>
              </p14:cNvPr>
              <p14:cNvContentPartPr/>
              <p14:nvPr/>
            </p14:nvContentPartPr>
            <p14:xfrm>
              <a:off x="3437696" y="1828998"/>
              <a:ext cx="898920" cy="74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C433B7E-B43D-45BE-A905-B33EEFCF21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3376" y="1824678"/>
                <a:ext cx="907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E0A62F7-9CD0-405B-83F8-27B5C8B8CC07}"/>
                  </a:ext>
                </a:extLst>
              </p14:cNvPr>
              <p14:cNvContentPartPr/>
              <p14:nvPr/>
            </p14:nvContentPartPr>
            <p14:xfrm>
              <a:off x="2162936" y="2878758"/>
              <a:ext cx="487080" cy="38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E0A62F7-9CD0-405B-83F8-27B5C8B8CC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8616" y="2874438"/>
                <a:ext cx="495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41E7471-A563-47AF-B8AD-A8455DACB24E}"/>
                  </a:ext>
                </a:extLst>
              </p14:cNvPr>
              <p14:cNvContentPartPr/>
              <p14:nvPr/>
            </p14:nvContentPartPr>
            <p14:xfrm>
              <a:off x="2012096" y="2408958"/>
              <a:ext cx="864000" cy="27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41E7471-A563-47AF-B8AD-A8455DACB2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7776" y="2404638"/>
                <a:ext cx="872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45A490C-6F4C-4C08-AAC5-BDC534AD7A46}"/>
                  </a:ext>
                </a:extLst>
              </p14:cNvPr>
              <p14:cNvContentPartPr/>
              <p14:nvPr/>
            </p14:nvContentPartPr>
            <p14:xfrm>
              <a:off x="3748016" y="2415438"/>
              <a:ext cx="115200" cy="54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45A490C-6F4C-4C08-AAC5-BDC534AD7A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3696" y="2411118"/>
                <a:ext cx="123840" cy="1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05C15B7-9570-41C5-ADC1-D9A6338A2004}"/>
              </a:ext>
            </a:extLst>
          </p:cNvPr>
          <p:cNvGrpSpPr/>
          <p:nvPr/>
        </p:nvGrpSpPr>
        <p:grpSpPr>
          <a:xfrm>
            <a:off x="2614016" y="3101598"/>
            <a:ext cx="856440" cy="129960"/>
            <a:chOff x="2614016" y="3101598"/>
            <a:chExt cx="85644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E632F9-81C1-40A3-9423-2C36732F6C78}"/>
                    </a:ext>
                  </a:extLst>
                </p14:cNvPr>
                <p14:cNvContentPartPr/>
                <p14:nvPr/>
              </p14:nvContentPartPr>
              <p14:xfrm>
                <a:off x="2620136" y="3151998"/>
                <a:ext cx="7200" cy="13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E632F9-81C1-40A3-9423-2C36732F6C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15816" y="3147678"/>
                  <a:ext cx="15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29C6E53-0BB4-4FC7-9841-14F0B186418C}"/>
                    </a:ext>
                  </a:extLst>
                </p14:cNvPr>
                <p14:cNvContentPartPr/>
                <p14:nvPr/>
              </p14:nvContentPartPr>
              <p14:xfrm>
                <a:off x="2614016" y="3221118"/>
                <a:ext cx="4320" cy="6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29C6E53-0BB4-4FC7-9841-14F0B18641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09696" y="3216798"/>
                  <a:ext cx="12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5BDD0C8-CC76-4922-94CA-9E960517B067}"/>
                    </a:ext>
                  </a:extLst>
                </p14:cNvPr>
                <p14:cNvContentPartPr/>
                <p14:nvPr/>
              </p14:nvContentPartPr>
              <p14:xfrm>
                <a:off x="2776016" y="3115638"/>
                <a:ext cx="100800" cy="104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5BDD0C8-CC76-4922-94CA-9E960517B0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71696" y="3111318"/>
                  <a:ext cx="109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4DD7784-9546-4C9A-9F1E-A78DF37928CE}"/>
                    </a:ext>
                  </a:extLst>
                </p14:cNvPr>
                <p14:cNvContentPartPr/>
                <p14:nvPr/>
              </p14:nvContentPartPr>
              <p14:xfrm>
                <a:off x="2931536" y="3106638"/>
                <a:ext cx="128160" cy="124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4DD7784-9546-4C9A-9F1E-A78DF37928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7216" y="3102318"/>
                  <a:ext cx="136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A9CE9D6-1B22-4B17-9213-962ECF7B790F}"/>
                    </a:ext>
                  </a:extLst>
                </p14:cNvPr>
                <p14:cNvContentPartPr/>
                <p14:nvPr/>
              </p14:nvContentPartPr>
              <p14:xfrm>
                <a:off x="3142856" y="3128598"/>
                <a:ext cx="144360" cy="74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A9CE9D6-1B22-4B17-9213-962ECF7B79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38536" y="3124278"/>
                  <a:ext cx="153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6270C57-9BDF-4F62-81DE-0CCADD273C11}"/>
                    </a:ext>
                  </a:extLst>
                </p14:cNvPr>
                <p14:cNvContentPartPr/>
                <p14:nvPr/>
              </p14:nvContentPartPr>
              <p14:xfrm>
                <a:off x="3366056" y="3101598"/>
                <a:ext cx="104400" cy="108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6270C57-9BDF-4F62-81DE-0CCADD273C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1736" y="3097278"/>
                  <a:ext cx="1130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4C44241-0940-4ADD-9A6E-583B2E26C0F3}"/>
              </a:ext>
            </a:extLst>
          </p:cNvPr>
          <p:cNvGrpSpPr/>
          <p:nvPr/>
        </p:nvGrpSpPr>
        <p:grpSpPr>
          <a:xfrm>
            <a:off x="3785456" y="3120678"/>
            <a:ext cx="267480" cy="92880"/>
            <a:chOff x="3785456" y="3120678"/>
            <a:chExt cx="267480" cy="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EC644FD-01B8-439E-8881-4CC2B3C2351F}"/>
                    </a:ext>
                  </a:extLst>
                </p14:cNvPr>
                <p14:cNvContentPartPr/>
                <p14:nvPr/>
              </p14:nvContentPartPr>
              <p14:xfrm>
                <a:off x="3785456" y="3146958"/>
                <a:ext cx="175680" cy="11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EC644FD-01B8-439E-8881-4CC2B3C235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81136" y="3142638"/>
                  <a:ext cx="184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7A8BAAC-1BC2-4019-93C8-EC34F5A7A5A3}"/>
                    </a:ext>
                  </a:extLst>
                </p14:cNvPr>
                <p14:cNvContentPartPr/>
                <p14:nvPr/>
              </p14:nvContentPartPr>
              <p14:xfrm>
                <a:off x="3803816" y="3179358"/>
                <a:ext cx="164520" cy="9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7A8BAAC-1BC2-4019-93C8-EC34F5A7A5A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9496" y="3175038"/>
                  <a:ext cx="173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1F5E3B-469C-44AD-95BC-934F74B72051}"/>
                    </a:ext>
                  </a:extLst>
                </p14:cNvPr>
                <p14:cNvContentPartPr/>
                <p14:nvPr/>
              </p14:nvContentPartPr>
              <p14:xfrm>
                <a:off x="3951056" y="3120678"/>
                <a:ext cx="101880" cy="92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1F5E3B-469C-44AD-95BC-934F74B720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46736" y="3116358"/>
                  <a:ext cx="1105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CD13B8-024F-466F-9203-1A375CC2850B}"/>
              </a:ext>
            </a:extLst>
          </p:cNvPr>
          <p:cNvGrpSpPr/>
          <p:nvPr/>
        </p:nvGrpSpPr>
        <p:grpSpPr>
          <a:xfrm>
            <a:off x="4294136" y="3064518"/>
            <a:ext cx="439200" cy="250200"/>
            <a:chOff x="4294136" y="3064518"/>
            <a:chExt cx="43920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7696220-10AF-4350-B410-00D597D41DCB}"/>
                    </a:ext>
                  </a:extLst>
                </p14:cNvPr>
                <p14:cNvContentPartPr/>
                <p14:nvPr/>
              </p14:nvContentPartPr>
              <p14:xfrm>
                <a:off x="4294136" y="3064518"/>
                <a:ext cx="139320" cy="133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7696220-10AF-4350-B410-00D597D41D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89816" y="3060198"/>
                  <a:ext cx="147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0566AA-3A3A-4A53-A031-D506543AE6BC}"/>
                    </a:ext>
                  </a:extLst>
                </p14:cNvPr>
                <p14:cNvContentPartPr/>
                <p14:nvPr/>
              </p14:nvContentPartPr>
              <p14:xfrm>
                <a:off x="4367216" y="3115998"/>
                <a:ext cx="278280" cy="87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0566AA-3A3A-4A53-A031-D506543AE6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62896" y="3111678"/>
                  <a:ext cx="286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5A0A77E-2FCD-486F-A4DE-468B89CA68AE}"/>
                    </a:ext>
                  </a:extLst>
                </p14:cNvPr>
                <p14:cNvContentPartPr/>
                <p14:nvPr/>
              </p14:nvContentPartPr>
              <p14:xfrm>
                <a:off x="4633976" y="3110958"/>
                <a:ext cx="99360" cy="203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5A0A77E-2FCD-486F-A4DE-468B89CA68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29656" y="3106638"/>
                  <a:ext cx="108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38BCCB2-1C97-4A79-94CF-7473D3C09EB0}"/>
                    </a:ext>
                  </a:extLst>
                </p14:cNvPr>
                <p14:cNvContentPartPr/>
                <p14:nvPr/>
              </p14:nvContentPartPr>
              <p14:xfrm>
                <a:off x="4588256" y="3066678"/>
                <a:ext cx="360" cy="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38BCCB2-1C97-4A79-94CF-7473D3C09E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83936" y="30623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4F76A1EB-65A9-4FB3-A269-B0BA7B75A500}"/>
              </a:ext>
            </a:extLst>
          </p:cNvPr>
          <p:cNvGrpSpPr/>
          <p:nvPr/>
        </p:nvGrpSpPr>
        <p:grpSpPr>
          <a:xfrm>
            <a:off x="78536" y="3097278"/>
            <a:ext cx="2347200" cy="644400"/>
            <a:chOff x="78536" y="3097278"/>
            <a:chExt cx="2347200" cy="64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81C99D6-3F39-421F-BE19-93E14FAA2839}"/>
                    </a:ext>
                  </a:extLst>
                </p14:cNvPr>
                <p14:cNvContentPartPr/>
                <p14:nvPr/>
              </p14:nvContentPartPr>
              <p14:xfrm>
                <a:off x="189776" y="3251718"/>
                <a:ext cx="7200" cy="129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81C99D6-3F39-421F-BE19-93E14FAA28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5456" y="3247398"/>
                  <a:ext cx="15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E9102C3-A9C4-4F0D-BA87-6447A7834543}"/>
                    </a:ext>
                  </a:extLst>
                </p14:cNvPr>
                <p14:cNvContentPartPr/>
                <p14:nvPr/>
              </p14:nvContentPartPr>
              <p14:xfrm>
                <a:off x="78536" y="3216798"/>
                <a:ext cx="144720" cy="69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E9102C3-A9C4-4F0D-BA87-6447A78345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216" y="3212478"/>
                  <a:ext cx="153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DA9B5C8-C29C-4884-8D67-3724A175399E}"/>
                    </a:ext>
                  </a:extLst>
                </p14:cNvPr>
                <p14:cNvContentPartPr/>
                <p14:nvPr/>
              </p14:nvContentPartPr>
              <p14:xfrm>
                <a:off x="237656" y="3297078"/>
                <a:ext cx="88200" cy="70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DA9B5C8-C29C-4884-8D67-3724A175399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3336" y="3292758"/>
                  <a:ext cx="96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C7B957D-0953-46FC-AF19-306A93BC8BEE}"/>
                    </a:ext>
                  </a:extLst>
                </p14:cNvPr>
                <p14:cNvContentPartPr/>
                <p14:nvPr/>
              </p14:nvContentPartPr>
              <p14:xfrm>
                <a:off x="351416" y="3190158"/>
                <a:ext cx="176040" cy="170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C7B957D-0953-46FC-AF19-306A93BC8B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7096" y="3185838"/>
                  <a:ext cx="184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0B01641-A507-4542-B529-3D0B1B4962FA}"/>
                    </a:ext>
                  </a:extLst>
                </p14:cNvPr>
                <p14:cNvContentPartPr/>
                <p14:nvPr/>
              </p14:nvContentPartPr>
              <p14:xfrm>
                <a:off x="457256" y="3189798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0B01641-A507-4542-B529-3D0B1B4962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2936" y="31854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AA2F504-3F38-40FF-A329-5828A8236632}"/>
                    </a:ext>
                  </a:extLst>
                </p14:cNvPr>
                <p14:cNvContentPartPr/>
                <p14:nvPr/>
              </p14:nvContentPartPr>
              <p14:xfrm>
                <a:off x="595856" y="3276558"/>
                <a:ext cx="2520" cy="8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AA2F504-3F38-40FF-A329-5828A823663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1536" y="3272238"/>
                  <a:ext cx="11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E396EE3-D43F-4786-8C77-3E56600D8887}"/>
                    </a:ext>
                  </a:extLst>
                </p14:cNvPr>
                <p14:cNvContentPartPr/>
                <p14:nvPr/>
              </p14:nvContentPartPr>
              <p14:xfrm>
                <a:off x="599816" y="3315438"/>
                <a:ext cx="1800" cy="7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E396EE3-D43F-4786-8C77-3E56600D88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5496" y="3311118"/>
                  <a:ext cx="10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37AD117-7401-43CF-9612-55F0185CF725}"/>
                    </a:ext>
                  </a:extLst>
                </p14:cNvPr>
                <p14:cNvContentPartPr/>
                <p14:nvPr/>
              </p14:nvContentPartPr>
              <p14:xfrm>
                <a:off x="670736" y="3264678"/>
                <a:ext cx="98640" cy="182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37AD117-7401-43CF-9612-55F0185CF7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6416" y="3260358"/>
                  <a:ext cx="107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6801143-7F22-463A-96B9-D5D05B10467F}"/>
                    </a:ext>
                  </a:extLst>
                </p14:cNvPr>
                <p14:cNvContentPartPr/>
                <p14:nvPr/>
              </p14:nvContentPartPr>
              <p14:xfrm>
                <a:off x="783416" y="3245598"/>
                <a:ext cx="88200" cy="158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6801143-7F22-463A-96B9-D5D05B10467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9096" y="3241278"/>
                  <a:ext cx="96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ED50FAA-D229-4CCD-893F-27795075B7B3}"/>
                    </a:ext>
                  </a:extLst>
                </p14:cNvPr>
                <p14:cNvContentPartPr/>
                <p14:nvPr/>
              </p14:nvContentPartPr>
              <p14:xfrm>
                <a:off x="885656" y="3179358"/>
                <a:ext cx="61200" cy="135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ED50FAA-D229-4CCD-893F-27795075B7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1336" y="3175038"/>
                  <a:ext cx="69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C596055-AA39-4BC4-8659-E528F7944C9D}"/>
                    </a:ext>
                  </a:extLst>
                </p14:cNvPr>
                <p14:cNvContentPartPr/>
                <p14:nvPr/>
              </p14:nvContentPartPr>
              <p14:xfrm>
                <a:off x="959456" y="3244518"/>
                <a:ext cx="158040" cy="56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C596055-AA39-4BC4-8659-E528F7944C9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5136" y="3240198"/>
                  <a:ext cx="166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D4FF883-9CE8-4C7D-968A-3981986F0289}"/>
                    </a:ext>
                  </a:extLst>
                </p14:cNvPr>
                <p14:cNvContentPartPr/>
                <p14:nvPr/>
              </p14:nvContentPartPr>
              <p14:xfrm>
                <a:off x="1231976" y="3171798"/>
                <a:ext cx="21600" cy="122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D4FF883-9CE8-4C7D-968A-3981986F02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27656" y="3167478"/>
                  <a:ext cx="30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1653769-7CFD-4A3A-9039-F81EE78DB8F8}"/>
                    </a:ext>
                  </a:extLst>
                </p14:cNvPr>
                <p14:cNvContentPartPr/>
                <p14:nvPr/>
              </p14:nvContentPartPr>
              <p14:xfrm>
                <a:off x="1235936" y="3164958"/>
                <a:ext cx="96120" cy="107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1653769-7CFD-4A3A-9039-F81EE78DB8F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31616" y="3160638"/>
                  <a:ext cx="104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759CCED-0CC9-4179-BF9A-AB44AFDC6BD6}"/>
                    </a:ext>
                  </a:extLst>
                </p14:cNvPr>
                <p14:cNvContentPartPr/>
                <p14:nvPr/>
              </p14:nvContentPartPr>
              <p14:xfrm>
                <a:off x="1354736" y="3144438"/>
                <a:ext cx="132840" cy="151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759CCED-0CC9-4179-BF9A-AB44AFDC6BD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50416" y="3140118"/>
                  <a:ext cx="141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238E903-900A-4D86-B286-A8BAABF6D1E3}"/>
                    </a:ext>
                  </a:extLst>
                </p14:cNvPr>
                <p14:cNvContentPartPr/>
                <p14:nvPr/>
              </p14:nvContentPartPr>
              <p14:xfrm>
                <a:off x="1508456" y="3222558"/>
                <a:ext cx="51840" cy="41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238E903-900A-4D86-B286-A8BAABF6D1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04136" y="3218238"/>
                  <a:ext cx="60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3C17347-E143-4F12-9CFE-901DBB23CD2E}"/>
                    </a:ext>
                  </a:extLst>
                </p14:cNvPr>
                <p14:cNvContentPartPr/>
                <p14:nvPr/>
              </p14:nvContentPartPr>
              <p14:xfrm>
                <a:off x="1620416" y="3101958"/>
                <a:ext cx="49320" cy="151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3C17347-E143-4F12-9CFE-901DBB23CD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16096" y="3097638"/>
                  <a:ext cx="57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A9A96A2-EB7D-4009-8516-977AE32483E3}"/>
                    </a:ext>
                  </a:extLst>
                </p14:cNvPr>
                <p14:cNvContentPartPr/>
                <p14:nvPr/>
              </p14:nvContentPartPr>
              <p14:xfrm>
                <a:off x="1701776" y="3145518"/>
                <a:ext cx="19080" cy="95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A9A96A2-EB7D-4009-8516-977AE32483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97456" y="3141198"/>
                  <a:ext cx="27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D64153E-8FFD-4C6E-AB09-F390A039F6DF}"/>
                    </a:ext>
                  </a:extLst>
                </p14:cNvPr>
                <p14:cNvContentPartPr/>
                <p14:nvPr/>
              </p14:nvContentPartPr>
              <p14:xfrm>
                <a:off x="1674776" y="3114918"/>
                <a:ext cx="176400" cy="118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D64153E-8FFD-4C6E-AB09-F390A039F6D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70456" y="3110598"/>
                  <a:ext cx="185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3F8346B-12B2-4D54-819A-5FAEA433DB21}"/>
                    </a:ext>
                  </a:extLst>
                </p14:cNvPr>
                <p14:cNvContentPartPr/>
                <p14:nvPr/>
              </p14:nvContentPartPr>
              <p14:xfrm>
                <a:off x="1884296" y="3110598"/>
                <a:ext cx="134280" cy="129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3F8346B-12B2-4D54-819A-5FAEA433DB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79976" y="3106278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BC26371-7FC1-40D1-AA17-4D3B192026EA}"/>
                    </a:ext>
                  </a:extLst>
                </p14:cNvPr>
                <p14:cNvContentPartPr/>
                <p14:nvPr/>
              </p14:nvContentPartPr>
              <p14:xfrm>
                <a:off x="1782416" y="3116718"/>
                <a:ext cx="72360" cy="5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BC26371-7FC1-40D1-AA17-4D3B192026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78096" y="3112398"/>
                  <a:ext cx="81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0AF441A-CFAA-40FA-BCE3-DEB576B835D2}"/>
                    </a:ext>
                  </a:extLst>
                </p14:cNvPr>
                <p14:cNvContentPartPr/>
                <p14:nvPr/>
              </p14:nvContentPartPr>
              <p14:xfrm>
                <a:off x="2043776" y="3170718"/>
                <a:ext cx="165240" cy="57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0AF441A-CFAA-40FA-BCE3-DEB576B835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39456" y="3166398"/>
                  <a:ext cx="173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9B83063-D7E5-445E-BAF0-A5DF209AA5A3}"/>
                    </a:ext>
                  </a:extLst>
                </p14:cNvPr>
                <p14:cNvContentPartPr/>
                <p14:nvPr/>
              </p14:nvContentPartPr>
              <p14:xfrm>
                <a:off x="2188496" y="3181158"/>
                <a:ext cx="119160" cy="191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9B83063-D7E5-445E-BAF0-A5DF209AA5A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84176" y="3176838"/>
                  <a:ext cx="127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7985D7C-2564-46D4-B2B5-EA52AAA34F8B}"/>
                    </a:ext>
                  </a:extLst>
                </p14:cNvPr>
                <p14:cNvContentPartPr/>
                <p14:nvPr/>
              </p14:nvContentPartPr>
              <p14:xfrm>
                <a:off x="2318096" y="3097278"/>
                <a:ext cx="107640" cy="248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7985D7C-2564-46D4-B2B5-EA52AAA34F8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13776" y="3092958"/>
                  <a:ext cx="116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3B199EB-5F5E-4630-AFF1-10B13014CA27}"/>
                    </a:ext>
                  </a:extLst>
                </p14:cNvPr>
                <p14:cNvContentPartPr/>
                <p14:nvPr/>
              </p14:nvContentPartPr>
              <p14:xfrm>
                <a:off x="661736" y="3567438"/>
                <a:ext cx="99360" cy="174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3B199EB-5F5E-4630-AFF1-10B13014CA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7416" y="3563118"/>
                  <a:ext cx="108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770ED13-7212-4CEC-B271-E260266A6DB7}"/>
                    </a:ext>
                  </a:extLst>
                </p14:cNvPr>
                <p14:cNvContentPartPr/>
                <p14:nvPr/>
              </p14:nvContentPartPr>
              <p14:xfrm>
                <a:off x="778376" y="3562398"/>
                <a:ext cx="81360" cy="42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770ED13-7212-4CEC-B271-E260266A6DB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4056" y="3558078"/>
                  <a:ext cx="90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1988A1A-481D-4E28-B068-3489BFE55955}"/>
                    </a:ext>
                  </a:extLst>
                </p14:cNvPr>
                <p14:cNvContentPartPr/>
                <p14:nvPr/>
              </p14:nvContentPartPr>
              <p14:xfrm>
                <a:off x="871616" y="3551958"/>
                <a:ext cx="88200" cy="129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1988A1A-481D-4E28-B068-3489BFE559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7296" y="3547638"/>
                  <a:ext cx="96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B80F702-E7B4-4DF7-A40E-7603F52920F8}"/>
                    </a:ext>
                  </a:extLst>
                </p14:cNvPr>
                <p14:cNvContentPartPr/>
                <p14:nvPr/>
              </p14:nvContentPartPr>
              <p14:xfrm>
                <a:off x="986456" y="3469518"/>
                <a:ext cx="46080" cy="113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B80F702-E7B4-4DF7-A40E-7603F52920F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2136" y="3465198"/>
                  <a:ext cx="54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2DD4B95-8693-48B0-8E7D-9AD0C7033986}"/>
                    </a:ext>
                  </a:extLst>
                </p14:cNvPr>
                <p14:cNvContentPartPr/>
                <p14:nvPr/>
              </p14:nvContentPartPr>
              <p14:xfrm>
                <a:off x="1050896" y="3535038"/>
                <a:ext cx="128880" cy="7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2DD4B95-8693-48B0-8E7D-9AD0C70339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6576" y="3530718"/>
                  <a:ext cx="137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FFE7C5D-F774-40AB-A21D-7BCE3AC4D16F}"/>
                    </a:ext>
                  </a:extLst>
                </p14:cNvPr>
                <p14:cNvContentPartPr/>
                <p14:nvPr/>
              </p14:nvContentPartPr>
              <p14:xfrm>
                <a:off x="1265456" y="3406158"/>
                <a:ext cx="88200" cy="156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FFE7C5D-F774-40AB-A21D-7BCE3AC4D16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61136" y="3401838"/>
                  <a:ext cx="96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190591A-2AD1-4EE5-AE31-3ED1074ADB98}"/>
                    </a:ext>
                  </a:extLst>
                </p14:cNvPr>
                <p14:cNvContentPartPr/>
                <p14:nvPr/>
              </p14:nvContentPartPr>
              <p14:xfrm>
                <a:off x="1373816" y="3472758"/>
                <a:ext cx="76680" cy="83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190591A-2AD1-4EE5-AE31-3ED1074ADB9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69496" y="3468438"/>
                  <a:ext cx="85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D800537-D830-4714-920F-8FAA2ACCD272}"/>
                    </a:ext>
                  </a:extLst>
                </p14:cNvPr>
                <p14:cNvContentPartPr/>
                <p14:nvPr/>
              </p14:nvContentPartPr>
              <p14:xfrm>
                <a:off x="1448696" y="3396438"/>
                <a:ext cx="53280" cy="159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D800537-D830-4714-920F-8FAA2ACCD2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44376" y="3392118"/>
                  <a:ext cx="61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F1D1647-5982-4B06-B91A-94269CC4CEDF}"/>
                    </a:ext>
                  </a:extLst>
                </p14:cNvPr>
                <p14:cNvContentPartPr/>
                <p14:nvPr/>
              </p14:nvContentPartPr>
              <p14:xfrm>
                <a:off x="1550216" y="3468438"/>
                <a:ext cx="51120" cy="60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F1D1647-5982-4B06-B91A-94269CC4CED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45896" y="3464118"/>
                  <a:ext cx="59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0D86C90-E224-40B7-8872-FCC1590C0FC1}"/>
                    </a:ext>
                  </a:extLst>
                </p14:cNvPr>
                <p14:cNvContentPartPr/>
                <p14:nvPr/>
              </p14:nvContentPartPr>
              <p14:xfrm>
                <a:off x="1663616" y="3388518"/>
                <a:ext cx="63360" cy="162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0D86C90-E224-40B7-8872-FCC1590C0F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59296" y="3384198"/>
                  <a:ext cx="72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C238D78-E44D-42F8-BF0E-F5BD82237002}"/>
                    </a:ext>
                  </a:extLst>
                </p14:cNvPr>
                <p14:cNvContentPartPr/>
                <p14:nvPr/>
              </p14:nvContentPartPr>
              <p14:xfrm>
                <a:off x="1822376" y="3373758"/>
                <a:ext cx="153360" cy="124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C238D78-E44D-42F8-BF0E-F5BD8223700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18056" y="3369438"/>
                  <a:ext cx="162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221CAC7-F969-420D-932A-AD5EFA26716C}"/>
                    </a:ext>
                  </a:extLst>
                </p14:cNvPr>
                <p14:cNvContentPartPr/>
                <p14:nvPr/>
              </p14:nvContentPartPr>
              <p14:xfrm>
                <a:off x="1993376" y="3351078"/>
                <a:ext cx="65520" cy="141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221CAC7-F969-420D-932A-AD5EFA2671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89056" y="3346758"/>
                  <a:ext cx="74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8C17F79-89BE-44D8-ABB5-F1680E12E46A}"/>
                    </a:ext>
                  </a:extLst>
                </p14:cNvPr>
                <p14:cNvContentPartPr/>
                <p14:nvPr/>
              </p14:nvContentPartPr>
              <p14:xfrm>
                <a:off x="2063576" y="3347838"/>
                <a:ext cx="131040" cy="180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8C17F79-89BE-44D8-ABB5-F1680E12E4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59256" y="3343518"/>
                  <a:ext cx="139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FF035CF-91AA-4127-B761-0408C27CADBB}"/>
                    </a:ext>
                  </a:extLst>
                </p14:cNvPr>
                <p14:cNvContentPartPr/>
                <p14:nvPr/>
              </p14:nvContentPartPr>
              <p14:xfrm>
                <a:off x="1918856" y="3324438"/>
                <a:ext cx="360" cy="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FF035CF-91AA-4127-B761-0408C27CAD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14536" y="3320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D7B61D7-AB3A-4BFE-9A04-2351880BB987}"/>
                    </a:ext>
                  </a:extLst>
                </p14:cNvPr>
                <p14:cNvContentPartPr/>
                <p14:nvPr/>
              </p14:nvContentPartPr>
              <p14:xfrm>
                <a:off x="2207216" y="3343158"/>
                <a:ext cx="108720" cy="242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D7B61D7-AB3A-4BFE-9A04-2351880BB98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02896" y="3338838"/>
                  <a:ext cx="11736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5043188-DB7E-4D02-85C7-C7D31D0D5AE1}"/>
                  </a:ext>
                </a:extLst>
              </p14:cNvPr>
              <p14:cNvContentPartPr/>
              <p14:nvPr/>
            </p14:nvContentPartPr>
            <p14:xfrm>
              <a:off x="5189816" y="2912238"/>
              <a:ext cx="185400" cy="118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5043188-DB7E-4D02-85C7-C7D31D0D5AE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85496" y="2907918"/>
                <a:ext cx="1940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82FFF9AD-BF1D-40CA-8759-394652BC3A45}"/>
                  </a:ext>
                </a:extLst>
              </p14:cNvPr>
              <p14:cNvContentPartPr/>
              <p14:nvPr/>
            </p14:nvContentPartPr>
            <p14:xfrm>
              <a:off x="5226896" y="2389878"/>
              <a:ext cx="105480" cy="151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82FFF9AD-BF1D-40CA-8759-394652BC3A4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22576" y="2385558"/>
                <a:ext cx="1141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84F18966-8B0E-4076-BDB2-E999ED944D20}"/>
              </a:ext>
            </a:extLst>
          </p:cNvPr>
          <p:cNvGrpSpPr/>
          <p:nvPr/>
        </p:nvGrpSpPr>
        <p:grpSpPr>
          <a:xfrm>
            <a:off x="2570816" y="3407238"/>
            <a:ext cx="13680" cy="81360"/>
            <a:chOff x="2570816" y="3407238"/>
            <a:chExt cx="13680" cy="8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7FE34A9-AF5B-4A89-ACA0-C8A73DC1D63B}"/>
                    </a:ext>
                  </a:extLst>
                </p14:cNvPr>
                <p14:cNvContentPartPr/>
                <p14:nvPr/>
              </p14:nvContentPartPr>
              <p14:xfrm>
                <a:off x="2575496" y="3407238"/>
                <a:ext cx="9000" cy="6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7FE34A9-AF5B-4A89-ACA0-C8A73DC1D6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71176" y="3402918"/>
                  <a:ext cx="17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E020986-BF59-4A3C-9F3C-185AB7E8C476}"/>
                    </a:ext>
                  </a:extLst>
                </p14:cNvPr>
                <p14:cNvContentPartPr/>
                <p14:nvPr/>
              </p14:nvContentPartPr>
              <p14:xfrm>
                <a:off x="2570816" y="3476718"/>
                <a:ext cx="2880" cy="11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E020986-BF59-4A3C-9F3C-185AB7E8C4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66496" y="3472398"/>
                  <a:ext cx="115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7FB94B0-EB10-423D-87AE-DCA665D17BFD}"/>
              </a:ext>
            </a:extLst>
          </p:cNvPr>
          <p:cNvGrpSpPr/>
          <p:nvPr/>
        </p:nvGrpSpPr>
        <p:grpSpPr>
          <a:xfrm>
            <a:off x="2812016" y="3375558"/>
            <a:ext cx="649800" cy="134280"/>
            <a:chOff x="2812016" y="3375558"/>
            <a:chExt cx="64980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C668DC3-1282-4D95-BF6F-83D88722A6A1}"/>
                    </a:ext>
                  </a:extLst>
                </p14:cNvPr>
                <p14:cNvContentPartPr/>
                <p14:nvPr/>
              </p14:nvContentPartPr>
              <p14:xfrm>
                <a:off x="2812016" y="3375558"/>
                <a:ext cx="111960" cy="134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C668DC3-1282-4D95-BF6F-83D88722A6A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07696" y="3371238"/>
                  <a:ext cx="120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EBE6023-3271-4931-8B4A-6DE0B724448A}"/>
                    </a:ext>
                  </a:extLst>
                </p14:cNvPr>
                <p14:cNvContentPartPr/>
                <p14:nvPr/>
              </p14:nvContentPartPr>
              <p14:xfrm>
                <a:off x="3040256" y="3387078"/>
                <a:ext cx="136440" cy="105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EBE6023-3271-4931-8B4A-6DE0B72444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35936" y="3382758"/>
                  <a:ext cx="145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C7386C0-49C1-48D6-8234-817B7B53EF1C}"/>
                    </a:ext>
                  </a:extLst>
                </p14:cNvPr>
                <p14:cNvContentPartPr/>
                <p14:nvPr/>
              </p14:nvContentPartPr>
              <p14:xfrm>
                <a:off x="3185336" y="3416958"/>
                <a:ext cx="57600" cy="4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C7386C0-49C1-48D6-8234-817B7B53EF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81016" y="3412638"/>
                  <a:ext cx="66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6F7164A-E151-4475-BBB0-E66570C10512}"/>
                    </a:ext>
                  </a:extLst>
                </p14:cNvPr>
                <p14:cNvContentPartPr/>
                <p14:nvPr/>
              </p14:nvContentPartPr>
              <p14:xfrm>
                <a:off x="3274616" y="3375558"/>
                <a:ext cx="114120" cy="85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6F7164A-E151-4475-BBB0-E66570C105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70296" y="3371238"/>
                  <a:ext cx="122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0621A33-BA33-424F-9A87-F8A9EE80B426}"/>
                    </a:ext>
                  </a:extLst>
                </p14:cNvPr>
                <p14:cNvContentPartPr/>
                <p14:nvPr/>
              </p14:nvContentPartPr>
              <p14:xfrm>
                <a:off x="3332216" y="3380238"/>
                <a:ext cx="16920" cy="104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0621A33-BA33-424F-9A87-F8A9EE80B42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27896" y="3375918"/>
                  <a:ext cx="25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9BB5C67-4EB7-4C34-9AF5-585D23FA0B36}"/>
                    </a:ext>
                  </a:extLst>
                </p14:cNvPr>
                <p14:cNvContentPartPr/>
                <p14:nvPr/>
              </p14:nvContentPartPr>
              <p14:xfrm>
                <a:off x="3362096" y="3383838"/>
                <a:ext cx="99720" cy="92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9BB5C67-4EB7-4C34-9AF5-585D23FA0B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57776" y="3379518"/>
                  <a:ext cx="1083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E07FF96A-10FC-41F0-BDD4-E3F8C7878E79}"/>
              </a:ext>
            </a:extLst>
          </p:cNvPr>
          <p:cNvGrpSpPr/>
          <p:nvPr/>
        </p:nvGrpSpPr>
        <p:grpSpPr>
          <a:xfrm>
            <a:off x="3766016" y="3360438"/>
            <a:ext cx="274320" cy="122760"/>
            <a:chOff x="3766016" y="3360438"/>
            <a:chExt cx="27432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BC31B6D-46B9-41B8-A029-AE23E7825F66}"/>
                    </a:ext>
                  </a:extLst>
                </p14:cNvPr>
                <p14:cNvContentPartPr/>
                <p14:nvPr/>
              </p14:nvContentPartPr>
              <p14:xfrm>
                <a:off x="3766016" y="3415518"/>
                <a:ext cx="171720" cy="10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BC31B6D-46B9-41B8-A029-AE23E7825F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61696" y="3411198"/>
                  <a:ext cx="180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670535E-C360-4836-86B7-2AD68E43EBEC}"/>
                    </a:ext>
                  </a:extLst>
                </p14:cNvPr>
                <p14:cNvContentPartPr/>
                <p14:nvPr/>
              </p14:nvContentPartPr>
              <p14:xfrm>
                <a:off x="3793016" y="3447558"/>
                <a:ext cx="135360" cy="7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670535E-C360-4836-86B7-2AD68E43EB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88696" y="3443238"/>
                  <a:ext cx="144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832E830-BA0A-4343-A7B0-C4B18939D5CF}"/>
                    </a:ext>
                  </a:extLst>
                </p14:cNvPr>
                <p14:cNvContentPartPr/>
                <p14:nvPr/>
              </p14:nvContentPartPr>
              <p14:xfrm>
                <a:off x="3961856" y="3360438"/>
                <a:ext cx="78480" cy="122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832E830-BA0A-4343-A7B0-C4B18939D5C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57536" y="3356118"/>
                  <a:ext cx="871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4F0DFCDB-9DBF-486A-8A74-92D7ED37870D}"/>
              </a:ext>
            </a:extLst>
          </p:cNvPr>
          <p:cNvGrpSpPr/>
          <p:nvPr/>
        </p:nvGrpSpPr>
        <p:grpSpPr>
          <a:xfrm>
            <a:off x="4220696" y="3290238"/>
            <a:ext cx="232200" cy="141120"/>
            <a:chOff x="4220696" y="3290238"/>
            <a:chExt cx="23220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C0B233-14BF-43EB-A595-B23EBB955E02}"/>
                    </a:ext>
                  </a:extLst>
                </p14:cNvPr>
                <p14:cNvContentPartPr/>
                <p14:nvPr/>
              </p14:nvContentPartPr>
              <p14:xfrm>
                <a:off x="4331576" y="3342438"/>
                <a:ext cx="11160" cy="88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C0B233-14BF-43EB-A595-B23EBB955E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27256" y="3338118"/>
                  <a:ext cx="19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12E92DE-B48E-4AC6-B505-B166ABB896F7}"/>
                    </a:ext>
                  </a:extLst>
                </p14:cNvPr>
                <p14:cNvContentPartPr/>
                <p14:nvPr/>
              </p14:nvContentPartPr>
              <p14:xfrm>
                <a:off x="4234016" y="3290238"/>
                <a:ext cx="218880" cy="10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12E92DE-B48E-4AC6-B505-B166ABB896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29696" y="3285918"/>
                  <a:ext cx="227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8F983BF-7CA8-4620-9DDD-B175FBA57657}"/>
                    </a:ext>
                  </a:extLst>
                </p14:cNvPr>
                <p14:cNvContentPartPr/>
                <p14:nvPr/>
              </p14:nvContentPartPr>
              <p14:xfrm>
                <a:off x="4220696" y="3365478"/>
                <a:ext cx="219600" cy="12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8F983BF-7CA8-4620-9DDD-B175FBA576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16376" y="3361158"/>
                  <a:ext cx="22824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E06BB41D-3690-45D8-90E9-FC75C80ABA30}"/>
              </a:ext>
            </a:extLst>
          </p:cNvPr>
          <p:cNvGrpSpPr/>
          <p:nvPr/>
        </p:nvGrpSpPr>
        <p:grpSpPr>
          <a:xfrm>
            <a:off x="67376" y="3937158"/>
            <a:ext cx="423000" cy="235440"/>
            <a:chOff x="67376" y="3937158"/>
            <a:chExt cx="42300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F48D605-F170-4AFC-93A9-E2B5299509CE}"/>
                    </a:ext>
                  </a:extLst>
                </p14:cNvPr>
                <p14:cNvContentPartPr/>
                <p14:nvPr/>
              </p14:nvContentPartPr>
              <p14:xfrm>
                <a:off x="67376" y="3967398"/>
                <a:ext cx="16920" cy="205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F48D605-F170-4AFC-93A9-E2B5299509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056" y="3963078"/>
                  <a:ext cx="25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3805CF5-BB19-4E7B-A4E0-148275E7DADD}"/>
                    </a:ext>
                  </a:extLst>
                </p14:cNvPr>
                <p14:cNvContentPartPr/>
                <p14:nvPr/>
              </p14:nvContentPartPr>
              <p14:xfrm>
                <a:off x="103016" y="3951918"/>
                <a:ext cx="134640" cy="183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3805CF5-BB19-4E7B-A4E0-148275E7DAD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696" y="3947598"/>
                  <a:ext cx="143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19CF69C-45F9-44D2-B337-B818712562A0}"/>
                    </a:ext>
                  </a:extLst>
                </p14:cNvPr>
                <p14:cNvContentPartPr/>
                <p14:nvPr/>
              </p14:nvContentPartPr>
              <p14:xfrm>
                <a:off x="235856" y="4039758"/>
                <a:ext cx="123120" cy="86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19CF69C-45F9-44D2-B337-B818712562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1536" y="4035438"/>
                  <a:ext cx="131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85360CB-8033-481B-A7E2-23F2E4AB06D7}"/>
                    </a:ext>
                  </a:extLst>
                </p14:cNvPr>
                <p14:cNvContentPartPr/>
                <p14:nvPr/>
              </p14:nvContentPartPr>
              <p14:xfrm>
                <a:off x="326216" y="3937158"/>
                <a:ext cx="88920" cy="200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85360CB-8033-481B-A7E2-23F2E4AB06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1896" y="3932838"/>
                  <a:ext cx="97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E70FFEB-DC81-4B8F-B8F8-AD35EF0941D9}"/>
                    </a:ext>
                  </a:extLst>
                </p14:cNvPr>
                <p14:cNvContentPartPr/>
                <p14:nvPr/>
              </p14:nvContentPartPr>
              <p14:xfrm>
                <a:off x="423776" y="4026438"/>
                <a:ext cx="66600" cy="96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E70FFEB-DC81-4B8F-B8F8-AD35EF0941D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9456" y="4022118"/>
                  <a:ext cx="752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4CDD5D29-9443-4835-9AD1-DE48EB8D1C55}"/>
              </a:ext>
            </a:extLst>
          </p:cNvPr>
          <p:cNvGrpSpPr/>
          <p:nvPr/>
        </p:nvGrpSpPr>
        <p:grpSpPr>
          <a:xfrm>
            <a:off x="3684296" y="2638638"/>
            <a:ext cx="232560" cy="326880"/>
            <a:chOff x="3684296" y="2638638"/>
            <a:chExt cx="23256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29E98E9-FB00-44A3-8352-55BA76B7A83E}"/>
                    </a:ext>
                  </a:extLst>
                </p14:cNvPr>
                <p14:cNvContentPartPr/>
                <p14:nvPr/>
              </p14:nvContentPartPr>
              <p14:xfrm>
                <a:off x="3717776" y="2906118"/>
                <a:ext cx="42840" cy="6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29E98E9-FB00-44A3-8352-55BA76B7A83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13456" y="2901798"/>
                  <a:ext cx="51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A802C00-447E-448A-BDF7-69FEEDE1137F}"/>
                    </a:ext>
                  </a:extLst>
                </p14:cNvPr>
                <p14:cNvContentPartPr/>
                <p14:nvPr/>
              </p14:nvContentPartPr>
              <p14:xfrm>
                <a:off x="3703016" y="2891358"/>
                <a:ext cx="183240" cy="15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A802C00-447E-448A-BDF7-69FEEDE113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98696" y="2887038"/>
                  <a:ext cx="191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15E2DB1-E3EF-49A2-BB0E-C95EC2AEE10A}"/>
                    </a:ext>
                  </a:extLst>
                </p14:cNvPr>
                <p14:cNvContentPartPr/>
                <p14:nvPr/>
              </p14:nvContentPartPr>
              <p14:xfrm>
                <a:off x="3684296" y="2638638"/>
                <a:ext cx="232560" cy="326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15E2DB1-E3EF-49A2-BB0E-C95EC2AEE10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79976" y="2634318"/>
                  <a:ext cx="24120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1DE47EC9-6D24-475B-95FD-9C5A93958F20}"/>
                  </a:ext>
                </a:extLst>
              </p14:cNvPr>
              <p14:cNvContentPartPr/>
              <p14:nvPr/>
            </p14:nvContentPartPr>
            <p14:xfrm>
              <a:off x="5205656" y="2114478"/>
              <a:ext cx="173520" cy="2887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1DE47EC9-6D24-475B-95FD-9C5A93958F2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01336" y="2110158"/>
                <a:ext cx="1821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A281EEF6-97AA-4C18-BE35-878339B0DD51}"/>
                  </a:ext>
                </a:extLst>
              </p14:cNvPr>
              <p14:cNvContentPartPr/>
              <p14:nvPr/>
            </p14:nvContentPartPr>
            <p14:xfrm>
              <a:off x="1543376" y="3808998"/>
              <a:ext cx="71280" cy="2372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A281EEF6-97AA-4C18-BE35-878339B0DD5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539056" y="3804678"/>
                <a:ext cx="7992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54B81F02-8CBB-4A28-8DA1-EB05AA630AD9}"/>
              </a:ext>
            </a:extLst>
          </p:cNvPr>
          <p:cNvGrpSpPr/>
          <p:nvPr/>
        </p:nvGrpSpPr>
        <p:grpSpPr>
          <a:xfrm>
            <a:off x="1739216" y="2383398"/>
            <a:ext cx="197280" cy="187920"/>
            <a:chOff x="1739216" y="2383398"/>
            <a:chExt cx="19728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2176E30-9ACE-4E81-8462-32B9A04736A8}"/>
                    </a:ext>
                  </a:extLst>
                </p14:cNvPr>
                <p14:cNvContentPartPr/>
                <p14:nvPr/>
              </p14:nvContentPartPr>
              <p14:xfrm>
                <a:off x="1739216" y="2421918"/>
                <a:ext cx="126000" cy="18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2176E30-9ACE-4E81-8462-32B9A04736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34896" y="2417598"/>
                  <a:ext cx="134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469322D-13AF-4A68-8D9E-B49DED1898B2}"/>
                    </a:ext>
                  </a:extLst>
                </p14:cNvPr>
                <p14:cNvContentPartPr/>
                <p14:nvPr/>
              </p14:nvContentPartPr>
              <p14:xfrm>
                <a:off x="1799696" y="2383398"/>
                <a:ext cx="136800" cy="187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469322D-13AF-4A68-8D9E-B49DED1898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95376" y="2379078"/>
                  <a:ext cx="1454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41F62F8A-C978-41E1-86F7-B5A571E2D34C}"/>
              </a:ext>
            </a:extLst>
          </p:cNvPr>
          <p:cNvGrpSpPr/>
          <p:nvPr/>
        </p:nvGrpSpPr>
        <p:grpSpPr>
          <a:xfrm>
            <a:off x="2548136" y="3693438"/>
            <a:ext cx="816120" cy="198360"/>
            <a:chOff x="2548136" y="3693438"/>
            <a:chExt cx="81612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158AFE9-362A-4CCD-B729-8CEC5903BCCB}"/>
                    </a:ext>
                  </a:extLst>
                </p14:cNvPr>
                <p14:cNvContentPartPr/>
                <p14:nvPr/>
              </p14:nvContentPartPr>
              <p14:xfrm>
                <a:off x="2548136" y="3808638"/>
                <a:ext cx="8280" cy="83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158AFE9-362A-4CCD-B729-8CEC5903BCC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43816" y="3804318"/>
                  <a:ext cx="16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E55C88C-69FB-46DC-A8AD-CFD37F33E42C}"/>
                    </a:ext>
                  </a:extLst>
                </p14:cNvPr>
                <p14:cNvContentPartPr/>
                <p14:nvPr/>
              </p14:nvContentPartPr>
              <p14:xfrm>
                <a:off x="2633456" y="3746718"/>
                <a:ext cx="129960" cy="131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E55C88C-69FB-46DC-A8AD-CFD37F33E42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29136" y="3742398"/>
                  <a:ext cx="13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D2AA438-BE5A-4E20-9BE8-8D6F018CB2AC}"/>
                    </a:ext>
                  </a:extLst>
                </p14:cNvPr>
                <p14:cNvContentPartPr/>
                <p14:nvPr/>
              </p14:nvContentPartPr>
              <p14:xfrm>
                <a:off x="2806976" y="3761838"/>
                <a:ext cx="115200" cy="118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D2AA438-BE5A-4E20-9BE8-8D6F018CB2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02656" y="3757518"/>
                  <a:ext cx="12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5D5F5C1-2398-4974-A2A7-2169635623FD}"/>
                    </a:ext>
                  </a:extLst>
                </p14:cNvPr>
                <p14:cNvContentPartPr/>
                <p14:nvPr/>
              </p14:nvContentPartPr>
              <p14:xfrm>
                <a:off x="3031976" y="3744558"/>
                <a:ext cx="141840" cy="93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5D5F5C1-2398-4974-A2A7-2169635623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27656" y="3740238"/>
                  <a:ext cx="150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A1C8620-5B56-4B16-A87E-10018C15C5F8}"/>
                    </a:ext>
                  </a:extLst>
                </p14:cNvPr>
                <p14:cNvContentPartPr/>
                <p14:nvPr/>
              </p14:nvContentPartPr>
              <p14:xfrm>
                <a:off x="3255896" y="3693438"/>
                <a:ext cx="108360" cy="138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A1C8620-5B56-4B16-A87E-10018C15C5F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51576" y="3689118"/>
                  <a:ext cx="11700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4B7CAE4-919A-4346-B5D4-37D83BCFDF71}"/>
                  </a:ext>
                </a:extLst>
              </p14:cNvPr>
              <p14:cNvContentPartPr/>
              <p14:nvPr/>
            </p14:nvContentPartPr>
            <p14:xfrm>
              <a:off x="5344976" y="2104038"/>
              <a:ext cx="338400" cy="3697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4B7CAE4-919A-4346-B5D4-37D83BCFDF7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340656" y="2099718"/>
                <a:ext cx="34704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977EB165-2ACF-447A-B534-52432432CE47}"/>
              </a:ext>
            </a:extLst>
          </p:cNvPr>
          <p:cNvGrpSpPr/>
          <p:nvPr/>
        </p:nvGrpSpPr>
        <p:grpSpPr>
          <a:xfrm>
            <a:off x="3742616" y="3696678"/>
            <a:ext cx="303480" cy="152640"/>
            <a:chOff x="3742616" y="3696678"/>
            <a:chExt cx="30348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8260E37-2B69-4D5A-A86C-3370384B719D}"/>
                    </a:ext>
                  </a:extLst>
                </p14:cNvPr>
                <p14:cNvContentPartPr/>
                <p14:nvPr/>
              </p14:nvContentPartPr>
              <p14:xfrm>
                <a:off x="3742616" y="3744558"/>
                <a:ext cx="182520" cy="9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8260E37-2B69-4D5A-A86C-3370384B71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38296" y="3740238"/>
                  <a:ext cx="19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D6C76D4-F702-4868-8F20-E1E71E220692}"/>
                    </a:ext>
                  </a:extLst>
                </p14:cNvPr>
                <p14:cNvContentPartPr/>
                <p14:nvPr/>
              </p14:nvContentPartPr>
              <p14:xfrm>
                <a:off x="3763496" y="3790278"/>
                <a:ext cx="164520" cy="10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D6C76D4-F702-4868-8F20-E1E71E22069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59176" y="3785958"/>
                  <a:ext cx="173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9E858F4-D82D-4F14-9E12-CCCBD88F25B7}"/>
                    </a:ext>
                  </a:extLst>
                </p14:cNvPr>
                <p14:cNvContentPartPr/>
                <p14:nvPr/>
              </p14:nvContentPartPr>
              <p14:xfrm>
                <a:off x="3927296" y="3696678"/>
                <a:ext cx="118800" cy="1526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9E858F4-D82D-4F14-9E12-CCCBD88F25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22976" y="3692358"/>
                  <a:ext cx="1274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80C3BCAF-7343-4432-A8C2-8F1F9FEDC6DA}"/>
              </a:ext>
            </a:extLst>
          </p:cNvPr>
          <p:cNvGrpSpPr/>
          <p:nvPr/>
        </p:nvGrpSpPr>
        <p:grpSpPr>
          <a:xfrm>
            <a:off x="4252016" y="3637638"/>
            <a:ext cx="342000" cy="209880"/>
            <a:chOff x="4252016" y="3637638"/>
            <a:chExt cx="34200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7BA918A-0743-43C6-9322-35953AACF140}"/>
                    </a:ext>
                  </a:extLst>
                </p14:cNvPr>
                <p14:cNvContentPartPr/>
                <p14:nvPr/>
              </p14:nvContentPartPr>
              <p14:xfrm>
                <a:off x="4252016" y="3665718"/>
                <a:ext cx="49320" cy="111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7BA918A-0743-43C6-9322-35953AACF14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47696" y="3661398"/>
                  <a:ext cx="57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BE95C94-1973-4EA2-A4DE-D2EE9D49A7A3}"/>
                    </a:ext>
                  </a:extLst>
                </p14:cNvPr>
                <p14:cNvContentPartPr/>
                <p14:nvPr/>
              </p14:nvContentPartPr>
              <p14:xfrm>
                <a:off x="4276496" y="3637638"/>
                <a:ext cx="317520" cy="209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BE95C94-1973-4EA2-A4DE-D2EE9D49A7A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72176" y="3633318"/>
                  <a:ext cx="32616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702E891-2DF2-48FC-924B-0FCA29403589}"/>
                  </a:ext>
                </a:extLst>
              </p14:cNvPr>
              <p14:cNvContentPartPr/>
              <p14:nvPr/>
            </p14:nvContentPartPr>
            <p14:xfrm>
              <a:off x="4457216" y="3543678"/>
              <a:ext cx="12600" cy="90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702E891-2DF2-48FC-924B-0FCA2940358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52896" y="3539358"/>
                <a:ext cx="21240" cy="1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618505DF-0AEE-4646-A321-79977C9DB79A}"/>
              </a:ext>
            </a:extLst>
          </p:cNvPr>
          <p:cNvGrpSpPr/>
          <p:nvPr/>
        </p:nvGrpSpPr>
        <p:grpSpPr>
          <a:xfrm>
            <a:off x="576056" y="3788118"/>
            <a:ext cx="1692720" cy="790920"/>
            <a:chOff x="576056" y="3788118"/>
            <a:chExt cx="169272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CE99474-5F83-49F3-8173-4C62F4AE7395}"/>
                    </a:ext>
                  </a:extLst>
                </p14:cNvPr>
                <p14:cNvContentPartPr/>
                <p14:nvPr/>
              </p14:nvContentPartPr>
              <p14:xfrm>
                <a:off x="614576" y="3999798"/>
                <a:ext cx="11160" cy="10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CE99474-5F83-49F3-8173-4C62F4AE739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0256" y="3995478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EC684F1-63E0-47E0-95D2-708AD584666A}"/>
                    </a:ext>
                  </a:extLst>
                </p14:cNvPr>
                <p14:cNvContentPartPr/>
                <p14:nvPr/>
              </p14:nvContentPartPr>
              <p14:xfrm>
                <a:off x="598016" y="4095558"/>
                <a:ext cx="2520" cy="1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EC684F1-63E0-47E0-95D2-708AD584666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3696" y="4091238"/>
                  <a:ext cx="11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9A497B8-E012-46B6-ADDF-9866F6967C1A}"/>
                    </a:ext>
                  </a:extLst>
                </p14:cNvPr>
                <p14:cNvContentPartPr/>
                <p14:nvPr/>
              </p14:nvContentPartPr>
              <p14:xfrm>
                <a:off x="576056" y="4069998"/>
                <a:ext cx="9360" cy="21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9A497B8-E012-46B6-ADDF-9866F6967C1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1736" y="4065678"/>
                  <a:ext cx="1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BCCE0AC-E514-407F-85D7-807446B1A1BB}"/>
                    </a:ext>
                  </a:extLst>
                </p14:cNvPr>
                <p14:cNvContentPartPr/>
                <p14:nvPr/>
              </p14:nvContentPartPr>
              <p14:xfrm>
                <a:off x="596936" y="3990798"/>
                <a:ext cx="18360" cy="18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BCCE0AC-E514-407F-85D7-807446B1A1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2616" y="3986478"/>
                  <a:ext cx="27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A28CC3B-09BA-4A3A-9B8E-EA8E39633915}"/>
                    </a:ext>
                  </a:extLst>
                </p14:cNvPr>
                <p14:cNvContentPartPr/>
                <p14:nvPr/>
              </p14:nvContentPartPr>
              <p14:xfrm>
                <a:off x="666776" y="3979278"/>
                <a:ext cx="172800" cy="226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A28CC3B-09BA-4A3A-9B8E-EA8E3963391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2456" y="3974958"/>
                  <a:ext cx="181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53233A3-66CF-4021-9816-AE375D4367B1}"/>
                    </a:ext>
                  </a:extLst>
                </p14:cNvPr>
                <p14:cNvContentPartPr/>
                <p14:nvPr/>
              </p14:nvContentPartPr>
              <p14:xfrm>
                <a:off x="816536" y="3973518"/>
                <a:ext cx="210960" cy="191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53233A3-66CF-4021-9816-AE375D4367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2216" y="3969198"/>
                  <a:ext cx="219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167EDBE-0161-4593-9A34-9E50657EBBC2}"/>
                    </a:ext>
                  </a:extLst>
                </p14:cNvPr>
                <p14:cNvContentPartPr/>
                <p14:nvPr/>
              </p14:nvContentPartPr>
              <p14:xfrm>
                <a:off x="1146296" y="3929958"/>
                <a:ext cx="18000" cy="138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167EDBE-0161-4593-9A34-9E50657EBBC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1976" y="3925638"/>
                  <a:ext cx="26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F047739-A1A7-4AFC-B979-94510DE9938C}"/>
                    </a:ext>
                  </a:extLst>
                </p14:cNvPr>
                <p14:cNvContentPartPr/>
                <p14:nvPr/>
              </p14:nvContentPartPr>
              <p14:xfrm>
                <a:off x="1105976" y="3872718"/>
                <a:ext cx="103320" cy="103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F047739-A1A7-4AFC-B979-94510DE993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1656" y="3868398"/>
                  <a:ext cx="111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0E4BD77-E2B8-482F-9A3B-C46CB7E02F8B}"/>
                    </a:ext>
                  </a:extLst>
                </p14:cNvPr>
                <p14:cNvContentPartPr/>
                <p14:nvPr/>
              </p14:nvContentPartPr>
              <p14:xfrm>
                <a:off x="1220096" y="3982878"/>
                <a:ext cx="75600" cy="39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0E4BD77-E2B8-482F-9A3B-C46CB7E02F8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15776" y="3978558"/>
                  <a:ext cx="84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E687A55-490B-4F76-9639-75614549DE0F}"/>
                    </a:ext>
                  </a:extLst>
                </p14:cNvPr>
                <p14:cNvContentPartPr/>
                <p14:nvPr/>
              </p14:nvContentPartPr>
              <p14:xfrm>
                <a:off x="1313336" y="3869478"/>
                <a:ext cx="146520" cy="159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E687A55-490B-4F76-9639-75614549DE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09016" y="3865158"/>
                  <a:ext cx="155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BA0BED9-1766-443D-B882-ED4E13189505}"/>
                    </a:ext>
                  </a:extLst>
                </p14:cNvPr>
                <p14:cNvContentPartPr/>
                <p14:nvPr/>
              </p14:nvContentPartPr>
              <p14:xfrm>
                <a:off x="1418816" y="3923838"/>
                <a:ext cx="360" cy="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BA0BED9-1766-443D-B882-ED4E131895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14496" y="39195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FA1C40F-B561-40EA-B790-8CCF4E7BD2FB}"/>
                    </a:ext>
                  </a:extLst>
                </p14:cNvPr>
                <p14:cNvContentPartPr/>
                <p14:nvPr/>
              </p14:nvContentPartPr>
              <p14:xfrm>
                <a:off x="1395056" y="3979998"/>
                <a:ext cx="75600" cy="51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FA1C40F-B561-40EA-B790-8CCF4E7BD2F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90736" y="3975678"/>
                  <a:ext cx="84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963E740-AE11-4967-B2F1-7352A387B65A}"/>
                    </a:ext>
                  </a:extLst>
                </p14:cNvPr>
                <p14:cNvContentPartPr/>
                <p14:nvPr/>
              </p14:nvContentPartPr>
              <p14:xfrm>
                <a:off x="1652456" y="3857238"/>
                <a:ext cx="18720" cy="1051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963E740-AE11-4967-B2F1-7352A387B65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48136" y="3852918"/>
                  <a:ext cx="27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8DCF61A-DDF5-4CE5-A1D0-F1F69C595B59}"/>
                    </a:ext>
                  </a:extLst>
                </p14:cNvPr>
                <p14:cNvContentPartPr/>
                <p14:nvPr/>
              </p14:nvContentPartPr>
              <p14:xfrm>
                <a:off x="1618256" y="3848238"/>
                <a:ext cx="93960" cy="17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8DCF61A-DDF5-4CE5-A1D0-F1F69C595B5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13936" y="3843918"/>
                  <a:ext cx="102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929F621-53B2-4B74-887C-9D7DB67E02D6}"/>
                    </a:ext>
                  </a:extLst>
                </p14:cNvPr>
                <p14:cNvContentPartPr/>
                <p14:nvPr/>
              </p14:nvContentPartPr>
              <p14:xfrm>
                <a:off x="1612136" y="3901878"/>
                <a:ext cx="74160" cy="5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929F621-53B2-4B74-887C-9D7DB67E02D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07816" y="3897558"/>
                  <a:ext cx="828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C1E64BF-20C5-4179-AB07-10BB92475540}"/>
                    </a:ext>
                  </a:extLst>
                </p14:cNvPr>
                <p14:cNvContentPartPr/>
                <p14:nvPr/>
              </p14:nvContentPartPr>
              <p14:xfrm>
                <a:off x="1719416" y="3866958"/>
                <a:ext cx="190440" cy="86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C1E64BF-20C5-4179-AB07-10BB924755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15096" y="3862638"/>
                  <a:ext cx="199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2C01010-6FAB-42A8-BC2E-1BFB469FEF9F}"/>
                    </a:ext>
                  </a:extLst>
                </p14:cNvPr>
                <p14:cNvContentPartPr/>
                <p14:nvPr/>
              </p14:nvContentPartPr>
              <p14:xfrm>
                <a:off x="1894736" y="3842838"/>
                <a:ext cx="360" cy="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2C01010-6FAB-42A8-BC2E-1BFB469FEF9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90416" y="38385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C3971F5-55F2-43BB-8DF7-F1E290ED5092}"/>
                    </a:ext>
                  </a:extLst>
                </p14:cNvPr>
                <p14:cNvContentPartPr/>
                <p14:nvPr/>
              </p14:nvContentPartPr>
              <p14:xfrm>
                <a:off x="1905536" y="3791718"/>
                <a:ext cx="93960" cy="160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C3971F5-55F2-43BB-8DF7-F1E290ED509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901216" y="3787398"/>
                  <a:ext cx="102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5544240-7467-46F1-B7E3-C57A1264BF28}"/>
                    </a:ext>
                  </a:extLst>
                </p14:cNvPr>
                <p14:cNvContentPartPr/>
                <p14:nvPr/>
              </p14:nvContentPartPr>
              <p14:xfrm>
                <a:off x="1986896" y="3880638"/>
                <a:ext cx="104040" cy="687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5544240-7467-46F1-B7E3-C57A1264BF2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982576" y="3876318"/>
                  <a:ext cx="112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5868417-295D-4ECB-96C3-D14BED239EE6}"/>
                    </a:ext>
                  </a:extLst>
                </p14:cNvPr>
                <p14:cNvContentPartPr/>
                <p14:nvPr/>
              </p14:nvContentPartPr>
              <p14:xfrm>
                <a:off x="2152856" y="3788118"/>
                <a:ext cx="72720" cy="219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5868417-295D-4ECB-96C3-D14BED239EE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48536" y="3783798"/>
                  <a:ext cx="81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852C986-B409-4B9B-B7E6-2C9FC9618711}"/>
                    </a:ext>
                  </a:extLst>
                </p14:cNvPr>
                <p14:cNvContentPartPr/>
                <p14:nvPr/>
              </p14:nvContentPartPr>
              <p14:xfrm>
                <a:off x="666056" y="4339998"/>
                <a:ext cx="127800" cy="239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852C986-B409-4B9B-B7E6-2C9FC961871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1736" y="4335678"/>
                  <a:ext cx="136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AAF6C26-3209-4941-B9FC-BED7C3268F2A}"/>
                    </a:ext>
                  </a:extLst>
                </p14:cNvPr>
                <p14:cNvContentPartPr/>
                <p14:nvPr/>
              </p14:nvContentPartPr>
              <p14:xfrm>
                <a:off x="796376" y="4343958"/>
                <a:ext cx="83520" cy="68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AAF6C26-3209-4941-B9FC-BED7C3268F2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2056" y="4339638"/>
                  <a:ext cx="92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8BD3595-610D-43AB-A9E3-416DE7CAB3E9}"/>
                    </a:ext>
                  </a:extLst>
                </p14:cNvPr>
                <p14:cNvContentPartPr/>
                <p14:nvPr/>
              </p14:nvContentPartPr>
              <p14:xfrm>
                <a:off x="860096" y="4333878"/>
                <a:ext cx="117360" cy="176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8BD3595-610D-43AB-A9E3-416DE7CAB3E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5776" y="4329558"/>
                  <a:ext cx="126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02E7AEF-2443-4907-9ACD-49F3EB125DB4}"/>
                    </a:ext>
                  </a:extLst>
                </p14:cNvPr>
                <p14:cNvContentPartPr/>
                <p14:nvPr/>
              </p14:nvContentPartPr>
              <p14:xfrm>
                <a:off x="977816" y="4279518"/>
                <a:ext cx="173160" cy="122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02E7AEF-2443-4907-9ACD-49F3EB125D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3496" y="4275198"/>
                  <a:ext cx="181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9F2362B-44A8-4755-984D-BE44C838EFF4}"/>
                    </a:ext>
                  </a:extLst>
                </p14:cNvPr>
                <p14:cNvContentPartPr/>
                <p14:nvPr/>
              </p14:nvContentPartPr>
              <p14:xfrm>
                <a:off x="1208216" y="4250718"/>
                <a:ext cx="40680" cy="173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9F2362B-44A8-4755-984D-BE44C838EFF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203896" y="4246398"/>
                  <a:ext cx="49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6C9FC9D-F71E-44A2-9762-1FBCBE596E27}"/>
                    </a:ext>
                  </a:extLst>
                </p14:cNvPr>
                <p14:cNvContentPartPr/>
                <p14:nvPr/>
              </p14:nvContentPartPr>
              <p14:xfrm>
                <a:off x="1157096" y="4234158"/>
                <a:ext cx="145080" cy="1285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6C9FC9D-F71E-44A2-9762-1FBCBE596E2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2776" y="4229838"/>
                  <a:ext cx="153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D379168-2FE0-4FED-98D2-2E8B97756118}"/>
                    </a:ext>
                  </a:extLst>
                </p14:cNvPr>
                <p14:cNvContentPartPr/>
                <p14:nvPr/>
              </p14:nvContentPartPr>
              <p14:xfrm>
                <a:off x="1297856" y="4322718"/>
                <a:ext cx="59400" cy="75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D379168-2FE0-4FED-98D2-2E8B9775611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93536" y="4318398"/>
                  <a:ext cx="68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D0C4D25-8A4F-4C1C-9837-56C2F932E0BA}"/>
                    </a:ext>
                  </a:extLst>
                </p14:cNvPr>
                <p14:cNvContentPartPr/>
                <p14:nvPr/>
              </p14:nvContentPartPr>
              <p14:xfrm>
                <a:off x="1378856" y="4228398"/>
                <a:ext cx="160920" cy="180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D0C4D25-8A4F-4C1C-9837-56C2F932E0B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74536" y="4224078"/>
                  <a:ext cx="169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750A202-DEFA-476E-ADC7-BE5BEA1B256A}"/>
                    </a:ext>
                  </a:extLst>
                </p14:cNvPr>
                <p14:cNvContentPartPr/>
                <p14:nvPr/>
              </p14:nvContentPartPr>
              <p14:xfrm>
                <a:off x="1528976" y="4275558"/>
                <a:ext cx="360" cy="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750A202-DEFA-476E-ADC7-BE5BEA1B256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24656" y="42712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69A9202-AE62-41F4-8067-ADF9B13EB2F6}"/>
                    </a:ext>
                  </a:extLst>
                </p14:cNvPr>
                <p14:cNvContentPartPr/>
                <p14:nvPr/>
              </p14:nvContentPartPr>
              <p14:xfrm>
                <a:off x="1613936" y="4185558"/>
                <a:ext cx="79920" cy="279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69A9202-AE62-41F4-8067-ADF9B13EB2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09616" y="4181238"/>
                  <a:ext cx="88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75DC40F-EBF5-4A58-BDDB-30936BCC537A}"/>
                    </a:ext>
                  </a:extLst>
                </p14:cNvPr>
                <p14:cNvContentPartPr/>
                <p14:nvPr/>
              </p14:nvContentPartPr>
              <p14:xfrm>
                <a:off x="1736696" y="4185558"/>
                <a:ext cx="111600" cy="157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75DC40F-EBF5-4A58-BDDB-30936BCC537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32376" y="4181238"/>
                  <a:ext cx="120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9D5EBAC-9D21-47AC-A78C-5ABAA8CA1126}"/>
                    </a:ext>
                  </a:extLst>
                </p14:cNvPr>
                <p14:cNvContentPartPr/>
                <p14:nvPr/>
              </p14:nvContentPartPr>
              <p14:xfrm>
                <a:off x="1779176" y="4265118"/>
                <a:ext cx="263520" cy="90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9D5EBAC-9D21-47AC-A78C-5ABAA8CA11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74856" y="4260798"/>
                  <a:ext cx="272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4B12216-47FC-4C05-B1FE-A5AE6DC85DE3}"/>
                    </a:ext>
                  </a:extLst>
                </p14:cNvPr>
                <p14:cNvContentPartPr/>
                <p14:nvPr/>
              </p14:nvContentPartPr>
              <p14:xfrm>
                <a:off x="2018936" y="4204998"/>
                <a:ext cx="36000" cy="27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4B12216-47FC-4C05-B1FE-A5AE6DC85DE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14616" y="4200678"/>
                  <a:ext cx="44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C98F42E-6DCA-42C9-B803-66BA329C45B3}"/>
                    </a:ext>
                  </a:extLst>
                </p14:cNvPr>
                <p14:cNvContentPartPr/>
                <p14:nvPr/>
              </p14:nvContentPartPr>
              <p14:xfrm>
                <a:off x="2013176" y="4262598"/>
                <a:ext cx="144000" cy="2217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C98F42E-6DCA-42C9-B803-66BA329C45B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08856" y="4258278"/>
                  <a:ext cx="152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D67B3ED-D305-412F-98EE-7C28D0E9E68F}"/>
                    </a:ext>
                  </a:extLst>
                </p14:cNvPr>
                <p14:cNvContentPartPr/>
                <p14:nvPr/>
              </p14:nvContentPartPr>
              <p14:xfrm>
                <a:off x="2194616" y="4141998"/>
                <a:ext cx="74160" cy="270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D67B3ED-D305-412F-98EE-7C28D0E9E68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90296" y="4137678"/>
                  <a:ext cx="8280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C84F8CDD-4CE5-4F10-8172-BAE30457B8EA}"/>
              </a:ext>
            </a:extLst>
          </p:cNvPr>
          <p:cNvGrpSpPr/>
          <p:nvPr/>
        </p:nvGrpSpPr>
        <p:grpSpPr>
          <a:xfrm>
            <a:off x="2522576" y="4107438"/>
            <a:ext cx="608040" cy="192240"/>
            <a:chOff x="2522576" y="4107438"/>
            <a:chExt cx="60804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CEE1A13-A146-4734-9B21-E5184E2789CE}"/>
                    </a:ext>
                  </a:extLst>
                </p14:cNvPr>
                <p14:cNvContentPartPr/>
                <p14:nvPr/>
              </p14:nvContentPartPr>
              <p14:xfrm>
                <a:off x="2526536" y="4215078"/>
                <a:ext cx="4320" cy="205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CEE1A13-A146-4734-9B21-E5184E2789C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22216" y="4210758"/>
                  <a:ext cx="12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76159D4-89F8-4CB3-9BAB-AB6778B8C6AF}"/>
                    </a:ext>
                  </a:extLst>
                </p14:cNvPr>
                <p14:cNvContentPartPr/>
                <p14:nvPr/>
              </p14:nvContentPartPr>
              <p14:xfrm>
                <a:off x="2522576" y="4296078"/>
                <a:ext cx="5040" cy="3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76159D4-89F8-4CB3-9BAB-AB6778B8C6A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18256" y="4291758"/>
                  <a:ext cx="13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B8282DC-06A2-44EA-9193-3D7767D5F7C1}"/>
                    </a:ext>
                  </a:extLst>
                </p14:cNvPr>
                <p14:cNvContentPartPr/>
                <p14:nvPr/>
              </p14:nvContentPartPr>
              <p14:xfrm>
                <a:off x="2621936" y="4208958"/>
                <a:ext cx="73080" cy="17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B8282DC-06A2-44EA-9193-3D7767D5F7C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17616" y="4204638"/>
                  <a:ext cx="81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B54D91-8617-4AE2-A9BF-F6338162C342}"/>
                    </a:ext>
                  </a:extLst>
                </p14:cNvPr>
                <p14:cNvContentPartPr/>
                <p14:nvPr/>
              </p14:nvContentPartPr>
              <p14:xfrm>
                <a:off x="2724176" y="4161078"/>
                <a:ext cx="73080" cy="97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B54D91-8617-4AE2-A9BF-F6338162C3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19856" y="4156758"/>
                  <a:ext cx="8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CF1EC7E-BCE9-4E66-BE95-4B24627B5623}"/>
                    </a:ext>
                  </a:extLst>
                </p14:cNvPr>
                <p14:cNvContentPartPr/>
                <p14:nvPr/>
              </p14:nvContentPartPr>
              <p14:xfrm>
                <a:off x="2826056" y="4154238"/>
                <a:ext cx="64800" cy="94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CF1EC7E-BCE9-4E66-BE95-4B24627B562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21736" y="4149918"/>
                  <a:ext cx="73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2941752-C860-4732-918D-7986E29A9BBE}"/>
                    </a:ext>
                  </a:extLst>
                </p14:cNvPr>
                <p14:cNvContentPartPr/>
                <p14:nvPr/>
              </p14:nvContentPartPr>
              <p14:xfrm>
                <a:off x="3010016" y="4107438"/>
                <a:ext cx="120600" cy="98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2941752-C860-4732-918D-7986E29A9B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05696" y="4103118"/>
                  <a:ext cx="12924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2603469A-EEA8-4269-A77D-DD6F35CA08D1}"/>
                  </a:ext>
                </a:extLst>
              </p14:cNvPr>
              <p14:cNvContentPartPr/>
              <p14:nvPr/>
            </p14:nvContentPartPr>
            <p14:xfrm>
              <a:off x="3230696" y="4087638"/>
              <a:ext cx="164880" cy="1198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2603469A-EEA8-4269-A77D-DD6F35CA08D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226376" y="4083318"/>
                <a:ext cx="17352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6D0A107F-8E9F-4676-810C-E8BECFCA2017}"/>
              </a:ext>
            </a:extLst>
          </p:cNvPr>
          <p:cNvGrpSpPr/>
          <p:nvPr/>
        </p:nvGrpSpPr>
        <p:grpSpPr>
          <a:xfrm>
            <a:off x="3659096" y="4071078"/>
            <a:ext cx="292320" cy="156960"/>
            <a:chOff x="3659096" y="4071078"/>
            <a:chExt cx="29232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027E193-CDA4-447B-8521-2ED6E9BB5463}"/>
                    </a:ext>
                  </a:extLst>
                </p14:cNvPr>
                <p14:cNvContentPartPr/>
                <p14:nvPr/>
              </p14:nvContentPartPr>
              <p14:xfrm>
                <a:off x="3659096" y="4141638"/>
                <a:ext cx="168840" cy="12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027E193-CDA4-447B-8521-2ED6E9BB54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54776" y="4137318"/>
                  <a:ext cx="177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3D6958D-73B4-4F81-A761-032BE635684F}"/>
                    </a:ext>
                  </a:extLst>
                </p14:cNvPr>
                <p14:cNvContentPartPr/>
                <p14:nvPr/>
              </p14:nvContentPartPr>
              <p14:xfrm>
                <a:off x="3683576" y="4184838"/>
                <a:ext cx="163080" cy="6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3D6958D-73B4-4F81-A761-032BE635684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79256" y="4180518"/>
                  <a:ext cx="171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D78315B-D6DA-432D-A59D-DE68268D4654}"/>
                    </a:ext>
                  </a:extLst>
                </p14:cNvPr>
                <p14:cNvContentPartPr/>
                <p14:nvPr/>
              </p14:nvContentPartPr>
              <p14:xfrm>
                <a:off x="3841976" y="4071078"/>
                <a:ext cx="109440" cy="156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D78315B-D6DA-432D-A59D-DE68268D46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837656" y="4066758"/>
                  <a:ext cx="11808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D2613279-0550-4EC1-8D04-5A62C80490DC}"/>
                  </a:ext>
                </a:extLst>
              </p14:cNvPr>
              <p14:cNvContentPartPr/>
              <p14:nvPr/>
            </p14:nvContentPartPr>
            <p14:xfrm>
              <a:off x="3973376" y="2658798"/>
              <a:ext cx="186480" cy="2581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D2613279-0550-4EC1-8D04-5A62C80490DC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969056" y="2654478"/>
                <a:ext cx="19512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0FE8DB60-5D80-43F3-87B2-C2B897F7A5EC}"/>
              </a:ext>
            </a:extLst>
          </p:cNvPr>
          <p:cNvGrpSpPr/>
          <p:nvPr/>
        </p:nvGrpSpPr>
        <p:grpSpPr>
          <a:xfrm>
            <a:off x="4160576" y="3972798"/>
            <a:ext cx="619560" cy="330840"/>
            <a:chOff x="4160576" y="3972798"/>
            <a:chExt cx="61956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1FBED89-303E-4AD8-B6DE-9CCE659E528A}"/>
                    </a:ext>
                  </a:extLst>
                </p14:cNvPr>
                <p14:cNvContentPartPr/>
                <p14:nvPr/>
              </p14:nvContentPartPr>
              <p14:xfrm>
                <a:off x="4186136" y="4033638"/>
                <a:ext cx="21240" cy="1414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1FBED89-303E-4AD8-B6DE-9CCE659E52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81816" y="4029318"/>
                  <a:ext cx="29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9210896-EF46-4433-A340-257B6389222B}"/>
                    </a:ext>
                  </a:extLst>
                </p14:cNvPr>
                <p14:cNvContentPartPr/>
                <p14:nvPr/>
              </p14:nvContentPartPr>
              <p14:xfrm>
                <a:off x="4160576" y="3996918"/>
                <a:ext cx="204840" cy="156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9210896-EF46-4433-A340-257B6389222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156256" y="3992598"/>
                  <a:ext cx="21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481C999-11BA-4379-8F0C-D5BB32F5C414}"/>
                    </a:ext>
                  </a:extLst>
                </p14:cNvPr>
                <p14:cNvContentPartPr/>
                <p14:nvPr/>
              </p14:nvContentPartPr>
              <p14:xfrm>
                <a:off x="4398176" y="3972798"/>
                <a:ext cx="118440" cy="164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481C999-11BA-4379-8F0C-D5BB32F5C41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93856" y="3968478"/>
                  <a:ext cx="12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12A3CD4-62B8-428F-ACB0-FC3A4E438779}"/>
                    </a:ext>
                  </a:extLst>
                </p14:cNvPr>
                <p14:cNvContentPartPr/>
                <p14:nvPr/>
              </p14:nvContentPartPr>
              <p14:xfrm>
                <a:off x="4290536" y="3984318"/>
                <a:ext cx="104400" cy="17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12A3CD4-62B8-428F-ACB0-FC3A4E43877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86216" y="3979998"/>
                  <a:ext cx="113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3FCE78C-42B7-4D3E-A652-EB2B6EE11E60}"/>
                    </a:ext>
                  </a:extLst>
                </p14:cNvPr>
                <p14:cNvContentPartPr/>
                <p14:nvPr/>
              </p14:nvContentPartPr>
              <p14:xfrm>
                <a:off x="4531376" y="4055598"/>
                <a:ext cx="144360" cy="78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3FCE78C-42B7-4D3E-A652-EB2B6EE11E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27056" y="4051278"/>
                  <a:ext cx="153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3CED395-375D-45A3-8405-FCE2265ECF11}"/>
                    </a:ext>
                  </a:extLst>
                </p14:cNvPr>
                <p14:cNvContentPartPr/>
                <p14:nvPr/>
              </p14:nvContentPartPr>
              <p14:xfrm>
                <a:off x="4659896" y="4061358"/>
                <a:ext cx="120240" cy="2422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3CED395-375D-45A3-8405-FCE2265ECF1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55576" y="4057038"/>
                  <a:ext cx="1288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C4A43DA8-4B02-4E1A-A1D0-FEEE2F22F513}"/>
              </a:ext>
            </a:extLst>
          </p:cNvPr>
          <p:cNvGrpSpPr/>
          <p:nvPr/>
        </p:nvGrpSpPr>
        <p:grpSpPr>
          <a:xfrm>
            <a:off x="4970576" y="3032838"/>
            <a:ext cx="802800" cy="1300680"/>
            <a:chOff x="4970576" y="3032838"/>
            <a:chExt cx="802800" cy="13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B35440E-B855-4CBA-8EFA-8388B65850D4}"/>
                    </a:ext>
                  </a:extLst>
                </p14:cNvPr>
                <p14:cNvContentPartPr/>
                <p14:nvPr/>
              </p14:nvContentPartPr>
              <p14:xfrm>
                <a:off x="4970576" y="3032838"/>
                <a:ext cx="371880" cy="1300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B35440E-B855-4CBA-8EFA-8388B65850D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66256" y="3028518"/>
                  <a:ext cx="380520" cy="13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A507D45-29FD-412B-8964-82463FC33460}"/>
                    </a:ext>
                  </a:extLst>
                </p14:cNvPr>
                <p14:cNvContentPartPr/>
                <p14:nvPr/>
              </p14:nvContentPartPr>
              <p14:xfrm>
                <a:off x="5494376" y="3626838"/>
                <a:ext cx="195840" cy="35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A507D45-29FD-412B-8964-82463FC3346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90056" y="3622518"/>
                  <a:ext cx="204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3515CDB-F7EF-42FE-8F08-1C7AD2E00FF6}"/>
                    </a:ext>
                  </a:extLst>
                </p14:cNvPr>
                <p14:cNvContentPartPr/>
                <p14:nvPr/>
              </p14:nvContentPartPr>
              <p14:xfrm>
                <a:off x="5496536" y="3678318"/>
                <a:ext cx="183240" cy="396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3515CDB-F7EF-42FE-8F08-1C7AD2E00FF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92216" y="3673998"/>
                  <a:ext cx="19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A439D94-ACA6-4AF6-AC49-DDA78AC89933}"/>
                    </a:ext>
                  </a:extLst>
                </p14:cNvPr>
                <p14:cNvContentPartPr/>
                <p14:nvPr/>
              </p14:nvContentPartPr>
              <p14:xfrm>
                <a:off x="5667176" y="3549078"/>
                <a:ext cx="106200" cy="167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A439D94-ACA6-4AF6-AC49-DDA78AC8993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62856" y="3544758"/>
                  <a:ext cx="1148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176C1B32-04EC-4447-A5C9-D3365E1F2786}"/>
              </a:ext>
            </a:extLst>
          </p:cNvPr>
          <p:cNvGrpSpPr/>
          <p:nvPr/>
        </p:nvGrpSpPr>
        <p:grpSpPr>
          <a:xfrm>
            <a:off x="5888216" y="2397438"/>
            <a:ext cx="5548680" cy="1594080"/>
            <a:chOff x="5888216" y="2397438"/>
            <a:chExt cx="5548680" cy="15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142AE71-2250-4E6A-BA29-4844DFF9BD2D}"/>
                    </a:ext>
                  </a:extLst>
                </p14:cNvPr>
                <p14:cNvContentPartPr/>
                <p14:nvPr/>
              </p14:nvContentPartPr>
              <p14:xfrm>
                <a:off x="5888216" y="3393918"/>
                <a:ext cx="189360" cy="171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142AE71-2250-4E6A-BA29-4844DFF9BD2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83896" y="3389598"/>
                  <a:ext cx="198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6CD542C-3969-429B-97E4-4C6E73838842}"/>
                    </a:ext>
                  </a:extLst>
                </p14:cNvPr>
                <p14:cNvContentPartPr/>
                <p14:nvPr/>
              </p14:nvContentPartPr>
              <p14:xfrm>
                <a:off x="6124376" y="3323358"/>
                <a:ext cx="409680" cy="138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6CD542C-3969-429B-97E4-4C6E738388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20056" y="3319038"/>
                  <a:ext cx="418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94CFFD0-9D97-42FF-9A74-EFD16AB13405}"/>
                    </a:ext>
                  </a:extLst>
                </p14:cNvPr>
                <p14:cNvContentPartPr/>
                <p14:nvPr/>
              </p14:nvContentPartPr>
              <p14:xfrm>
                <a:off x="6197456" y="3184398"/>
                <a:ext cx="49320" cy="6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94CFFD0-9D97-42FF-9A74-EFD16AB1340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93136" y="3180078"/>
                  <a:ext cx="57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5259A40-462E-4455-9527-F0D0A073E2E1}"/>
                    </a:ext>
                  </a:extLst>
                </p14:cNvPr>
                <p14:cNvContentPartPr/>
                <p14:nvPr/>
              </p14:nvContentPartPr>
              <p14:xfrm>
                <a:off x="6699296" y="3103038"/>
                <a:ext cx="88200" cy="171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5259A40-462E-4455-9527-F0D0A073E2E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94976" y="3098718"/>
                  <a:ext cx="96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0DF63FC-6A6B-4317-A744-21D4F0688388}"/>
                    </a:ext>
                  </a:extLst>
                </p14:cNvPr>
                <p14:cNvContentPartPr/>
                <p14:nvPr/>
              </p14:nvContentPartPr>
              <p14:xfrm>
                <a:off x="6825296" y="3127158"/>
                <a:ext cx="174600" cy="84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0DF63FC-6A6B-4317-A744-21D4F068838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20976" y="3122838"/>
                  <a:ext cx="183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837FAAD-713C-4915-9C50-2F9332DC9C26}"/>
                    </a:ext>
                  </a:extLst>
                </p14:cNvPr>
                <p14:cNvContentPartPr/>
                <p14:nvPr/>
              </p14:nvContentPartPr>
              <p14:xfrm>
                <a:off x="6990896" y="3018438"/>
                <a:ext cx="360" cy="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837FAAD-713C-4915-9C50-2F9332DC9C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86576" y="3014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B1F5768-1E4A-4271-A328-2437547277D6}"/>
                    </a:ext>
                  </a:extLst>
                </p14:cNvPr>
                <p14:cNvContentPartPr/>
                <p14:nvPr/>
              </p14:nvContentPartPr>
              <p14:xfrm>
                <a:off x="7149296" y="2951838"/>
                <a:ext cx="286200" cy="174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B1F5768-1E4A-4271-A328-2437547277D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44976" y="2947518"/>
                  <a:ext cx="294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2D5E0D1-0433-4562-9E38-5F3BD99D5483}"/>
                    </a:ext>
                  </a:extLst>
                </p14:cNvPr>
                <p14:cNvContentPartPr/>
                <p14:nvPr/>
              </p14:nvContentPartPr>
              <p14:xfrm>
                <a:off x="7413536" y="2889558"/>
                <a:ext cx="52200" cy="47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2D5E0D1-0433-4562-9E38-5F3BD99D548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09216" y="2885238"/>
                  <a:ext cx="60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A5698AB-A451-4358-895D-507C4A5537A8}"/>
                    </a:ext>
                  </a:extLst>
                </p14:cNvPr>
                <p14:cNvContentPartPr/>
                <p14:nvPr/>
              </p14:nvContentPartPr>
              <p14:xfrm>
                <a:off x="7479416" y="2935998"/>
                <a:ext cx="68760" cy="104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A5698AB-A451-4358-895D-507C4A5537A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75096" y="2931678"/>
                  <a:ext cx="77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D99461F-09C0-4785-B2B4-B1B009F2051F}"/>
                    </a:ext>
                  </a:extLst>
                </p14:cNvPr>
                <p14:cNvContentPartPr/>
                <p14:nvPr/>
              </p14:nvContentPartPr>
              <p14:xfrm>
                <a:off x="7558616" y="2922318"/>
                <a:ext cx="198000" cy="752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D99461F-09C0-4785-B2B4-B1B009F2051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54296" y="2917998"/>
                  <a:ext cx="206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F3A9A0A-86D4-4252-8B9A-85162942B34F}"/>
                    </a:ext>
                  </a:extLst>
                </p14:cNvPr>
                <p14:cNvContentPartPr/>
                <p14:nvPr/>
              </p14:nvContentPartPr>
              <p14:xfrm>
                <a:off x="7845896" y="2719998"/>
                <a:ext cx="149760" cy="1929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F3A9A0A-86D4-4252-8B9A-85162942B34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41576" y="2715678"/>
                  <a:ext cx="158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A488726-D310-4CE8-8656-8959F34130CC}"/>
                    </a:ext>
                  </a:extLst>
                </p14:cNvPr>
                <p14:cNvContentPartPr/>
                <p14:nvPr/>
              </p14:nvContentPartPr>
              <p14:xfrm>
                <a:off x="7822136" y="2816118"/>
                <a:ext cx="138960" cy="16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A488726-D310-4CE8-8656-8959F34130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17816" y="2811798"/>
                  <a:ext cx="147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5A3D580-3479-45CD-89FF-E61BAC7F1690}"/>
                    </a:ext>
                  </a:extLst>
                </p14:cNvPr>
                <p14:cNvContentPartPr/>
                <p14:nvPr/>
              </p14:nvContentPartPr>
              <p14:xfrm>
                <a:off x="7974776" y="2767518"/>
                <a:ext cx="114120" cy="80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5A3D580-3479-45CD-89FF-E61BAC7F169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970456" y="2763198"/>
                  <a:ext cx="122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690C1C2-754F-4057-9BA3-5A5186990759}"/>
                    </a:ext>
                  </a:extLst>
                </p14:cNvPr>
                <p14:cNvContentPartPr/>
                <p14:nvPr/>
              </p14:nvContentPartPr>
              <p14:xfrm>
                <a:off x="8123816" y="2632518"/>
                <a:ext cx="88200" cy="189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690C1C2-754F-4057-9BA3-5A518699075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119496" y="2628198"/>
                  <a:ext cx="96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386CF5F-BD88-4249-B0A9-3D9122C7C57B}"/>
                    </a:ext>
                  </a:extLst>
                </p14:cNvPr>
                <p14:cNvContentPartPr/>
                <p14:nvPr/>
              </p14:nvContentPartPr>
              <p14:xfrm>
                <a:off x="8251256" y="2584998"/>
                <a:ext cx="28080" cy="2080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386CF5F-BD88-4249-B0A9-3D9122C7C57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246936" y="2580678"/>
                  <a:ext cx="36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8D50343-2B41-4D62-82D3-6E50E9297294}"/>
                    </a:ext>
                  </a:extLst>
                </p14:cNvPr>
                <p14:cNvContentPartPr/>
                <p14:nvPr/>
              </p14:nvContentPartPr>
              <p14:xfrm>
                <a:off x="8287256" y="2626758"/>
                <a:ext cx="253800" cy="1234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8D50343-2B41-4D62-82D3-6E50E929729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282936" y="2622438"/>
                  <a:ext cx="262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1FF38E2-70FB-4652-919B-992ADE66BD14}"/>
                    </a:ext>
                  </a:extLst>
                </p14:cNvPr>
                <p14:cNvContentPartPr/>
                <p14:nvPr/>
              </p14:nvContentPartPr>
              <p14:xfrm>
                <a:off x="6065696" y="3835998"/>
                <a:ext cx="360" cy="6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1FF38E2-70FB-4652-919B-992ADE66BD1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61376" y="3831678"/>
                  <a:ext cx="9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20A3438-D07B-4D18-96F6-49836F262449}"/>
                    </a:ext>
                  </a:extLst>
                </p14:cNvPr>
                <p14:cNvContentPartPr/>
                <p14:nvPr/>
              </p14:nvContentPartPr>
              <p14:xfrm>
                <a:off x="6065696" y="3660318"/>
                <a:ext cx="99000" cy="196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20A3438-D07B-4D18-96F6-49836F26244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61376" y="3655998"/>
                  <a:ext cx="107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03230E3-A522-48F0-BDFA-9B3010A6B6E7}"/>
                    </a:ext>
                  </a:extLst>
                </p14:cNvPr>
                <p14:cNvContentPartPr/>
                <p14:nvPr/>
              </p14:nvContentPartPr>
              <p14:xfrm>
                <a:off x="6126176" y="3626118"/>
                <a:ext cx="280800" cy="147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03230E3-A522-48F0-BDFA-9B3010A6B6E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21856" y="3621798"/>
                  <a:ext cx="289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4ABB4D1-8A16-4E81-A384-8487969DBE5C}"/>
                    </a:ext>
                  </a:extLst>
                </p14:cNvPr>
                <p14:cNvContentPartPr/>
                <p14:nvPr/>
              </p14:nvContentPartPr>
              <p14:xfrm>
                <a:off x="6338216" y="3558078"/>
                <a:ext cx="29880" cy="17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4ABB4D1-8A16-4E81-A384-8487969DBE5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33896" y="3553758"/>
                  <a:ext cx="38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BA19B25-7B87-4D50-99F2-7AED9795D760}"/>
                    </a:ext>
                  </a:extLst>
                </p14:cNvPr>
                <p14:cNvContentPartPr/>
                <p14:nvPr/>
              </p14:nvContentPartPr>
              <p14:xfrm>
                <a:off x="6424976" y="3593358"/>
                <a:ext cx="76320" cy="210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BA19B25-7B87-4D50-99F2-7AED9795D7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20656" y="3589038"/>
                  <a:ext cx="84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8E528C3-C7EB-4704-BDB7-2810987D9963}"/>
                    </a:ext>
                  </a:extLst>
                </p14:cNvPr>
                <p14:cNvContentPartPr/>
                <p14:nvPr/>
              </p14:nvContentPartPr>
              <p14:xfrm>
                <a:off x="6599576" y="3563478"/>
                <a:ext cx="25920" cy="117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8E528C3-C7EB-4704-BDB7-2810987D996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95256" y="3559158"/>
                  <a:ext cx="34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23670C6-47B2-46C7-9D3B-5926DF00B33B}"/>
                    </a:ext>
                  </a:extLst>
                </p14:cNvPr>
                <p14:cNvContentPartPr/>
                <p14:nvPr/>
              </p14:nvContentPartPr>
              <p14:xfrm>
                <a:off x="6738536" y="3433158"/>
                <a:ext cx="25920" cy="1944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23670C6-47B2-46C7-9D3B-5926DF00B33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34216" y="3428838"/>
                  <a:ext cx="34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6DC7C7C-6A7C-47E9-A811-FE7482E834A0}"/>
                    </a:ext>
                  </a:extLst>
                </p14:cNvPr>
                <p14:cNvContentPartPr/>
                <p14:nvPr/>
              </p14:nvContentPartPr>
              <p14:xfrm>
                <a:off x="6671576" y="3401838"/>
                <a:ext cx="283320" cy="1605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6DC7C7C-6A7C-47E9-A811-FE7482E834A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67256" y="3397518"/>
                  <a:ext cx="291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A261221-0F6E-42E7-85D4-356EA2D8D4A2}"/>
                    </a:ext>
                  </a:extLst>
                </p14:cNvPr>
                <p14:cNvContentPartPr/>
                <p14:nvPr/>
              </p14:nvContentPartPr>
              <p14:xfrm>
                <a:off x="6995576" y="3283398"/>
                <a:ext cx="198000" cy="200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A261221-0F6E-42E7-85D4-356EA2D8D4A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91256" y="3279078"/>
                  <a:ext cx="206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21DD95D-10D9-4BA0-B324-4036812DF5EC}"/>
                    </a:ext>
                  </a:extLst>
                </p14:cNvPr>
                <p14:cNvContentPartPr/>
                <p14:nvPr/>
              </p14:nvContentPartPr>
              <p14:xfrm>
                <a:off x="7177736" y="3313998"/>
                <a:ext cx="194760" cy="921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21DD95D-10D9-4BA0-B324-4036812DF5E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73416" y="3309678"/>
                  <a:ext cx="203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8A143A5-B222-4571-AC66-E684FD76F039}"/>
                    </a:ext>
                  </a:extLst>
                </p14:cNvPr>
                <p14:cNvContentPartPr/>
                <p14:nvPr/>
              </p14:nvContentPartPr>
              <p14:xfrm>
                <a:off x="7390496" y="3275838"/>
                <a:ext cx="75240" cy="224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8A143A5-B222-4571-AC66-E684FD76F03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86176" y="3271518"/>
                  <a:ext cx="83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6959C3E-DF79-41CB-BFF3-B2B42F3F943A}"/>
                    </a:ext>
                  </a:extLst>
                </p14:cNvPr>
                <p14:cNvContentPartPr/>
                <p14:nvPr/>
              </p14:nvContentPartPr>
              <p14:xfrm>
                <a:off x="7507136" y="3110238"/>
                <a:ext cx="59040" cy="334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6959C3E-DF79-41CB-BFF3-B2B42F3F943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02816" y="3105918"/>
                  <a:ext cx="676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226950C-1998-46E9-9F6E-21D2AD1017DA}"/>
                    </a:ext>
                  </a:extLst>
                </p14:cNvPr>
                <p14:cNvContentPartPr/>
                <p14:nvPr/>
              </p14:nvContentPartPr>
              <p14:xfrm>
                <a:off x="5910536" y="3605238"/>
                <a:ext cx="109440" cy="325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226950C-1998-46E9-9F6E-21D2AD1017D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06216" y="3600918"/>
                  <a:ext cx="1180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1C5AD2E-9399-4964-8A18-B56BD5A672C6}"/>
                    </a:ext>
                  </a:extLst>
                </p14:cNvPr>
                <p14:cNvContentPartPr/>
                <p14:nvPr/>
              </p14:nvContentPartPr>
              <p14:xfrm>
                <a:off x="7971536" y="3080718"/>
                <a:ext cx="183240" cy="878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1C5AD2E-9399-4964-8A18-B56BD5A672C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67216" y="3076398"/>
                  <a:ext cx="191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D491936-8DB2-4326-B452-A88667EF7AAE}"/>
                    </a:ext>
                  </a:extLst>
                </p14:cNvPr>
                <p14:cNvContentPartPr/>
                <p14:nvPr/>
              </p14:nvContentPartPr>
              <p14:xfrm>
                <a:off x="8179616" y="2984958"/>
                <a:ext cx="170280" cy="1296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D491936-8DB2-4326-B452-A88667EF7AA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75296" y="2980638"/>
                  <a:ext cx="178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B117F73-33A3-4BE1-90ED-4897989810E2}"/>
                    </a:ext>
                  </a:extLst>
                </p14:cNvPr>
                <p14:cNvContentPartPr/>
                <p14:nvPr/>
              </p14:nvContentPartPr>
              <p14:xfrm>
                <a:off x="8737976" y="2858238"/>
                <a:ext cx="14760" cy="142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B117F73-33A3-4BE1-90ED-4897989810E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33656" y="2853918"/>
                  <a:ext cx="2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0468383-4252-4EB8-ADE5-7C82D6AD0008}"/>
                    </a:ext>
                  </a:extLst>
                </p14:cNvPr>
                <p14:cNvContentPartPr/>
                <p14:nvPr/>
              </p14:nvContentPartPr>
              <p14:xfrm>
                <a:off x="8659136" y="2819358"/>
                <a:ext cx="124560" cy="511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0468383-4252-4EB8-ADE5-7C82D6AD000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54816" y="2815038"/>
                  <a:ext cx="133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BD9F3F0-AD33-4D32-93D4-0A7C3CDD4370}"/>
                    </a:ext>
                  </a:extLst>
                </p14:cNvPr>
                <p14:cNvContentPartPr/>
                <p14:nvPr/>
              </p14:nvContentPartPr>
              <p14:xfrm>
                <a:off x="8637176" y="2874798"/>
                <a:ext cx="169920" cy="32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BD9F3F0-AD33-4D32-93D4-0A7C3CDD437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632856" y="2870478"/>
                  <a:ext cx="178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C75FCD4-5495-4EBF-8364-1505EE01467B}"/>
                    </a:ext>
                  </a:extLst>
                </p14:cNvPr>
                <p14:cNvContentPartPr/>
                <p14:nvPr/>
              </p14:nvContentPartPr>
              <p14:xfrm>
                <a:off x="8804576" y="2819718"/>
                <a:ext cx="203760" cy="1224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C75FCD4-5495-4EBF-8364-1505EE01467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800256" y="2815398"/>
                  <a:ext cx="212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D31CF34-A8B2-4326-9E14-4B6848A53DF3}"/>
                    </a:ext>
                  </a:extLst>
                </p14:cNvPr>
                <p14:cNvContentPartPr/>
                <p14:nvPr/>
              </p14:nvContentPartPr>
              <p14:xfrm>
                <a:off x="8948936" y="2728998"/>
                <a:ext cx="36000" cy="457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D31CF34-A8B2-4326-9E14-4B6848A53DF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944616" y="2724678"/>
                  <a:ext cx="44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ECF6BC8-A8D8-42E6-99F6-665A6399278D}"/>
                    </a:ext>
                  </a:extLst>
                </p14:cNvPr>
                <p14:cNvContentPartPr/>
                <p14:nvPr/>
              </p14:nvContentPartPr>
              <p14:xfrm>
                <a:off x="9035336" y="2713878"/>
                <a:ext cx="115920" cy="169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ECF6BC8-A8D8-42E6-99F6-665A6399278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31016" y="2709558"/>
                  <a:ext cx="124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0C6172C-66B2-4EF9-A200-122593AE5890}"/>
                    </a:ext>
                  </a:extLst>
                </p14:cNvPr>
                <p14:cNvContentPartPr/>
                <p14:nvPr/>
              </p14:nvContentPartPr>
              <p14:xfrm>
                <a:off x="9168176" y="2760678"/>
                <a:ext cx="215640" cy="806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0C6172C-66B2-4EF9-A200-122593AE589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63856" y="2756358"/>
                  <a:ext cx="224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F50F713-6E55-47B2-BFD6-CBCAE3C04F9C}"/>
                    </a:ext>
                  </a:extLst>
                </p14:cNvPr>
                <p14:cNvContentPartPr/>
                <p14:nvPr/>
              </p14:nvContentPartPr>
              <p14:xfrm>
                <a:off x="9500096" y="2778318"/>
                <a:ext cx="12600" cy="975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F50F713-6E55-47B2-BFD6-CBCAE3C04F9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95776" y="2773998"/>
                  <a:ext cx="21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59433E7-9B58-4C36-A2BB-5CC9AD43717A}"/>
                    </a:ext>
                  </a:extLst>
                </p14:cNvPr>
                <p14:cNvContentPartPr/>
                <p14:nvPr/>
              </p14:nvContentPartPr>
              <p14:xfrm>
                <a:off x="9611336" y="2452518"/>
                <a:ext cx="358560" cy="3049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59433E7-9B58-4C36-A2BB-5CC9AD43717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07016" y="2448198"/>
                  <a:ext cx="367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A57EEE6-0D9C-45EB-90FB-0F44A7B9BE20}"/>
                    </a:ext>
                  </a:extLst>
                </p14:cNvPr>
                <p14:cNvContentPartPr/>
                <p14:nvPr/>
              </p14:nvContentPartPr>
              <p14:xfrm>
                <a:off x="9912296" y="2535318"/>
                <a:ext cx="116640" cy="101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A57EEE6-0D9C-45EB-90FB-0F44A7B9BE2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907976" y="2530998"/>
                  <a:ext cx="125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E4FA6FA-232E-42E6-A3C9-B76D2C224970}"/>
                    </a:ext>
                  </a:extLst>
                </p14:cNvPr>
                <p14:cNvContentPartPr/>
                <p14:nvPr/>
              </p14:nvContentPartPr>
              <p14:xfrm>
                <a:off x="9960536" y="2397438"/>
                <a:ext cx="138240" cy="302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E4FA6FA-232E-42E6-A3C9-B76D2C22497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56216" y="2393118"/>
                  <a:ext cx="1468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43C24B3-2683-41D0-96E0-05F4DFB6909D}"/>
                    </a:ext>
                  </a:extLst>
                </p14:cNvPr>
                <p14:cNvContentPartPr/>
                <p14:nvPr/>
              </p14:nvContentPartPr>
              <p14:xfrm>
                <a:off x="8518736" y="2726118"/>
                <a:ext cx="130320" cy="3099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43C24B3-2683-41D0-96E0-05F4DFB6909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514416" y="2721798"/>
                  <a:ext cx="138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21CA6DE-E959-4D96-8FDE-C829BD21525C}"/>
                    </a:ext>
                  </a:extLst>
                </p14:cNvPr>
                <p14:cNvContentPartPr/>
                <p14:nvPr/>
              </p14:nvContentPartPr>
              <p14:xfrm>
                <a:off x="6816656" y="3822318"/>
                <a:ext cx="282600" cy="1692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21CA6DE-E959-4D96-8FDE-C829BD21525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812336" y="3817998"/>
                  <a:ext cx="291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BE52F91-C6BC-44A8-A8AD-A682A27EBC86}"/>
                    </a:ext>
                  </a:extLst>
                </p14:cNvPr>
                <p14:cNvContentPartPr/>
                <p14:nvPr/>
              </p14:nvContentPartPr>
              <p14:xfrm>
                <a:off x="7088816" y="3729438"/>
                <a:ext cx="245160" cy="178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BE52F91-C6BC-44A8-A8AD-A682A27EBC8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084496" y="3725118"/>
                  <a:ext cx="253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609206D-6B95-4413-AB66-C3FCC71DB0D4}"/>
                    </a:ext>
                  </a:extLst>
                </p14:cNvPr>
                <p14:cNvContentPartPr/>
                <p14:nvPr/>
              </p14:nvContentPartPr>
              <p14:xfrm>
                <a:off x="7335776" y="3616398"/>
                <a:ext cx="6480" cy="54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609206D-6B95-4413-AB66-C3FCC71DB0D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31456" y="3612078"/>
                  <a:ext cx="15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8AD976C-5EE1-43F2-B719-F6456451909D}"/>
                    </a:ext>
                  </a:extLst>
                </p14:cNvPr>
                <p14:cNvContentPartPr/>
                <p14:nvPr/>
              </p14:nvContentPartPr>
              <p14:xfrm>
                <a:off x="7576256" y="3571398"/>
                <a:ext cx="2520" cy="155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8AD976C-5EE1-43F2-B719-F6456451909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571936" y="3567078"/>
                  <a:ext cx="11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068CF29-6B16-4792-B988-20DF969A8BE2}"/>
                    </a:ext>
                  </a:extLst>
                </p14:cNvPr>
                <p14:cNvContentPartPr/>
                <p14:nvPr/>
              </p14:nvContentPartPr>
              <p14:xfrm>
                <a:off x="7574816" y="3535758"/>
                <a:ext cx="113760" cy="151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068CF29-6B16-4792-B988-20DF969A8BE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570496" y="3531438"/>
                  <a:ext cx="122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6980148-D1B8-4AEB-B224-7C3969FB1AF8}"/>
                    </a:ext>
                  </a:extLst>
                </p14:cNvPr>
                <p14:cNvContentPartPr/>
                <p14:nvPr/>
              </p14:nvContentPartPr>
              <p14:xfrm>
                <a:off x="7739696" y="3575358"/>
                <a:ext cx="76320" cy="594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6980148-D1B8-4AEB-B224-7C3969FB1AF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735376" y="3571038"/>
                  <a:ext cx="84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E6BA890-36BA-499A-B19C-A6CEAF9CC6C7}"/>
                    </a:ext>
                  </a:extLst>
                </p14:cNvPr>
                <p14:cNvContentPartPr/>
                <p14:nvPr/>
              </p14:nvContentPartPr>
              <p14:xfrm>
                <a:off x="7834376" y="3515958"/>
                <a:ext cx="86760" cy="1029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E6BA890-36BA-499A-B19C-A6CEAF9CC6C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830056" y="3511638"/>
                  <a:ext cx="9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4104B1F-7EA8-4C54-89E5-5FD35245CFAA}"/>
                    </a:ext>
                  </a:extLst>
                </p14:cNvPr>
                <p14:cNvContentPartPr/>
                <p14:nvPr/>
              </p14:nvContentPartPr>
              <p14:xfrm>
                <a:off x="7927256" y="3379518"/>
                <a:ext cx="261360" cy="191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4104B1F-7EA8-4C54-89E5-5FD35245CFA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22936" y="3375198"/>
                  <a:ext cx="270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7186E1C-0D9F-4E96-8277-42E93765CEAB}"/>
                    </a:ext>
                  </a:extLst>
                </p14:cNvPr>
                <p14:cNvContentPartPr/>
                <p14:nvPr/>
              </p14:nvContentPartPr>
              <p14:xfrm>
                <a:off x="8284376" y="3283398"/>
                <a:ext cx="167760" cy="2080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7186E1C-0D9F-4E96-8277-42E93765CEA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80056" y="3279078"/>
                  <a:ext cx="176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D039406-1FE7-4574-B86D-198F2A34B292}"/>
                    </a:ext>
                  </a:extLst>
                </p14:cNvPr>
                <p14:cNvContentPartPr/>
                <p14:nvPr/>
              </p14:nvContentPartPr>
              <p14:xfrm>
                <a:off x="8497856" y="3241638"/>
                <a:ext cx="134280" cy="1954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D039406-1FE7-4574-B86D-198F2A34B29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493536" y="3237318"/>
                  <a:ext cx="142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5316652-C52C-476E-9239-8EB0A7D28981}"/>
                    </a:ext>
                  </a:extLst>
                </p14:cNvPr>
                <p14:cNvContentPartPr/>
                <p14:nvPr/>
              </p14:nvContentPartPr>
              <p14:xfrm>
                <a:off x="8844176" y="3324438"/>
                <a:ext cx="18360" cy="140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5316652-C52C-476E-9239-8EB0A7D2898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39856" y="3320118"/>
                  <a:ext cx="27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F2B137F-EA30-4A2B-B5D8-4181A862354C}"/>
                    </a:ext>
                  </a:extLst>
                </p14:cNvPr>
                <p14:cNvContentPartPr/>
                <p14:nvPr/>
              </p14:nvContentPartPr>
              <p14:xfrm>
                <a:off x="9152696" y="3132558"/>
                <a:ext cx="17280" cy="128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F2B137F-EA30-4A2B-B5D8-4181A862354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148376" y="3128238"/>
                  <a:ext cx="25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2430C90-3D29-4A98-95EB-903E01D6B74F}"/>
                    </a:ext>
                  </a:extLst>
                </p14:cNvPr>
                <p14:cNvContentPartPr/>
                <p14:nvPr/>
              </p14:nvContentPartPr>
              <p14:xfrm>
                <a:off x="9059816" y="3079998"/>
                <a:ext cx="181080" cy="174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2430C90-3D29-4A98-95EB-903E01D6B74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055496" y="3075678"/>
                  <a:ext cx="189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3FB4DC3-7749-49E5-BB92-E22C972C0823}"/>
                    </a:ext>
                  </a:extLst>
                </p14:cNvPr>
                <p14:cNvContentPartPr/>
                <p14:nvPr/>
              </p14:nvContentPartPr>
              <p14:xfrm>
                <a:off x="9285176" y="3126078"/>
                <a:ext cx="16560" cy="79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3FB4DC3-7749-49E5-BB92-E22C972C082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80856" y="3121758"/>
                  <a:ext cx="25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18441D6-400A-4C73-AFAB-94B2CB0F9DC3}"/>
                    </a:ext>
                  </a:extLst>
                </p14:cNvPr>
                <p14:cNvContentPartPr/>
                <p14:nvPr/>
              </p14:nvContentPartPr>
              <p14:xfrm>
                <a:off x="9339536" y="3062718"/>
                <a:ext cx="73440" cy="1126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18441D6-400A-4C73-AFAB-94B2CB0F9DC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335216" y="3058398"/>
                  <a:ext cx="82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202CE8F-1F89-4DB6-AEE0-DAACC2A2E224}"/>
                    </a:ext>
                  </a:extLst>
                </p14:cNvPr>
                <p14:cNvContentPartPr/>
                <p14:nvPr/>
              </p14:nvContentPartPr>
              <p14:xfrm>
                <a:off x="9372296" y="3013758"/>
                <a:ext cx="52920" cy="25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202CE8F-1F89-4DB6-AEE0-DAACC2A2E2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367976" y="3009438"/>
                  <a:ext cx="61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9EDFE43-7A43-41F7-852F-E985F83BE589}"/>
                    </a:ext>
                  </a:extLst>
                </p14:cNvPr>
                <p14:cNvContentPartPr/>
                <p14:nvPr/>
              </p14:nvContentPartPr>
              <p14:xfrm>
                <a:off x="9462296" y="3047238"/>
                <a:ext cx="155160" cy="86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9EDFE43-7A43-41F7-852F-E985F83BE58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457976" y="3042918"/>
                  <a:ext cx="163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295081-8830-4622-80FB-B93C3F84D0AF}"/>
                    </a:ext>
                  </a:extLst>
                </p14:cNvPr>
                <p14:cNvContentPartPr/>
                <p14:nvPr/>
              </p14:nvContentPartPr>
              <p14:xfrm>
                <a:off x="9630056" y="2977758"/>
                <a:ext cx="11880" cy="230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295081-8830-4622-80FB-B93C3F84D0A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625736" y="2973438"/>
                  <a:ext cx="20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00118EB-D7FA-4C93-9D05-780BC8868961}"/>
                    </a:ext>
                  </a:extLst>
                </p14:cNvPr>
                <p14:cNvContentPartPr/>
                <p14:nvPr/>
              </p14:nvContentPartPr>
              <p14:xfrm>
                <a:off x="9668936" y="3014118"/>
                <a:ext cx="75240" cy="81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00118EB-D7FA-4C93-9D05-780BC886896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664616" y="3009798"/>
                  <a:ext cx="83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78BCB83-EC04-4C8D-9EE0-6D1A07CEE0F6}"/>
                    </a:ext>
                  </a:extLst>
                </p14:cNvPr>
                <p14:cNvContentPartPr/>
                <p14:nvPr/>
              </p14:nvContentPartPr>
              <p14:xfrm>
                <a:off x="9752096" y="2911878"/>
                <a:ext cx="81000" cy="141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78BCB83-EC04-4C8D-9EE0-6D1A07CEE0F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747776" y="2907558"/>
                  <a:ext cx="89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C2B5B6C-691B-4C5F-AD02-1B09151C9013}"/>
                    </a:ext>
                  </a:extLst>
                </p14:cNvPr>
                <p14:cNvContentPartPr/>
                <p14:nvPr/>
              </p14:nvContentPartPr>
              <p14:xfrm>
                <a:off x="9971336" y="2800638"/>
                <a:ext cx="353520" cy="1969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C2B5B6C-691B-4C5F-AD02-1B09151C901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67016" y="2796318"/>
                  <a:ext cx="362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B507844-175D-4AE3-9619-584DDEB3F5EE}"/>
                    </a:ext>
                  </a:extLst>
                </p14:cNvPr>
                <p14:cNvContentPartPr/>
                <p14:nvPr/>
              </p14:nvContentPartPr>
              <p14:xfrm>
                <a:off x="10433216" y="2713518"/>
                <a:ext cx="137520" cy="1098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B507844-175D-4AE3-9619-584DDEB3F5E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428896" y="2709198"/>
                  <a:ext cx="146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E26FA5D-FAE5-4820-8063-80770292AC7D}"/>
                    </a:ext>
                  </a:extLst>
                </p14:cNvPr>
                <p14:cNvContentPartPr/>
                <p14:nvPr/>
              </p14:nvContentPartPr>
              <p14:xfrm>
                <a:off x="10630136" y="2707758"/>
                <a:ext cx="180000" cy="424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E26FA5D-FAE5-4820-8063-80770292AC7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625816" y="2703438"/>
                  <a:ext cx="188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6729144-B7A6-4697-BC9F-4C832AC58CA2}"/>
                    </a:ext>
                  </a:extLst>
                </p14:cNvPr>
                <p14:cNvContentPartPr/>
                <p14:nvPr/>
              </p14:nvContentPartPr>
              <p14:xfrm>
                <a:off x="8922656" y="3402918"/>
                <a:ext cx="377280" cy="1602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6729144-B7A6-4697-BC9F-4C832AC58CA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918336" y="3398598"/>
                  <a:ext cx="38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EC57F46-C577-46E9-AEA2-B41C07153806}"/>
                    </a:ext>
                  </a:extLst>
                </p14:cNvPr>
                <p14:cNvContentPartPr/>
                <p14:nvPr/>
              </p14:nvContentPartPr>
              <p14:xfrm>
                <a:off x="9452576" y="3222558"/>
                <a:ext cx="94320" cy="193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EC57F46-C577-46E9-AEA2-B41C0715380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48256" y="3218238"/>
                  <a:ext cx="102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917EC2F-3AD5-49AE-97F6-FEC0F0769656}"/>
                    </a:ext>
                  </a:extLst>
                </p14:cNvPr>
                <p14:cNvContentPartPr/>
                <p14:nvPr/>
              </p14:nvContentPartPr>
              <p14:xfrm>
                <a:off x="9514856" y="3274038"/>
                <a:ext cx="78840" cy="842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917EC2F-3AD5-49AE-97F6-FEC0F076965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10536" y="3269718"/>
                  <a:ext cx="87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B886C9F-AF93-4116-987E-8BC8E7ECD119}"/>
                    </a:ext>
                  </a:extLst>
                </p14:cNvPr>
                <p14:cNvContentPartPr/>
                <p14:nvPr/>
              </p14:nvContentPartPr>
              <p14:xfrm>
                <a:off x="9592976" y="3248118"/>
                <a:ext cx="194760" cy="102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B886C9F-AF93-4116-987E-8BC8E7ECD11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88656" y="3243798"/>
                  <a:ext cx="203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C04DC3D-4488-4212-B56C-82FD2D4A1ED5}"/>
                    </a:ext>
                  </a:extLst>
                </p14:cNvPr>
                <p14:cNvContentPartPr/>
                <p14:nvPr/>
              </p14:nvContentPartPr>
              <p14:xfrm>
                <a:off x="9811856" y="3202758"/>
                <a:ext cx="71280" cy="90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C04DC3D-4488-4212-B56C-82FD2D4A1ED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807536" y="3198438"/>
                  <a:ext cx="79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3F3EB6F-0B8F-4D6D-869A-31C47292B83A}"/>
                    </a:ext>
                  </a:extLst>
                </p14:cNvPr>
                <p14:cNvContentPartPr/>
                <p14:nvPr/>
              </p14:nvContentPartPr>
              <p14:xfrm>
                <a:off x="9903296" y="3001878"/>
                <a:ext cx="276480" cy="247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3F3EB6F-0B8F-4D6D-869A-31C47292B83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898976" y="2997558"/>
                  <a:ext cx="285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6E26C61-93A8-4F82-A8E5-0410B0B2DC44}"/>
                    </a:ext>
                  </a:extLst>
                </p14:cNvPr>
                <p14:cNvContentPartPr/>
                <p14:nvPr/>
              </p14:nvContentPartPr>
              <p14:xfrm>
                <a:off x="10207496" y="2999358"/>
                <a:ext cx="258840" cy="163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6E26C61-93A8-4F82-A8E5-0410B0B2DC4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203176" y="2995038"/>
                  <a:ext cx="267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9883043-05FE-4AE4-B3ED-55818530E02D}"/>
                    </a:ext>
                  </a:extLst>
                </p14:cNvPr>
                <p14:cNvContentPartPr/>
                <p14:nvPr/>
              </p14:nvContentPartPr>
              <p14:xfrm>
                <a:off x="10447976" y="2938878"/>
                <a:ext cx="5760" cy="255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9883043-05FE-4AE4-B3ED-55818530E02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443656" y="2934558"/>
                  <a:ext cx="14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200EC06-8B69-4113-A103-9C886EE988D8}"/>
                    </a:ext>
                  </a:extLst>
                </p14:cNvPr>
                <p14:cNvContentPartPr/>
                <p14:nvPr/>
              </p14:nvContentPartPr>
              <p14:xfrm>
                <a:off x="10489736" y="3003318"/>
                <a:ext cx="203040" cy="76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200EC06-8B69-4113-A103-9C886EE988D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485416" y="2998998"/>
                  <a:ext cx="211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DE2C52A-8259-454A-A09C-019BEB0518B5}"/>
                    </a:ext>
                  </a:extLst>
                </p14:cNvPr>
                <p14:cNvContentPartPr/>
                <p14:nvPr/>
              </p14:nvContentPartPr>
              <p14:xfrm>
                <a:off x="10746776" y="2945718"/>
                <a:ext cx="230400" cy="835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DE2C52A-8259-454A-A09C-019BEB0518B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742456" y="2941398"/>
                  <a:ext cx="239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982BCCD-FE7B-44AF-91F8-0357116427B6}"/>
                    </a:ext>
                  </a:extLst>
                </p14:cNvPr>
                <p14:cNvContentPartPr/>
                <p14:nvPr/>
              </p14:nvContentPartPr>
              <p14:xfrm>
                <a:off x="9294896" y="3535398"/>
                <a:ext cx="113400" cy="1738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982BCCD-FE7B-44AF-91F8-0357116427B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290576" y="3531078"/>
                  <a:ext cx="122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6364AE5-14F8-4C31-9D41-667D21A9B51A}"/>
                    </a:ext>
                  </a:extLst>
                </p14:cNvPr>
                <p14:cNvContentPartPr/>
                <p14:nvPr/>
              </p14:nvContentPartPr>
              <p14:xfrm>
                <a:off x="9369056" y="3613158"/>
                <a:ext cx="60120" cy="1148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6364AE5-14F8-4C31-9D41-667D21A9B51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364736" y="3608838"/>
                  <a:ext cx="68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B8E3AD1-E3AF-4B5F-8DEE-08F37DA7A0F4}"/>
                    </a:ext>
                  </a:extLst>
                </p14:cNvPr>
                <p14:cNvContentPartPr/>
                <p14:nvPr/>
              </p14:nvContentPartPr>
              <p14:xfrm>
                <a:off x="9479936" y="3556998"/>
                <a:ext cx="293400" cy="1180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B8E3AD1-E3AF-4B5F-8DEE-08F37DA7A0F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475616" y="3552678"/>
                  <a:ext cx="302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24EFD8A-6A01-4337-A4BA-E03DB985525C}"/>
                    </a:ext>
                  </a:extLst>
                </p14:cNvPr>
                <p14:cNvContentPartPr/>
                <p14:nvPr/>
              </p14:nvContentPartPr>
              <p14:xfrm>
                <a:off x="9767216" y="3500118"/>
                <a:ext cx="99360" cy="993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24EFD8A-6A01-4337-A4BA-E03DB985525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762896" y="3495798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48EC55B-4C8C-43E5-88AB-E2825258A8FB}"/>
                    </a:ext>
                  </a:extLst>
                </p14:cNvPr>
                <p14:cNvContentPartPr/>
                <p14:nvPr/>
              </p14:nvContentPartPr>
              <p14:xfrm>
                <a:off x="9744176" y="3419478"/>
                <a:ext cx="360" cy="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48EC55B-4C8C-43E5-88AB-E2825258A8F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39856" y="3415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93E8373-BB76-458A-8FF0-4B71D5EFFBBB}"/>
                    </a:ext>
                  </a:extLst>
                </p14:cNvPr>
                <p14:cNvContentPartPr/>
                <p14:nvPr/>
              </p14:nvContentPartPr>
              <p14:xfrm>
                <a:off x="9245936" y="3636558"/>
                <a:ext cx="693000" cy="1526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93E8373-BB76-458A-8FF0-4B71D5EFFBB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241616" y="3632238"/>
                  <a:ext cx="701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BD303B3-5945-4E13-AC3D-16D836A6E394}"/>
                    </a:ext>
                  </a:extLst>
                </p14:cNvPr>
                <p14:cNvContentPartPr/>
                <p14:nvPr/>
              </p14:nvContentPartPr>
              <p14:xfrm>
                <a:off x="10129016" y="3390318"/>
                <a:ext cx="178200" cy="1641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BD303B3-5945-4E13-AC3D-16D836A6E39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124696" y="3385998"/>
                  <a:ext cx="186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8D0F91A-D48A-4110-BB19-17E05CCAB747}"/>
                    </a:ext>
                  </a:extLst>
                </p14:cNvPr>
                <p14:cNvContentPartPr/>
                <p14:nvPr/>
              </p14:nvContentPartPr>
              <p14:xfrm>
                <a:off x="10295696" y="3275118"/>
                <a:ext cx="254160" cy="1918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8D0F91A-D48A-4110-BB19-17E05CCAB74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291376" y="3270798"/>
                  <a:ext cx="262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1BC087-62E2-4FDF-9AED-B9503F336423}"/>
                    </a:ext>
                  </a:extLst>
                </p14:cNvPr>
                <p14:cNvContentPartPr/>
                <p14:nvPr/>
              </p14:nvContentPartPr>
              <p14:xfrm>
                <a:off x="10535096" y="3257118"/>
                <a:ext cx="126720" cy="147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1BC087-62E2-4FDF-9AED-B9503F33642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530776" y="3252798"/>
                  <a:ext cx="135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FA2DFBE-8B6D-4EC8-9B2B-16E9B8CB3BA9}"/>
                    </a:ext>
                  </a:extLst>
                </p14:cNvPr>
                <p14:cNvContentPartPr/>
                <p14:nvPr/>
              </p14:nvContentPartPr>
              <p14:xfrm>
                <a:off x="10656416" y="3191238"/>
                <a:ext cx="144720" cy="1548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FA2DFBE-8B6D-4EC8-9B2B-16E9B8CB3BA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652096" y="3186918"/>
                  <a:ext cx="153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4BB2101-647E-4DD3-B9B6-810B28EA3D5F}"/>
                    </a:ext>
                  </a:extLst>
                </p14:cNvPr>
                <p14:cNvContentPartPr/>
                <p14:nvPr/>
              </p14:nvContentPartPr>
              <p14:xfrm>
                <a:off x="10784216" y="3186558"/>
                <a:ext cx="73800" cy="489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4BB2101-647E-4DD3-B9B6-810B28EA3D5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779896" y="3182238"/>
                  <a:ext cx="82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65AE7F8-92DA-450E-8E6B-1525EAFC89CC}"/>
                    </a:ext>
                  </a:extLst>
                </p14:cNvPr>
                <p14:cNvContentPartPr/>
                <p14:nvPr/>
              </p14:nvContentPartPr>
              <p14:xfrm>
                <a:off x="10827416" y="3224358"/>
                <a:ext cx="87840" cy="860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65AE7F8-92DA-450E-8E6B-1525EAFC89C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823096" y="3220038"/>
                  <a:ext cx="96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04383FA-9CE2-4FF9-8B19-95DAE4ABD559}"/>
                    </a:ext>
                  </a:extLst>
                </p14:cNvPr>
                <p14:cNvContentPartPr/>
                <p14:nvPr/>
              </p14:nvContentPartPr>
              <p14:xfrm>
                <a:off x="10944776" y="3122838"/>
                <a:ext cx="241200" cy="1814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04383FA-9CE2-4FF9-8B19-95DAE4ABD55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940456" y="3118518"/>
                  <a:ext cx="249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6109893-D4F7-461D-BDE9-1B52A7F333B9}"/>
                    </a:ext>
                  </a:extLst>
                </p14:cNvPr>
                <p14:cNvContentPartPr/>
                <p14:nvPr/>
              </p14:nvContentPartPr>
              <p14:xfrm>
                <a:off x="10047296" y="3673998"/>
                <a:ext cx="158400" cy="269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6109893-D4F7-461D-BDE9-1B52A7F333B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042976" y="3669678"/>
                  <a:ext cx="167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3809EAC-5EF8-470D-90FA-692071B3B2BD}"/>
                    </a:ext>
                  </a:extLst>
                </p14:cNvPr>
                <p14:cNvContentPartPr/>
                <p14:nvPr/>
              </p14:nvContentPartPr>
              <p14:xfrm>
                <a:off x="10211096" y="3749598"/>
                <a:ext cx="69840" cy="129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3809EAC-5EF8-470D-90FA-692071B3B2B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206776" y="3745278"/>
                  <a:ext cx="78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5634F3B-F847-40A4-ABE7-A5C61FAAE6E7}"/>
                    </a:ext>
                  </a:extLst>
                </p14:cNvPr>
                <p14:cNvContentPartPr/>
                <p14:nvPr/>
              </p14:nvContentPartPr>
              <p14:xfrm>
                <a:off x="10315496" y="3625398"/>
                <a:ext cx="128880" cy="207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5634F3B-F847-40A4-ABE7-A5C61FAAE6E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311176" y="3621078"/>
                  <a:ext cx="137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C0EB104-E254-4DAF-AAF6-C3840243E3E9}"/>
                    </a:ext>
                  </a:extLst>
                </p14:cNvPr>
                <p14:cNvContentPartPr/>
                <p14:nvPr/>
              </p14:nvContentPartPr>
              <p14:xfrm>
                <a:off x="10480376" y="3642318"/>
                <a:ext cx="121320" cy="137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C0EB104-E254-4DAF-AAF6-C3840243E3E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476056" y="3637998"/>
                  <a:ext cx="129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E5242DA-BE63-4B13-B557-3F001E872F95}"/>
                    </a:ext>
                  </a:extLst>
                </p14:cNvPr>
                <p14:cNvContentPartPr/>
                <p14:nvPr/>
              </p14:nvContentPartPr>
              <p14:xfrm>
                <a:off x="10610696" y="3533958"/>
                <a:ext cx="49320" cy="219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E5242DA-BE63-4B13-B557-3F001E872F9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606376" y="3529638"/>
                  <a:ext cx="57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97EEE5A-0FE6-457D-8839-299939FAB1E1}"/>
                    </a:ext>
                  </a:extLst>
                </p14:cNvPr>
                <p14:cNvContentPartPr/>
                <p14:nvPr/>
              </p14:nvContentPartPr>
              <p14:xfrm>
                <a:off x="10678016" y="3505518"/>
                <a:ext cx="8280" cy="2289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97EEE5A-0FE6-457D-8839-299939FAB1E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673696" y="3501198"/>
                  <a:ext cx="16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8103DBE-EA07-4E55-BF2B-74363F48EC6A}"/>
                    </a:ext>
                  </a:extLst>
                </p14:cNvPr>
                <p14:cNvContentPartPr/>
                <p14:nvPr/>
              </p14:nvContentPartPr>
              <p14:xfrm>
                <a:off x="10745696" y="3587238"/>
                <a:ext cx="9720" cy="1170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8103DBE-EA07-4E55-BF2B-74363F48EC6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741376" y="3582918"/>
                  <a:ext cx="1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2C6E6B0-E69E-4868-A50B-AF90673D5BDA}"/>
                    </a:ext>
                  </a:extLst>
                </p14:cNvPr>
                <p14:cNvContentPartPr/>
                <p14:nvPr/>
              </p14:nvContentPartPr>
              <p14:xfrm>
                <a:off x="10791416" y="3548718"/>
                <a:ext cx="415080" cy="2178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2C6E6B0-E69E-4868-A50B-AF90673D5BD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787096" y="3544398"/>
                  <a:ext cx="423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36BF534-AD4C-4AF7-8514-F77DB0C42A31}"/>
                    </a:ext>
                  </a:extLst>
                </p14:cNvPr>
                <p14:cNvContentPartPr/>
                <p14:nvPr/>
              </p14:nvContentPartPr>
              <p14:xfrm>
                <a:off x="10928576" y="3391758"/>
                <a:ext cx="38520" cy="97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36BF534-AD4C-4AF7-8514-F77DB0C42A3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924256" y="3387438"/>
                  <a:ext cx="47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DB94488-BEB4-4C0D-B6CD-522C37E1DAE8}"/>
                    </a:ext>
                  </a:extLst>
                </p14:cNvPr>
                <p14:cNvContentPartPr/>
                <p14:nvPr/>
              </p14:nvContentPartPr>
              <p14:xfrm>
                <a:off x="11276336" y="3308238"/>
                <a:ext cx="145440" cy="2127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DB94488-BEB4-4C0D-B6CD-522C37E1DAE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272016" y="3303918"/>
                  <a:ext cx="154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8034EC3-273A-4528-B2A1-67DE181E1C4B}"/>
                    </a:ext>
                  </a:extLst>
                </p14:cNvPr>
                <p14:cNvContentPartPr/>
                <p14:nvPr/>
              </p14:nvContentPartPr>
              <p14:xfrm>
                <a:off x="11225216" y="3274038"/>
                <a:ext cx="168480" cy="385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8034EC3-273A-4528-B2A1-67DE181E1C4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220896" y="3269718"/>
                  <a:ext cx="177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0F832D0-2B25-4B16-B721-2E6CB6500BDF}"/>
                    </a:ext>
                  </a:extLst>
                </p14:cNvPr>
                <p14:cNvContentPartPr/>
                <p14:nvPr/>
              </p14:nvContentPartPr>
              <p14:xfrm>
                <a:off x="11317736" y="3542598"/>
                <a:ext cx="119160" cy="141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0F832D0-2B25-4B16-B721-2E6CB6500BD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313416" y="3538278"/>
                  <a:ext cx="127800" cy="14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797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" y="22883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Buchanan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 – 2013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Nobelpreis (1986)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6242943"/>
            <a:ext cx="12172951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Buchanan, James M.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Tullock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Gordon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(1962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Calculus of Consent – Logical Foundations of Constitutional Democracy, Ann Arbor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4720590" y="64446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Gordon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Tullock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1922 - 2014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D56E94-5D5A-4674-911F-A364C2C5FC06}"/>
              </a:ext>
            </a:extLst>
          </p:cNvPr>
          <p:cNvSpPr txBox="1"/>
          <p:nvPr/>
        </p:nvSpPr>
        <p:spPr>
          <a:xfrm>
            <a:off x="4606771" y="457548"/>
            <a:ext cx="3308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Public Choice Theory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2FCE64-4017-4ADF-99CE-1A8DE7E0D542}"/>
              </a:ext>
            </a:extLst>
          </p:cNvPr>
          <p:cNvSpPr txBox="1"/>
          <p:nvPr/>
        </p:nvSpPr>
        <p:spPr>
          <a:xfrm>
            <a:off x="6634068" y="5026921"/>
            <a:ext cx="2098193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u="sng" dirty="0">
                <a:hlinkClick r:id="rId2"/>
              </a:rPr>
              <a:t>Joshua Paquin</a:t>
            </a:r>
            <a:r>
              <a:rPr lang="en-US" sz="800" dirty="0"/>
              <a:t>, </a:t>
            </a:r>
            <a:r>
              <a:rPr lang="en-US" sz="800" u="sng" dirty="0">
                <a:hlinkClick r:id="rId3"/>
              </a:rPr>
              <a:t>Gordon </a:t>
            </a:r>
            <a:r>
              <a:rPr lang="en-US" sz="800" u="sng" dirty="0" err="1">
                <a:hlinkClick r:id="rId3"/>
              </a:rPr>
              <a:t>tullock</a:t>
            </a:r>
            <a:r>
              <a:rPr lang="en-US" sz="800" dirty="0"/>
              <a:t>, </a:t>
            </a:r>
            <a:r>
              <a:rPr lang="en-US" sz="800" u="sng" dirty="0">
                <a:hlinkClick r:id="rId4"/>
              </a:rPr>
              <a:t>CC BY-SA 3.0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upload.wikimedia.org/wikipedia/commons/thumb/c/c0/Gordon_tullock.jpg/213px-Gordon_tullock.jpg">
            <a:extLst>
              <a:ext uri="{FF2B5EF4-FFF2-40B4-BE49-F238E27FC236}">
                <a16:creationId xmlns:a16="http://schemas.microsoft.com/office/drawing/2014/main" id="{0A380ED4-CFB1-491D-8E3F-75A7BE58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99" y="2031332"/>
            <a:ext cx="2028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560AA6F-B438-C8AD-03E5-B1DC2CE61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461" y="2251755"/>
            <a:ext cx="2051807" cy="307771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5782D9E-E470-A52A-BC4C-69355F9C9821}"/>
              </a:ext>
            </a:extLst>
          </p:cNvPr>
          <p:cNvSpPr/>
          <p:nvPr/>
        </p:nvSpPr>
        <p:spPr>
          <a:xfrm>
            <a:off x="2367831" y="5329464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C716E9F-F0C2-9590-A891-D1887E79F2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2FC309F-6C78-41E4-A367-41771E562932}"/>
                  </a:ext>
                </a:extLst>
              </p14:cNvPr>
              <p14:cNvContentPartPr/>
              <p14:nvPr/>
            </p14:nvContentPartPr>
            <p14:xfrm>
              <a:off x="1502696" y="870318"/>
              <a:ext cx="2675160" cy="1361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2FC309F-6C78-41E4-A367-41771E5629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8376" y="865998"/>
                <a:ext cx="2683800" cy="13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4717B25-9FC0-4E9E-8D64-E1256D0E17B0}"/>
                  </a:ext>
                </a:extLst>
              </p14:cNvPr>
              <p14:cNvContentPartPr/>
              <p14:nvPr/>
            </p14:nvContentPartPr>
            <p14:xfrm>
              <a:off x="255656" y="6671358"/>
              <a:ext cx="62280" cy="144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4717B25-9FC0-4E9E-8D64-E1256D0E17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336" y="6667038"/>
                <a:ext cx="709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A8E96D1-EAF3-4273-86E0-F33F239537FC}"/>
                  </a:ext>
                </a:extLst>
              </p14:cNvPr>
              <p14:cNvContentPartPr/>
              <p14:nvPr/>
            </p14:nvContentPartPr>
            <p14:xfrm>
              <a:off x="43256" y="6718878"/>
              <a:ext cx="2221920" cy="507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A8E96D1-EAF3-4273-86E0-F33F239537F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936" y="6714558"/>
                <a:ext cx="223056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94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1645</Words>
  <Application>Microsoft Office PowerPoint</Application>
  <PresentationFormat>Breitbild</PresentationFormat>
  <Paragraphs>350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Alfred Sans Regular</vt:lpstr>
      <vt:lpstr>Arial</vt:lpstr>
      <vt:lpstr>Calibri</vt:lpstr>
      <vt:lpstr>Calibri Light</vt:lpstr>
      <vt:lpstr>Cambria Math</vt:lpstr>
      <vt:lpstr>Times New Roman</vt:lpstr>
      <vt:lpstr>Wingdings</vt:lpstr>
      <vt:lpstr>Office</vt:lpstr>
      <vt:lpstr>Staatliche Rahmenbedinungen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506</cp:revision>
  <cp:lastPrinted>2022-03-02T23:29:14Z</cp:lastPrinted>
  <dcterms:created xsi:type="dcterms:W3CDTF">2019-02-11T10:45:01Z</dcterms:created>
  <dcterms:modified xsi:type="dcterms:W3CDTF">2023-03-23T12:52:24Z</dcterms:modified>
</cp:coreProperties>
</file>