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485" r:id="rId3"/>
    <p:sldId id="257" r:id="rId4"/>
    <p:sldId id="517" r:id="rId5"/>
    <p:sldId id="518" r:id="rId6"/>
    <p:sldId id="519" r:id="rId7"/>
    <p:sldId id="663" r:id="rId8"/>
    <p:sldId id="642" r:id="rId9"/>
    <p:sldId id="1418" r:id="rId10"/>
    <p:sldId id="761" r:id="rId11"/>
    <p:sldId id="646" r:id="rId12"/>
    <p:sldId id="647" r:id="rId13"/>
    <p:sldId id="664" r:id="rId14"/>
    <p:sldId id="1375" r:id="rId15"/>
    <p:sldId id="1376" r:id="rId16"/>
    <p:sldId id="1377" r:id="rId17"/>
    <p:sldId id="1378" r:id="rId18"/>
    <p:sldId id="1379" r:id="rId19"/>
    <p:sldId id="1380" r:id="rId20"/>
    <p:sldId id="1381" r:id="rId21"/>
    <p:sldId id="1383" r:id="rId22"/>
    <p:sldId id="1382" r:id="rId23"/>
    <p:sldId id="1384" r:id="rId24"/>
    <p:sldId id="1385" r:id="rId25"/>
    <p:sldId id="643" r:id="rId26"/>
    <p:sldId id="651" r:id="rId27"/>
    <p:sldId id="652" r:id="rId28"/>
    <p:sldId id="653" r:id="rId29"/>
    <p:sldId id="1386" r:id="rId30"/>
    <p:sldId id="1388" r:id="rId31"/>
    <p:sldId id="644" r:id="rId32"/>
    <p:sldId id="1389" r:id="rId33"/>
    <p:sldId id="1390"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p:cViewPr>
        <p:scale>
          <a:sx n="77" d="100"/>
          <a:sy n="77" d="100"/>
        </p:scale>
        <p:origin x="45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0:51.029"/>
    </inkml:context>
    <inkml:brush xml:id="br0">
      <inkml:brushProperty name="width" value="0.05" units="cm"/>
      <inkml:brushProperty name="height" value="0.05" units="cm"/>
    </inkml:brush>
  </inkml:definitions>
  <inkml:trace contextRef="#ctx0" brushRef="#br0">66 307 13107,'-65'12'66,"123"-24"-15,591-72 4,5 40 3,-325 24-48,1389-24 5,2 80 2,-1611-33-17,1840 29 280,-1677-29-164,2231-117 825,-2439 107-934,465-43 68,1 33 232,-151 43-578,7-1-752,-302-25 839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4:25.469"/>
    </inkml:context>
    <inkml:brush xml:id="br0">
      <inkml:brushProperty name="width" value="0.05" units="cm"/>
      <inkml:brushProperty name="height" value="0.05" units="cm"/>
    </inkml:brush>
  </inkml:definitions>
  <inkml:trace contextRef="#ctx0" brushRef="#br0">0 147 11650,'36'8'1435,"-19"-3"-1398,-1-2 0,26 3 0,7-5 38,95-10 1,49-22 74,-30 5-20,-68 13-54,353-30 503,-146 37-397,134 0-154,-29 34-14,-68 0-13,232-35-12,-415-4 0,520-29 84,-373 28-36,596-9 140,-324 26-115,295 5 48,-1 24 64,420 50 578,-817-75-206,-1-25-305,131-1-212,299 8 10,-754 7 14,229 27-1,-284-13 143,145 39 0,-231-49 150,7 0-1355,-12-3 900,-1 1 0,1-1 0,-1 1-1,1-1 1,-1 0 0,1 0 0,-1 1 0,0-1-1,0 0 1,1 0 0,-1 1 0,0-1-1,0 0 1,0 0 0,0 1 0,0-1-1,0-1 1,0-4-482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9:57.381"/>
    </inkml:context>
    <inkml:brush xml:id="br0">
      <inkml:brushProperty name="width" value="0.05" units="cm"/>
      <inkml:brushProperty name="height" value="0.05" units="cm"/>
    </inkml:brush>
  </inkml:definitions>
  <inkml:trace contextRef="#ctx0" brushRef="#br0">22 354 12883,'-11'11'533,"1"0"921,11-11-1410,-1 0-1,1 0 1,-1 1 0,1-1-1,0 0 1,0 0-1,-1 0 1,1 0-1,0 0 1,-1 0 0,1 0-1,0 0 1,-1 0-1,1 0 1,0-1 0,-1 1-1,1 0 1,0 0-1,-1-1 1,1 1 0,0 0-1,0-1 1,78-25 572,-40 13-479,68-15-1,193-10 50,-127 19-172,169-31-15,184-20 52,-140 67-48,-53 4 91,193-44 41,50-3-111,-331 31-8,265-9 249,-387 29-57,-108-3-152,0 0 0,0 1 0,0 1-1,0 0 1,28 12 0,-27-8-24,1-2 0,-1 0 0,2-1 0,-1-1 0,0 0 0,31 2 0,112-5-26,-15-1 75,-90 5 11,-1 2 0,1 3 1,61 19-1,123 44 1063,-253-100-1259,2 11 29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01.962"/>
    </inkml:context>
    <inkml:brush xml:id="br0">
      <inkml:brushProperty name="width" value="0.05" units="cm"/>
      <inkml:brushProperty name="height" value="0.05" units="cm"/>
    </inkml:brush>
  </inkml:definitions>
  <inkml:trace contextRef="#ctx0" brushRef="#br0">17 160 13955,'7'-25'1731,"5"-15"2930,-12 36-3458,0 6-96,-8 20 591,2-5-1522,0 1 1,2-1-1,0 1 1,1 0 0,1 0-1,-1 20 1,3-37-201,0 1 1,0 0 0,0-1-1,0 1 1,1-1-1,-1 1 1,0 0 0,1-1-1,-1 1 1,1-1-1,0 1 1,-1-1 0,1 1-1,0-1 1,0 0-1,0 1 1,0-1 0,0 0-1,0 1 1,0-1-1,1 0 1,-1 0 0,0 0-1,3 1 1,-1-1-31,-1 0 1,1-1-1,-1 0 1,1 1-1,0-1 1,-1 0-1,1 0 1,0 0-1,-1-1 1,1 1-1,0 0 1,-1-1-1,6-2 1,2-1-126,1-1 0,0 0 0,-1-1 0,0 0 1,0 0-1,9-9 0,-1-2 149,0-1 1,-1-1-1,-1-1 0,-1 0 1,-1-1-1,-1-1 1,0 0-1,-2-1 0,15-41 1,-43 175 1218,15-103-1265,1 0 0,0 0 0,0 0 0,0 1 0,1-1 0,0 0 0,1 0 0,0 1 0,0-1 0,1 0 0,4 13 0,4-3-89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02.639"/>
    </inkml:context>
    <inkml:brush xml:id="br0">
      <inkml:brushProperty name="width" value="0.05" units="cm"/>
      <inkml:brushProperty name="height" value="0.05" units="cm"/>
    </inkml:brush>
  </inkml:definitions>
  <inkml:trace contextRef="#ctx0" brushRef="#br0">72 44 16556,'6'-14'1327,"-5"17"-113,-6 27 398,3-18-1445,-4 21 252,-21 121 602,-10 208 0,36-352-958,1-1 0,0 0 0,0 0 0,1 0 0,0 1 0,5 15 0,-5-24-43,-1 0 0,0 0 0,1-1-1,-1 1 1,0 0 0,1 0-1,-1-1 1,1 1 0,-1 0 0,1-1-1,0 1 1,-1 0 0,1-1-1,0 1 1,-1-1 0,1 1 0,0-1-1,0 1 1,-1-1 0,1 0-1,0 1 1,0-1 0,0 0 0,0 0-1,-1 0 1,1 1 0,0-1-1,0 0 1,0 0 0,0 0 0,0 0-1,-1-1 1,1 1 0,0 0-1,0 0 1,0 0 0,0-1 0,-1 1-1,1 0 1,0-1 0,0 1-1,1-1 1,2-2 96,1-1-1,0 1 1,-1-1-1,8-7 1,34-40 739,-2-1 0,51-81 1,58-124 451,-142 237-1351,11-19-405,-1-1 0,21-59 0,-43 104-1373,-5 15 1247,-4 5-253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03.514"/>
    </inkml:context>
    <inkml:brush xml:id="br0">
      <inkml:brushProperty name="width" value="0.05" units="cm"/>
      <inkml:brushProperty name="height" value="0.05" units="cm"/>
    </inkml:brush>
  </inkml:definitions>
  <inkml:trace contextRef="#ctx0" brushRef="#br0">41 355 19204,'8'-12'419,"0"-1"0,-1 0-1,0 0 1,-1 0 0,0-1 0,-2 0-1,1 0 1,-2 0 0,0 0 0,0-1-1,0-16 1,-3 28-371,0 1 0,0-1 0,0 0 0,-1 0 0,1 0 0,-1 1 0,1-1 0,-1 0 0,-2-5 0,2 8-45,1-1 1,0 1-1,-1-1 1,1 1 0,-1-1-1,1 1 1,-1-1-1,1 1 1,-1 0 0,1-1-1,-1 1 1,1-1-1,-1 1 1,1 0-1,-1 0 1,0-1 0,1 1-1,-1 0 1,1 0-1,-1 0 1,0 0 0,1 0-1,-1-1 1,0 1-1,1 0 1,-1 1 0,0-1-1,1 0 1,-1 0-1,1 0 1,-1 0-1,0 0 1,1 1 0,-1-1-1,1 0 1,-1 0-1,0 1 1,1-1 0,-1 1-1,1-1 1,-1 0-1,1 1 1,-1-1 0,1 1-1,0-1 1,-1 1-1,-7 8-6,0 0 0,1 1-1,0-1 1,0 1 0,1 0-1,1 1 1,0 0 0,0-1-1,-5 21 1,9-29 0,1 0 0,-1 0 0,1-1 0,0 1 0,-1 0 0,1 0 0,0 0 0,0 0 0,0 0 0,0 0 1,0 0-1,1 0 0,-1 0 0,1-1 0,-1 1 0,1 0 0,-1 0 0,1 0 0,0-1 0,0 1 0,0 0 0,0-1 0,0 1 0,1-1 0,-1 1 0,0-1 0,1 1 0,-1-1 0,1 0 1,-1 0-1,1 0 0,-1 0 0,1 0 0,0 0 0,0 0 0,-1-1 0,1 1 0,2 0 0,8 1-17,0 1-1,0-2 1,0 0 0,0-1-1,13 0 1,-8 0 4,4 0 25,95-3-86,-95 2 207,0-2 0,0 0 1,29-9-1,-49 12-87,0 0-1,0-1 1,0 1 0,0 0 0,0 0-1,0-1 1,-1 1 0,1-1-1,0 1 1,0-1 0,0 1-1,0-1 1,-1 0 0,1 1 0,0-1-1,-1 0 1,1 1 0,0-1-1,-1 0 1,1 0 0,-1 0-1,1 0 1,-1 1 0,1-1 0,-1 0-1,0 0 1,0 0 0,1 0-1,-1 0 1,0 0 0,0 0-1,0 0 1,0 0 0,0 0 0,0 0-1,0 0 1,0 0 0,0 0-1,-1 0 1,1-1 0,-3-4 193,0 0-1,0 0 1,0 1 0,-1-1 0,-5-6 0,-3-3 104,-5-13-71,0 0-1,2-1 1,1-1-1,-15-49 1,29 78-288,-1 0 0,1 0 0,0 0-1,0 0 1,-1 0 0,1-1 0,0 1 0,0 0-1,0 0 1,1 0 0,-1 0 0,0 0 0,0-1 0,1 1-1,-1-1 1,1 1-8,-1 1 0,0 0-1,1-1 1,-1 1-1,1-1 1,-1 1 0,1 0-1,-1-1 1,1 1 0,-1 0-1,1 0 1,-1-1 0,1 1-1,-1 0 1,1 0-1,-1 0 1,1-1 0,-1 1-1,1 0 1,-1 0 0,1 0-1,0 0 1,4 1-258,1 0 1,-1 0-1,0 0 1,0 1-1,8 3 0,4 0-550,-15-4 770,160 34-8411,-142-32 7634,1-1 0,-1 0 0,0-2 0,1-1 1,-1 0-1,23-5 0,-41 5 994,0 0-1,0 1 1,0-1 0,0 0-1,0 0 1,0 0 0,0 0-1,-1 0 1,1-1 0,0 1-1,-1 0 1,1-1 0,1-1-1,-3 2-40,0 1 0,0 0 0,0 0 0,1-1 0,-1 1 0,0-1 0,0 1 0,0 0 0,0-1 0,1 1 0,-1 0 0,0-1 0,0 1 0,0-1 0,0 1 0,0 0 0,0-1 0,0 1 0,0-1 0,0 1 0,0 0 0,-1-1 0,1 1 0,0-1 0,0 1 0,0-1 0,-1 0 101,0 1-1,0-1 0,1 1 0,-1-1 0,0 0 0,0 1 0,0-1 0,0 1 0,0 0 0,0-1 0,0 1 0,0 0 0,0 0 1,0-1-1,-2 1 0,-3 0 160,-1 0 1,0 0 0,1 1-1,-1 0 1,1 0 0,-1 1-1,1 0 1,0 0-1,-1 0 1,1 1 0,0 0-1,0 0 1,-7 5 0,7-4-317,0 0-1,1 0 1,-1 0 0,1 1 0,0 0 0,0 0 0,0 1-1,1-1 1,0 1 0,0 0 0,1 0 0,-5 8 0,8-12-77,-1 0 1,1-1 0,0 1-1,0-1 1,0 1-1,0-1 1,0 1 0,0 0-1,0-1 1,1 1-1,-1-1 1,0 1 0,1-1-1,0 1 1,-1-1 0,1 1-1,0-1 1,-1 0-1,1 1 1,0-1 0,0 0-1,0 1 1,0-1 0,0 0-1,1 0 1,-1 0-1,0 0 1,0 0 0,1 0-1,-1-1 1,1 1 0,-1 0-1,2 0 1,8 4-205,0-1 1,0 0-1,17 4 0,-17-5 70,9 2-72,51 17-338,-63-19 537,0 0-1,0 1 1,-1 0 0,1 1 0,-1-1-1,8 8 1,-14-11 47,0-1 0,0 1 0,0 0 0,0 0-1,-1 0 1,1 0 0,0 0 0,-1 0 0,1 0 0,0 0 0,-1 0 0,0 0 0,1 0-1,-1 0 1,0 0 0,1 1 0,-1-1 0,0 0 0,0 0 0,0 0 0,0 0-1,0 1 1,0-1 0,0 0 0,-1 0 0,1 0 0,0 0 0,0 1 0,-1-1 0,1 0-1,-1 0 1,1 0 0,-1 0 0,0 0 0,1 0 0,-1 0 0,0 0 0,0-1-1,0 1 1,1 0 0,-1 0 0,0 0 0,-2 0 0,-5 5 189,0 0 0,0 0-1,-19 8 1,19-10-82,0 0-117,1 0 0,-1 0 0,1-1 0,-1 0 0,0-1 0,0 0 0,0 0 0,-1 0 0,-8 0 0,17-2-18,0 0 0,-1 0 0,1 0 1,0 0-1,-1 0 0,1 0 0,0 0 0,-1 0 0,1 0 0,0 0 0,-1 0 0,1 0 1,0 0-1,-1 0 0,1 0 0,0 0 0,-1 0 0,1 0 0,0 0 0,-1-1 0,1 1 0,0 0 1,-1 0-1,1 0 0,0 0 0,0-1 0,-1 1 0,1 0 0,0 0 0,0-1 0,0 1 1,-1 0-1,1-1 0,0 1 0,0 0 0,0 0 0,0-1 0,-1 1 0,1 0 0,0-1 1,0 1-1,0 0 0,0-1 0,0 1 0,0-1 0,0 1 0,0 0 0,0-1 0,0 1 0,0 0 1,0-1-1,0 1 0,1 0 0,-1-1 0,0 1 0,0 0 0,0 0 0,0-1 0,0 1 1,1 0-1,-1-1 0,0 1 0,1-1 0,17-20-81,-16 19-20,22-20-269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04.560"/>
    </inkml:context>
    <inkml:brush xml:id="br0">
      <inkml:brushProperty name="width" value="0.05" units="cm"/>
      <inkml:brushProperty name="height" value="0.05" units="cm"/>
    </inkml:brush>
  </inkml:definitions>
  <inkml:trace contextRef="#ctx0" brushRef="#br0">136 404 17404,'-8'7'961,"0"1"-1,1 0 1,-11 13 0,12-13-354,-8 8 58,2 1 0,-1 1 1,-13 28-1,22-38-564,1 0 1,-1 0-1,2 0 1,-1 1-1,1-1 0,0 1 1,1-1-1,0 1 1,0 0-1,1 0 1,0 10-1,0-17-93,1 0-1,-1 0 1,0-1-1,1 1 1,-1 0 0,1 0-1,0 0 1,0-1-1,-1 1 1,1 0 0,0-1-1,0 1 1,0-1-1,1 1 1,-1-1-1,0 0 1,1 1 0,-1-1-1,1 0 1,-1 0-1,1 0 1,-1 0-1,1 0 1,0 0 0,-1 0-1,1-1 1,0 1-1,0-1 1,0 1 0,-1-1-1,1 0 1,0 1-1,2-1 1,1 0-8,0-1 1,0 1-1,-1-1 0,1 0 1,0 0-1,0 0 1,-1-1-1,1 1 0,0-1 1,-1 0-1,0-1 1,5-2-1,14-12 12,-2-1 0,0-2 0,0 0 0,-2 0 0,-1-2 0,0-1 0,-2 0 0,-1-1 0,-1 0 0,0-1 0,-2-1 0,10-31 0,-11 20-60,12-67 1,-20 86 15,-2 1 1,1-1 0,-2 0 0,-1 0 0,0 1 0,-4-20 0,4 33 26,1 0 1,-1 0-1,-1 0 1,1 0 0,-1 0-1,1 0 1,-1 0-1,0 1 1,0-1 0,-1 1-1,1-1 1,-1 1-1,1 0 1,-1 0 0,0 0-1,-1 1 1,1-1-1,0 1 1,-1-1-1,1 1 1,-1 0 0,0 0-1,1 1 1,-1-1-1,0 1 1,0 0 0,0 0-1,0 0 1,0 0-1,-1 1 1,1 0 0,0 0-1,0 0 1,0 0-1,0 1 1,0-1 0,0 1-1,-1 0 1,-6 3-1,0 1 71,0 1 0,0 1 0,1-1-1,-1 2 1,1-1 0,1 1-1,0 1 1,-13 14 0,11-10 45,1 0 1,0 1 0,1 0 0,0 1-1,-12 28 1,20-39-100,-1-1 0,1 1 0,-1 0 0,1 0 0,0-1 0,1 1 0,-1 0-1,1 0 1,-1 0 0,1 0 0,0 0 0,1 0 0,-1 0 0,1 0 0,0 0 0,0-1 0,0 1 0,0 0 0,0 0-1,1-1 1,0 1 0,0-1 0,0 0 0,0 1 0,0-1 0,1 0 0,-1 0 0,1 0 0,0-1 0,6 6-1,9 3-308,0 0 0,34 15 0,-31-16-157,-1 0 0,21 14 0,-35-19 316,0-1-1,0 1 1,-1 0-1,0 0 1,0 0-1,0 1 1,0 0-1,-1 0 1,0 0-1,5 11 1,-3-1-32,-1 1 1,-1-1 0,0 1-1,-1 0 1,2 30-1,-1-8 166,-4-34 18,1-1 0,-1 0 0,1 0-1,0 1 1,1-1 0,2 7-1,-3-10-22,-1 0 0,1 0 1,-1-1-1,1 1 0,0 0 0,-1-1 0,1 1 0,0 0 0,-1-1 0,1 1 1,0-1-1,0 1 0,0-1 0,-1 1 0,1-1 0,0 0 0,0 1 0,0-1 0,0 0 1,0 0-1,0 0 0,0 0 0,0 0 0,0 0 0,-1 0 0,1 0 0,0 0 1,0 0-1,0 0 0,0 0 0,0-1 0,0 1 0,0 0 0,0-1 0,-1 1 0,1-1 1,0 1-1,1-1 0,4-3-158,-1 0 0,1 0 0,-1-1 0,0 1 0,0-1 1,0-1-1,0 1 0,6-11 0,28-52-1271,-14 20 889,-1-2-1,-3 0 0,16-60 0,-61 174 5242,17-40-3668,1 0-1,-3 30 1,9-47-905,-1-1 0,1 1-1,0 0 1,0 0 0,0 0-1,1 0 1,1-1 0,-1 1-1,1 0 1,0-1 0,0 0 0,1 1-1,4 6 1,-6-11-108,0 0 0,0 0 1,1 0-1,-1-1 0,1 1 0,-1-1 1,1 1-1,0-1 0,0 0 0,0 0 1,-1 1-1,1-1 0,0 0 0,0-1 1,1 1-1,-1 0 0,0-1 0,0 1 0,0-1 1,0 1-1,1-1 0,-1 0 0,0 0 1,0 0-1,0 0 0,1-1 0,-1 1 1,0 0-1,0-1 0,0 0 0,0 1 0,0-1 1,0 0-1,0 0 0,0 0 0,3-2 1,3-3 10,1 1 0,-1-1 0,-1-1 0,1 0 0,-1 0-1,11-13 1,5-13-12,-1-2-1,29-60 0,-55 105-39,1 0-1,0 1 0,-2 11 0,1-2 57,0-3 22,1-1 0,1 1 0,0 0 1,1 0-1,1 0 0,4 28 0,-3-38-23,0-1-1,1 1 1,0-1-1,0 0 1,0 0-1,1 0 1,0 0-1,7 11 1,-8-14-16,1 0 1,0 0-1,-1-1 1,1 1-1,0 0 1,0-1-1,1 0 1,-1 0-1,0 0 1,1 0-1,0 0 1,-1-1-1,1 0 1,0 1-1,7 0 1,-6-2-7,-1 1 0,1-1 0,-1 0 1,1-1-1,-1 1 0,1-1 0,-1 0 1,1 0-1,-1 0 0,1-1 0,-1 0 1,0 0-1,0 0 0,0 0 1,0 0-1,0-1 0,-1 0 0,1 0 1,-1 0-1,1 0 0,4-6 0,4-6-16,0-1 0,-1 0 1,15-31-1,-4 3-253,-2-2 0,22-78 0,14-100-1009,-55 220 1250,4-17-250,4-39 0,-8 60 275,-1 0-1,0-1 0,0 1 1,0 0-1,0-1 1,0 1-1,0 0 0,0-1 1,0 1-1,0 0 0,0-1 1,0 1-1,0-1 1,0 1-1,0 0 0,0-1 1,-1 1-1,1 0 0,0-1 1,0 1-1,0 0 1,0 0-1,-1-1 0,1 1 1,0 0-1,0-1 0,-1 1 1,1 0-1,-1-1 0,-7 7 134,-5 15 217,-1 5 58,1 1 0,2 0-1,0 1 1,2 0-1,-9 53 1,15-67-530,2 1 0,0-1 0,0 1-1,1-1 1,1 1 0,1-1 0,0 0 0,1 1 0,0-1 0,1 0 0,0-1 0,2 1 0,11 23 0,-15-33 3,1 0 0,-1-1 0,0 1 0,1-1-1,0 0 1,0 0 0,0 0 0,0 0 0,0 0 0,0-1 0,1 1 0,0-1 0,-1 0 0,1 0 0,0 0 0,0 0 0,0-1 0,0 0 0,4 1 0,22 1-761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05.648"/>
    </inkml:context>
    <inkml:brush xml:id="br0">
      <inkml:brushProperty name="width" value="0.05" units="cm"/>
      <inkml:brushProperty name="height" value="0.05" units="cm"/>
    </inkml:brush>
  </inkml:definitions>
  <inkml:trace contextRef="#ctx0" brushRef="#br0">197 209 18988,'-3'-2'171,"1"0"0,0 1 1,0-1-1,-1 1 0,1 0 0,-1 0 0,1 0 1,-1 0-1,0 0 0,1 0 0,-1 1 1,0-1-1,1 1 0,-1 0 0,0 0 0,0 0 1,0 0-1,1 0 0,-1 1 0,0-1 0,-5 2 1,1 0 152,0 1 1,0-1 0,1 1-1,-1 1 1,0-1 0,1 1-1,-7 5 1,6-2-127,0-1-1,0 1 1,1 0-1,0 0 1,0 1 0,1 0-1,-1 0 1,2 0-1,0 1 1,-4 9-1,6-15-173,1 0 0,0 0 0,0 1-1,0-1 1,0 0 0,1 1 0,0-1-1,-1 0 1,1 1 0,0-1-1,0 0 1,1 1 0,-1-1 0,1 0-1,0 0 1,0 1 0,0-1 0,0 0-1,0 0 1,1 0 0,-1 0-1,1 0 1,0 0 0,0-1 0,0 1-1,0 0 1,0-1 0,1 0 0,-1 1-1,1-1 1,4 3 0,-3-3-21,0 0 0,0 0 0,1 0 0,-1 0 0,0-1 0,1 0 0,-1 0 0,0 0 1,1 0-1,0-1 0,-1 1 0,1-1 0,-1 0 0,8-2 0,-5 1-9,1-1-1,-1-1 0,1 1 1,-1-1-1,0 0 1,0-1-1,13-8 0,-5 0-68,0 0-1,-1-1 0,0 0 1,-1-2-1,0 1 0,12-21 1,-7 5-404,-1-1 1,-2 0-1,0-1 1,17-63-1,-30 90 378,-1 0 0,1-1 0,-1 0 0,0 1 1,0-1-1,-1 0 0,0 1 0,-1-11 0,1 16 97,0-1 1,0 1-1,0-1 1,0 1 0,0-1-1,-1 1 1,1-1-1,0 1 1,0 0-1,-1-1 1,1 1-1,0 0 1,-1-1-1,1 1 1,0 0-1,-1-1 1,1 1-1,0 0 1,-1-1-1,1 1 1,-1 0-1,1 0 1,0 0-1,-1-1 1,1 1-1,-1 0 1,1 0 0,-1 0-1,1 0 1,-1 0-1,1 0 1,-1 0-1,1 0 1,-1 0-1,1 0 1,-1 0-1,1 0 1,0 0-1,-1 1 1,1-1-1,-1 0 1,1 0-1,-1 0 1,1 1-1,0-1 1,-1 0-1,1 0 1,0 1-1,-1-1 1,1 0-1,0 1 1,-1-1 0,1 0-1,0 1 1,-1-1-1,1 1 1,-18 20 348,10-8-119,1 1 0,0-1 1,1 1-1,0 1 1,2-1-1,-1 1 1,2 0-1,0 0 1,-1 27-1,3-35-149,2 1 0,-1 0 0,1-1 0,0 1 0,1-1 0,-1 1 1,2-1-1,-1 0 0,5 10 0,-4-12-60,0 0 1,0 0 0,0-1-1,1 1 1,0-1 0,-1 0-1,2 0 1,-1 0-1,0-1 1,1 1 0,0-1-1,0 0 1,9 4 0,-3-3-86,0-1 0,0 1 1,1-2-1,-1 0 1,1 0-1,0-1 1,0-1-1,0 0 1,-1 0-1,1-1 0,0-1 1,0 0-1,-1 0 1,22-8-1,11-7-796,-2-1 0,58-34-1,-78 40 447,4-4-92,-21 12 418,1 0 1,-1 1-1,1 0 1,-1 0-1,1 0 1,0 0-1,0 1 1,1 0-1,-1 0 1,7 0-1,-12 2 130,0 0-1,0 0 0,0 1 0,-1-1 0,1 0 0,0 0 1,0 1-1,0-1 0,-1 1 0,1-1 0,0 1 0,-1-1 1,1 1-1,0-1 0,-1 1 0,1 0 0,-1-1 0,1 1 1,-1 0-1,1-1 0,-1 1 0,1 1 0,9 22 806,-5-11-371,-2-9-384,0 0-1,0 0 0,0 0 0,0 0 1,1 0-1,0-1 0,-1 1 0,1-1 1,1 0-1,6 4 0,50 22-250,-29-16-102,-19-6 115,0-1-1,-1 1 0,0 1 0,0 0 0,-1 1 1,0 0-1,13 14 0,-17-15 114,-1 0 0,0 1-1,0 0 1,-1 0 0,0 0-1,-1 0 1,0 1 0,-1 0 0,1 0-1,2 19 1,-3-13 147,-1 1 0,-1 0 0,-1-1-1,0 1 1,-1-1 0,-6 32 0,5-41 15,1 1 0,-2-1 0,1 0 0,0 0 0,-1-1 1,-1 1-1,1 0 0,-1-1 0,0 0 0,0 0 0,-1 0 0,0-1 0,0 1 0,0-1 0,-1 0 0,1 0 1,-13 7-1,16-11-82,1-1 1,0 1 0,-1 0-1,1-1 1,-1 1-1,1-1 1,-1 1 0,1-1-1,-1 0 1,1 0 0,-1 0-1,1 0 1,-1 0-1,1 0 1,-1 0 0,1 0-1,-1 0 1,1-1 0,-1 1-1,1-1 1,-1 1-1,-1-1 1,1-1-12,0 1 0,0-1 0,1 0 1,-1 0-1,0 1 0,0-1 0,1 0 0,0 0 0,-1-1 0,1 1 0,0 0 1,-1-3-1,-2-5-39,1-1 0,0 1 0,1 0 1,0-1-1,0-11 0,0 1-139,2 0-1,0 0 1,2 0 0,0 0 0,1 0-1,1 1 1,11-35 0,-10 43-123,0 0 1,0 1-1,1 0 1,1 0-1,0 0 1,0 1-1,1 0 1,0 0 0,0 1-1,1 0 1,1 1-1,0 0 1,0 0-1,12-6 1,9-2-1154,1 2 1,1 1-1,41-11 1,40-15-1109,-98 32 2648,-1 0 0,0-1 0,0-1 0,26-20 0,-39 27 66,0 1-1,0-1 1,0 0-1,0 1 1,-1-1-1,1 0 1,-1 0-1,0 0 0,1 0 1,-1-1-1,0 1 1,0 0-1,0 0 1,0-1-1,-1 1 1,1-3-1,-1 4-52,0 0-1,0 0 1,0 0-1,0 1 1,0-1-1,0 0 1,-1 0-1,1 0 1,0 1-1,-1-1 1,1 0 0,0 0-1,-1 1 1,1-1-1,-1 0 1,1 1-1,-1-1 1,1 1-1,-2-2 1,0 1 44,1 0 0,-1 0 0,0 0 0,0 0 0,0 1 0,1-1 1,-1 0-1,0 1 0,0 0 0,0-1 0,-3 1 0,-6-1 127,0 1-1,0 0 0,1 1 0,-1 0 1,0 1-1,0 0 0,1 1 1,-1 0-1,1 0 0,0 1 1,0 1-1,0 0 0,1 0 1,-1 1-1,1 0 0,-13 11 1,21-16-300,0 0 0,1 0-1,-1 0 1,0-1 0,1 1 0,-1 0 0,0 0 0,1 0 0,-1 0 0,1 0 0,-1 1 0,1-1 0,0 0 0,0 0 0,-1 0 0,1 0 0,0 0 0,0 0 0,0 0 0,0 1-1,0-1 1,0 0 0,0 0 0,1 0 0,-1 0 0,0 0 0,1 0 0,-1 0 0,1 0 0,-1 0 0,1 0 0,-1 0 0,1 0 0,0 0 0,-1 0 0,1 0 0,0 0 0,0 0 0,0-1-1,0 1 1,-1 0 0,1-1 0,2 2 0,6 3-202,0 1-1,0-1 0,20 7 0,-15-6-91,-1-1 27,-3-1-129,1 1-1,-1 0 0,-1 0 0,15 11 0,-21-14 291,-1 0-1,0 0 1,0 1 0,0-1 0,0 0 0,0 1 0,0-1 0,-1 1 0,1 0 0,-1-1 0,0 1 0,0 0 0,0 0 0,0 0 0,0 0 0,0 0-1,-1 0 1,0 0 0,1 0 0,-1 0 0,-1 6 0,0-4 2,0 1 1,-1-1-1,1 1 0,-1-1 0,0 0 1,0 0-1,-1 0 0,0 0 0,0 0 1,0 0-1,0-1 0,-1 0 1,0 1-1,0-1 0,0-1 0,0 1 1,0-1-1,-1 1 0,0-1 0,-9 4 1,-24 2-61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07.674"/>
    </inkml:context>
    <inkml:brush xml:id="br0">
      <inkml:brushProperty name="width" value="0.05" units="cm"/>
      <inkml:brushProperty name="height" value="0.05" units="cm"/>
    </inkml:brush>
  </inkml:definitions>
  <inkml:trace contextRef="#ctx0" brushRef="#br0">66 467 18364,'0'-1'112,"-1"1"-1,1-1 1,-1 1-1,0-1 1,1 1 0,-1 0-1,0 0 1,1-1 0,-1 1-1,0 0 1,0 0-1,1 0 1,-1-1 0,0 1-1,0 0 1,1 0-1,-1 0 1,0 1 0,0-1-1,1 0 1,-1 0 0,0 0-1,0 0 1,1 1-1,-2-1 1,0 2 71,1-1 0,-1 0 0,0 0 0,1 1-1,-1-1 1,1 1 0,0-1 0,-1 1 0,0 2 0,-3 3 297,1 1 0,1-1 1,-5 14-1,5-12-334,1-1 0,0 1 0,1-1 0,0 1 0,0-1 0,1 1 0,0 0 0,0-1 0,1 1 0,0-1 0,1 1 0,3 10 0,-4-15-118,0-1-1,1 0 1,-1 1-1,1-1 1,0 0 0,0 0-1,0 0 1,1 0-1,-1 0 1,1-1-1,-1 1 1,1-1-1,0 0 1,0 1 0,0-1-1,0 0 1,0-1-1,1 1 1,-1-1-1,0 1 1,1-1 0,-1 0-1,1 0 1,-1-1-1,1 1 1,0-1-1,-1 1 1,1-1-1,0 0 1,6-1 0,-1-1-6,0 0 1,0 0 0,0-1 0,0 0-1,0 0 1,0-1 0,-1 0 0,0-1-1,0 0 1,0 0 0,0-1 0,-1 0-1,0 0 1,0-1 0,9-11 0,-5 6-7,-1-2 1,-1 0 0,0 0-1,-1-1 1,0 0 0,-1 0-1,9-29 1,-16 25-84,-3 15-1,-5 9 10,3 1 56,1-1 0,0 1 0,0 0 0,0 0 0,1 1 0,-1-1 0,1 1 1,1-1-1,0 1 0,0 0 0,-2 12 0,4-18 7,0 0 0,0 0 0,1-1 0,-1 1 0,0 0 0,0 0 0,1-1 0,-1 1 0,1 0 1,-1-1-1,1 1 0,-1 0 0,1-1 0,-1 1 0,1-1 0,-1 1 0,1-1 0,0 1 0,-1-1 0,1 1 0,0-1 0,0 1 0,-1-1 0,1 0 0,0 0 0,0 1 1,-1-1-1,1 0 0,0 0 0,1 0 0,28 1 29,-26-2-29,67-9 26,-46 5-115,38-3-1,-56 8 54,0 0-1,-1 0 0,1 0 0,0 1 0,-1 0 0,1 0 0,-1 1 1,1 0-1,-1 0 0,10 5 0,-14-5 15,1 0-1,0 0 1,-1 1 0,1-1 0,-1 0-1,0 1 1,0 0 0,0-1 0,0 1-1,0 0 1,0 0 0,-1 0 0,0 1-1,1-1 1,-1 0 0,0 0 0,-1 1 0,1-1-1,0 6 1,0-2 107,-1 0 0,0 0 0,0 0 0,-2 11 0,28-165 407,-6 26-540,-20 120 29,0 0 0,1-1 0,-1 1 0,0 0 0,1 0 0,-1 0 0,1-1 0,-1 1 0,1 0 0,-1 0 0,1 0 0,0 0 0,-1 0 0,1 0 0,0 0 0,0 0 0,0 0 1,0 0-1,0 1 0,0-1 0,0 0 0,0 0 0,0 1 0,0-1 0,1 1 0,-1-1 0,0 1 0,0 0 0,1-1 0,-1 1 0,0 0 0,0 0 0,2 0 0,3 0-126,1 1-1,-1 0 1,1 1-1,-1-1 0,10 5 1,3 0-249,5 1-653,0-1 0,0-1 0,0-2 0,46 2 0,-64-5 791,1 0 1,-1-1 0,1 1 0,-1-2-1,0 1 1,0 0 0,0-1 0,1 0-1,-2-1 1,1 1 0,0-1 0,0 0 0,-1-1-1,0 1 1,0-1 0,0 0 0,0 0-1,0-1 1,-1 1 0,0-1 0,0 0-1,0 0 1,6-11 0,-4 1 139,0 0 0,-1 0-1,0 0 1,4-31 0,-6 32 637,-2 0 0,0-1 0,-1 1 0,0-1 0,-4-22 1,4 36-449,-1 0 1,1 0 0,0 0 0,0 0-1,0 0 1,-1 0 0,1 0 0,0 0-1,-1 1 1,1-1 0,-1 0 0,1 0 0,-1 0-1,0 0 1,1 1 0,-1-1 0,-1-1-1,2 2-7,-1 0 0,1 0-1,-1 0 1,1 0 0,-1 0-1,1 0 1,-1 0 0,1 0-1,-1 0 1,1 0 0,-1 0-1,1 0 1,-1 0-1,1 0 1,-1 0 0,1 1-1,0-1 1,-1 0 0,1 0-1,-1 0 1,1 1 0,-1-1-1,1 0 1,-1 1-1,-2 2 248,0 0 0,0 1-1,1-1 1,-1 1-1,1-1 1,-4 8-1,-5 11 158,1 1 0,2 0-1,0 0 1,1 0 0,1 1 0,1 0-1,-3 49 1,8-69-458,0 1 0,1-1 0,-1 1 1,1-1-1,0 0 0,0 1 0,0-1 0,0 0 0,1 0 0,0 0 0,0 0 0,0 0 0,0 0 1,0 0-1,1 0 0,0-1 0,0 0 0,0 1 0,7 4 0,-4-4-80,0 0 1,0-1-1,0 0 0,1 0 1,0 0-1,-1-1 0,1 0 0,0 0 1,0-1-1,0 0 0,13 1 0,24-4-452,-35 1 328,1 0 0,-1 1 0,1 0 0,-1 0 0,12 3 0,-21-3 185,1 0 1,-1 0-1,0 0 1,0 0-1,0 0 1,1 0-1,-1 0 1,0 0-1,0 0 0,0 0 1,1 0-1,-1 1 1,0-1-1,0 0 1,0 0-1,0 0 1,1 0-1,-1 0 1,0 0-1,0 1 1,0-1-1,0 0 1,0 0-1,0 0 1,1 0-1,-1 1 1,0-1-1,0 0 0,0 0 1,0 0-1,0 1 1,0-1-1,0 0 1,0 0-1,0 0 1,0 1-1,0-1 1,0 0-1,0 0 1,0 1-1,0-1 1,0 0-1,-8 10 137,-14 7 292,22-17-415,-13 9 281,0-1 1,-1-1-1,0 0 0,0-1 1,0 0-1,-1-1 1,0-1-1,-15 3 0,29-6-306,0-1 0,0 0 0,1 0 0,-1 0 0,0 0 0,0 0 0,0 0 0,1 0 0,-1 0 0,0 0 0,0 0 0,1 0 0,-1 0 0,0 0-1,0-1 1,1 1 0,-1 0 0,0-1 0,0 1 0,1-1 0,-1 1 0,0 0 0,1-1 0,-1 1 0,1-1 0,-2-1 0,2 1-78,0 0-1,0 0 1,0 0 0,0 0-1,0 0 1,0 0 0,0 0 0,0 0-1,1 0 1,-1 0 0,0 0 0,1 0-1,-1 0 1,0 0 0,1 0 0,0 0-1,0-1 1,4-4-771,0-1 1,0 0-1,11-9 0,-2 5-138,1 0 0,0 1 0,0 1 1,1 0-1,0 1 0,30-10 0,-1 3-463,63-11 0,-98 24 1631,21-3 2157,-31 5-2272,0 0 1,0 0-1,0 0 0,0 0 0,1 0 0,-1 0 1,0 0-1,0 0 0,0 0 0,0 0 1,1 0-1,-1 0 0,0 0 0,0 0 1,0 0-1,0 0 0,1 1 0,-1-1 0,0 0 1,0 0-1,0 0 0,0 0 0,0 0 1,1 0-1,-1 0 0,0 1 0,0-1 0,0 0 1,0 0-1,0 0 0,0 0 0,0 1 1,0-1-1,0 0 0,0 0 0,1 0 1,-1 0-1,0 1 0,0-1 0,0 0 0,0 0 1,-10 13 2931,1-4-2142,0-1 1,1 1-1,1 0 1,-1 0-1,-9 18 1,16-25-795,-1 1 0,1-1 0,0 0 0,0 1 1,0-1-1,1 1 0,-1 0 0,0-1 0,1 1 0,0 0 1,0-1-1,-1 1 0,1 0 0,1-1 0,-1 1 1,0 0-1,1-1 0,-1 1 0,1-1 0,0 1 0,0-1 1,0 1-1,0-1 0,1 1 0,-1-1 0,0 0 1,1 0-1,0 1 0,-1-1 0,1-1 0,4 5 1,-2-3-38,0 0 0,1 0 0,-1-1 1,1 1-1,-1-1 0,1 0 1,0 0-1,0 0 0,0-1 1,0 0-1,0 0 0,0 0 1,0 0-1,0-1 0,1 0 0,-1 0 1,0 0-1,0-1 0,0 0 1,0 0-1,0 0 0,9-4 1,-7 2-36,0 0 0,-1 0 0,1 0 0,-1-1 0,0 0 0,0-1 0,0 1 0,-1-1 0,0 0 0,0-1 0,0 1 0,0-1 0,-1 0 0,0 0 0,6-12 0,-4 4-142,-1 0-1,6-21 0,-10 30 116,0 0 0,0 1 0,-1-1-1,1 0 1,-1 0 0,0 1 0,0-1-1,-1 0 1,1 0 0,-1 1 0,-3-10-1,1 10 119,3 8 59,1-3-106,-1 1-1,0-1 1,1 0 0,-1 1 0,1-1 0,-1 0-1,1 0 1,0 0 0,-1 0 0,1 1 0,2 0-1,0 0 8,0 0 0,1 0-1,-1 0 1,1 0-1,0-1 1,-1 0-1,1 0 1,0 0 0,0 0-1,0 0 1,0-1-1,0 0 1,0 0 0,0 0-1,-1 0 1,1-1-1,0 1 1,0-1-1,6-2 1,-1 1 3,1-2 0,0 1 0,-1-1 1,0-1-1,0 0 0,13-8 0,-9 2-13,0-1 0,0 0 0,-2 0 1,1-1-1,-1-1 0,-1 0 0,15-29 0,-13 21-27,-2 0 0,-1-1-1,0 0 1,9-48 0,-17 70 7,3-36-35,-3 36 34,-1 0 0,0 0 0,0 0 1,0 0-1,0 0 0,0 0 0,0 0 1,0 0-1,0 0 0,0 0 0,0 0 1,-1-1-1,1 1 0,0 0 0,-1 0 1,1 0-1,-1 0 0,1 1 0,-1-1 1,1 0-1,-1 0 0,0 0 0,1 0 1,-1 0-1,0 1 0,0-1 0,-1 0 1,1 1 4,0 0 1,0 0-1,0 0 1,0 0-1,0 1 1,0-1-1,-1 0 1,1 1-1,0-1 1,0 1-1,0-1 1,1 1-1,-1 0 1,0-1-1,0 1 1,0 0-1,0 0 1,1-1-1,-1 1 1,0 0-1,0 0 1,1 0-1,-1 0 1,1 0-1,-1 2 1,-15 32 95,14-30-83,-7 23 45,0 1 0,2-1 0,1 2 0,1-1 0,1 0 0,1 35 0,3-45-57,1 0-1,1 0 1,0-1 0,1 1 0,1-1-1,1 1 1,1-1 0,0 0-1,1-1 1,17 29 0,-21-40-29,-2-4 14,0 0 1,0 0-1,0 0 1,0-1-1,0 1 1,1 0-1,-1 0 1,1-1 0,-1 1-1,1-1 1,-1 1-1,1-1 1,0 0-1,0 0 1,3 2-1,-5-4-2,0 0-1,0 0 1,1 0-1,-1 1 1,0-1-1,0 0 1,0 0-1,0 0 1,0 0-1,0 0 1,0 0-1,0 1 1,0-1-1,-1 0 1,1 0-1,-1-1 1,-8-27-143,-2 0 0,-15-27 0,-4-10 73,18 39 130,7 18 63,1 0 0,0 0-1,1-1 1,0 1 0,-4-18 0,8 26-92,-1 1 0,0-1 1,1 1-1,-1-1 1,1 1-1,-1-1 1,0 1-1,1-1 0,-1 1 1,1-1-1,-1 1 1,1 0-1,0-1 1,-1 1-1,1 0 1,-1 0-1,1-1 0,0 1 1,-1 0-1,1 0 1,-1 0-1,1 0 1,0 0-1,-1 0 0,1 0 1,0 0-1,-1 0 1,1 0-1,0 0 1,-1 0-1,1 1 0,0-1 1,39 5-7,-13-2-332,-12-2 143,1-1 0,-1-1 0,0 0-1,0-1 1,0-1 0,28-8 0,13-11-139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09.010"/>
    </inkml:context>
    <inkml:brush xml:id="br0">
      <inkml:brushProperty name="width" value="0.05" units="cm"/>
      <inkml:brushProperty name="height" value="0.05" units="cm"/>
    </inkml:brush>
  </inkml:definitions>
  <inkml:trace contextRef="#ctx0" brushRef="#br0">0 883 15611,'61'-80'2057,"165"-231"3164,-189 253-4972,-3-1 1,-2-2-1,36-99 0,-62 143-291,-1 0-1,0-1 0,-2 0 0,3-26 0,-6 42 30,0 0 1,0 0 0,0 0 0,0 0 0,0 0-1,0 0 1,0 0 0,-1 0 0,1 0-1,-1 0 1,1 0 0,-1 0 0,0 0-1,0 0 1,0 1 0,0-1 0,-2-2-1,3 4 9,-1-1 0,1 1-1,-1 0 1,1 0-1,-1-1 1,1 1 0,-1 0-1,1 0 1,-1 0-1,1 0 1,-1 0-1,1 0 1,-1 0 0,1 0-1,-1 0 1,1 0-1,-1 0 1,1 0 0,-1 0-1,1 0 1,-1 0-1,0 1 1,-15 11-44,6 0 41,2 0 0,-1 0 0,1 1 1,-9 21-1,-21 62 161,25-61-68,-4 12 123,2 0 0,-11 59 0,21-77-97,1-1-1,1 1 1,2 0 0,1 0 0,5 34-1,-4-54-94,1 0 0,0 0 0,0-1-1,1 1 1,0 0 0,0-1 0,9 15-1,-11-21-14,1 0 0,-1 0 0,0 0-1,1 0 1,-1-1 0,1 1 0,0 0 0,-1-1-1,1 0 1,0 1 0,0-1 0,0 0 0,0 0-1,0 0 1,0 0 0,0 0 0,1 0-1,-1-1 1,0 1 0,0-1 0,1 1 0,-1-1-1,0 0 1,0 0 0,1 0 0,-1 0 0,0 0-1,1-1 1,-1 1 0,0-1 0,0 1-1,1-1 1,-1 0 0,0 0 0,0 0 0,2-2-1,3-1-1,0-1-1,0-1 1,0 1-1,-1-1 1,0 0-1,0 0 1,-1-1-1,0 0 1,0 0-1,4-8 1,4-9-2,19-49 0,-14 19-43,-2-1 1,-2-1-1,-3 0 1,5-81-1,-15 116-181,-1 29 63,-3 33 43,2-16 99,0 106 70,2-117-6,1 0 1,0 0-1,0 0 0,2-1 1,-1 1-1,2-1 0,6 15 1,-9-25-34,-1 0 0,1 0 1,0 0-1,0 0 0,0 0 1,1 0-1,-1-1 0,1 1 1,-1-1-1,1 1 0,0-1 1,0 0-1,0 0 0,0 0 1,1-1-1,-1 1 0,0-1 1,4 2-1,-1-2 1,-1-1 0,0 1 0,0-1 0,1 0 0,-1 0 0,0 0 0,0-1 0,1 0 0,-1 0 0,0 0 0,6-3 0,3-1 8,-1-1 0,1-1 1,-2 0-1,1-1 0,-1-1 1,0 1-1,20-21 0,-22 19-52,0-1 0,0 0 0,-1 0 1,-1-1-1,0 0 0,11-23 0,-19 34 23,0 1 0,0 0 0,0-1 0,1 1 0,-1-1 0,0 1 0,0 0 0,0-1 0,0 1 0,0-1 0,0 1 0,0 0 0,0-1 0,0 1 0,0-1 0,0 1 0,0 0 0,0-1 0,0 1 0,0 0 0,0-1 0,-1 1 0,1-1 0,0 1 0,0-1 0,-9 3-176,-9 13 14,15-10 172,0 1 0,0-1-1,0 1 1,1-1 0,0 1 0,0 0-1,0 0 1,-1 10 0,3-15 10,0 1 1,0-1-1,-1 1 1,1-1-1,1 1 1,-1-1-1,0 1 1,0-1-1,1 1 1,-1-1-1,0 1 1,1-1-1,0 1 1,-1-1-1,1 0 1,0 1-1,-1-1 1,1 0-1,0 0 1,0 0-1,0 1 1,0-1-1,1 0 1,-1 0-1,0-1 1,0 1-1,0 0 1,1 0-1,-1 0 1,0-1-1,1 1 1,-1-1-1,1 1 1,-1-1-1,1 0 1,-1 1-1,1-1 1,-1 0-1,2 0 1,7 1 48,-1-1 1,0-1-1,0 1 0,0-1 1,0-1-1,0 1 1,16-7-1,2-2 195,29-17 1,-39 18-156,1 1 1,-1 0 0,1 1 0,1 1 0,19-3 0,-4 6-124,-27 4-232,-1-1 0,0-1 1,1 1-1,-1-1 1,1 0-1,-1-1 1,10-3-1,-16 5 229,1-1 1,0 1-1,0 0 0,-1-1 1,1 0-1,0 1 0,-1-1 0,1 1 1,0-1-1,-1 0 0,1 1 1,-1-1-1,1 0 0,-1 0 0,0 0 1,1 1-1,-1-1 0,0 0 1,1 0-1,-1 0 0,0 0 0,0 0 1,0 1-1,0-1 0,0 0 1,0 0-1,0 0 0,0-1 0,-1-18-526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09.413"/>
    </inkml:context>
    <inkml:brush xml:id="br0">
      <inkml:brushProperty name="width" value="0.05" units="cm"/>
      <inkml:brushProperty name="height" value="0.05" units="cm"/>
    </inkml:brush>
  </inkml:definitions>
  <inkml:trace contextRef="#ctx0" brushRef="#br0">1 0 15555,'0'4'1265,"10"4"-953,6-1-136,5 3 64,6 3-480,5-2 312,4 4-72,4-3-192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09.899"/>
    </inkml:context>
    <inkml:brush xml:id="br0">
      <inkml:brushProperty name="width" value="0.05" units="cm"/>
      <inkml:brushProperty name="height" value="0.05" units="cm"/>
    </inkml:brush>
  </inkml:definitions>
  <inkml:trace contextRef="#ctx0" brushRef="#br0">127 275 15699,'-20'2'1924,"14"-2"-1590,0 1-1,0-1 1,1 1-1,-1 1 1,1-1-1,-11 5 1,-21 15 1642,35-20-1920,1-1-1,0 1 1,-1 0-1,1 1 1,0-1-1,0 0 1,0 0-1,0 0 1,0 1-1,0-1 1,0 0-1,0 1 1,0-1-1,1 1 0,-1-1 1,0 1-1,1 0 1,0-1-1,-1 1 1,1-1-1,0 1 1,0 3-1,0-5-45,0 1 0,0-1 0,0 1 0,1-1 0,-1 1 0,0-1 0,0 0 0,1 1 0,-1-1 0,0 1 0,1-1 0,-1 0 0,0 1 0,1-1 0,-1 0 0,1 0 0,-1 1 0,0-1 0,1 0 0,-1 0 0,1 0 0,-1 1 0,1-1 0,-1 0 0,1 0 0,-1 0 0,1 0 0,-1 0 0,1 0-1,-1 0 1,1 0 0,-1 0 0,0 0 0,1 0 0,-1 0 0,1-1 0,-1 1 0,1 0 0,19-7 116,-1-4-89,-1 0 0,0-1 0,-1-1 0,-1 0 0,1-2 0,24-28 0,-16 12-153,0-1 1,32-59-1,-53 84 62,15-27-174,-18 33 202,-1-1 1,1 1-1,0 0 0,-1-1 1,1 1-1,-1-1 0,1 1 1,-1-1-1,0 1 0,0-1 1,0 1-1,1-1 0,-1 1 1,-1-1-1,1 1 0,0-1 1,0 1-1,-1-3 1,0 4 14,1 0 0,-1 0 0,1 0 0,0 0 0,-1 0 0,1 1 0,-1-1 1,1 0-1,-1 0 0,1 0 0,-1 0 0,1 1 0,-1-1 0,1 0 0,-1 0 1,1 1-1,0-1 0,-1 0 0,1 1 0,0-1 0,-1 0 0,1 1 0,0-1 1,-1 1-1,1-1 0,0 0 0,0 1 0,-1 0 0,-11 15-88,0 5 183,1 0 0,0 0 0,2 1 0,-8 25 1,12-31 70,1 1 0,0-1 1,1 1-1,1 0 0,1 0 1,1 26-1,0-38-121,1 0-1,-1 0 1,1-1-1,1 1 1,-1 0-1,0 0 1,1-1-1,0 1 1,0-1-1,1 1 1,-1-1-1,1 0 1,0 0-1,0 0 1,0-1-1,0 1 1,1 0-1,-1-1 1,1 0-1,0 0 1,0 0-1,0-1 1,1 1-1,-1-1 1,1 0-1,-1 0 1,1-1-1,0 1 1,-1-1-1,1 0 1,0 0-1,0-1 1,0 1-1,0-1 1,0 0-1,-1 0 1,1-1-1,0 0 1,7-1-1,-4-1-10,0 1 0,-1-1 0,0 0 0,1 0 0,-1-1 0,0 0 0,-1-1 0,1 1 0,-1-1 0,0 0 0,0-1 0,-1 1 0,1-1 1,-1-1-1,6-9 0,-2 2-68,0 0 0,-2-1 0,1 0 0,-2 0 1,0-1-1,4-21 0,-8 28-250,-6 14 169,-3 16 39,5-13 103,1 0 0,1 0 1,-1-1-1,1 1 0,1 0 0,0 0 1,0-1-1,3 14 0,-3-18-1,0 0 0,0 0 1,0 0-1,1-1 0,-1 1 0,1-1 0,0 1 0,-1-1 0,1 1 1,0-1-1,1 0 0,-1 0 0,0 0 0,0 0 0,1 0 1,-1-1-1,1 1 0,0-1 0,-1 1 0,1-1 0,0 0 0,0 0 1,0 0-1,0-1 0,3 1 0,1 0-4,0-1-1,-1 0 1,1-1 0,0 1-1,-1-2 1,1 1-1,-1 0 1,0-1 0,1-1-1,-1 1 1,0-1 0,0 0-1,0 0 1,-1 0-1,1-1 1,-1 0 0,0 0-1,0-1 1,0 1 0,6-9-1,-3 4-62,0-1-1,-1 0 1,0-1-1,-1 1 1,0-1-1,0 0 0,-2-1 1,1 1-1,-1-1 1,2-13-1,-5 24 41,-1 0-1,0-1 0,1 1 0,-1 0 1,0 0-1,0 0 0,0 0 0,0 0 1,0-1-1,0 1 0,0 0 1,0 0-1,-1 0 0,1 0 0,0 0 1,-1-1-1,1 1 0,-1 0 0,1 0 1,-2-2-1,-6 5-80,-2 13 121,4-3 77,1 0 0,0 1 0,1 0 1,1 0-1,0 0 0,0 0 0,1 1 0,1-1 0,1 1 0,0-1 0,0 0 0,1 1 0,5 19 0,-5-29-106,0-1-1,0 0 0,0 0 1,1 0-1,0 0 0,-1 0 0,1 0 1,0-1-1,1 1 0,-1 0 1,0-1-1,1 0 0,-1 1 1,1-1-1,0 0 0,-1-1 1,6 3-1,-7-3-29,1 0 0,0 0 0,0-1 1,0 1-1,0-1 0,0 0 0,0 0 0,0 1 0,0-1 0,0 0 0,1-1 1,-1 1-1,0 0 0,0 0 0,0-1 0,0 0 0,-1 1 0,1-1 1,0 0-1,0 0 0,0 0 0,0 0 0,-1 0 0,1 0 0,0 0 1,-1-1-1,1 1 0,-1-1 0,2-2 0,11-18-228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5:13.116"/>
    </inkml:context>
    <inkml:brush xml:id="br0">
      <inkml:brushProperty name="width" value="0.05" units="cm"/>
      <inkml:brushProperty name="height" value="0.05" units="cm"/>
    </inkml:brush>
  </inkml:definitions>
  <inkml:trace contextRef="#ctx0" brushRef="#br0">86 318 11162,'-18'0'554,"7"0"-411,-1 0 1,1 0-1,-21-4 0,32 4-142,0-1 0,0 1 0,-1 0 0,1 0 0,0 0 0,0 0-1,0 0 1,0 0 0,0 0 0,0 0 0,0-1 0,0 1 0,-1 0 0,1 0-1,0 0 1,0 0 0,0 0 0,0 0 0,0-1 0,0 1 0,0 0 0,0 0-1,0 0 1,0 0 0,0 0 0,0-1 0,0 1 0,0 0 0,0 0 0,0 0-1,0 0 1,0 0 0,0-1 0,0 1 0,0 0 0,1 0 0,-1 0 0,0 0-1,0 0 1,0 0 0,0-1 0,0 1 0,0 0 0,0 0 0,0 0 0,0 0-1,1 0 1,-1 0 0,0 0 0,0 0 0,0 0 0,0-1 0,7-4 11,2 1 6,0 1 0,0 0 1,1 0-1,-1 1 0,1 0 0,0 1 1,0 0-1,9 0 0,81 7 121,-87-4-127,196 24 169,59 6-44,995 17 754,-360-75-825,-109 1-28,892-36 25,-6-87 249,-1507 128-290,475-53 27,3 30-29,-273 58-195,-299-9-13,-33-4 124,-16-5-20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10.284"/>
    </inkml:context>
    <inkml:brush xml:id="br0">
      <inkml:brushProperty name="width" value="0.05" units="cm"/>
      <inkml:brushProperty name="height" value="0.05" units="cm"/>
    </inkml:brush>
  </inkml:definitions>
  <inkml:trace contextRef="#ctx0" brushRef="#br0">3 0 17316,'-2'2'1208,"2"5"928,0-4-2376,2 4 1017,4-1-97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11.069"/>
    </inkml:context>
    <inkml:brush xml:id="br0">
      <inkml:brushProperty name="width" value="0.05" units="cm"/>
      <inkml:brushProperty name="height" value="0.05" units="cm"/>
    </inkml:brush>
  </inkml:definitions>
  <inkml:trace contextRef="#ctx0" brushRef="#br0">156 559 15875,'7'-7'801,"0"-1"-1,0 0 1,9-15-1,-15 21-604,0 0 0,1 0-1,-1 0 1,0 0 0,0 0 0,0 0 0,-1 0 0,1 0-1,-1-1 1,1 1 0,-1 0 0,1-1 0,-1 1 0,0 0-1,0-1 1,-1 1 0,1 0 0,0-1 0,-1 1 0,1 0-1,-1 0 1,-1-4 0,1 5-114,0 0-1,1 0 1,-1 0 0,0 0 0,0 0-1,0 0 1,0 1 0,0-1 0,0 0-1,0 1 1,0-1 0,0 1-1,0-1 1,0 1 0,0-1 0,-1 1-1,1 0 1,0 0 0,0 0-1,0-1 1,-1 1 0,1 0 0,0 0-1,0 1 1,0-1 0,-1 0-1,1 0 1,0 0 0,0 1 0,0-1-1,-2 2 1,-3 0 40,1 0 1,0 1-1,0 0 0,0 0 0,-7 6 1,0 2-81,0 2 0,0-1 1,1 2-1,0-1 0,2 2 1,-1-1-1,2 1 0,0 0 1,1 1-1,0 0 1,-7 26-1,14-40-38,-1 1 1,0-1 0,1 0-1,-1 0 1,1 0-1,0 1 1,0-1-1,0 0 1,0 0-1,0 1 1,0-1 0,1 0-1,-1 0 1,1 0-1,0 1 1,-1-1-1,1 0 1,0 0-1,0 0 1,0 0 0,2 2-1,-2-3 1,1 0 0,-1 0 0,1 0 0,-1 0 0,1 0 0,0-1 0,-1 1 0,1 0 0,0-1 1,-1 0-1,1 1 0,0-1 0,0 0 0,-1 0 0,1 0 0,0 0 0,0 0 0,-1 0 0,1 0 0,0-1 0,0 1 0,-1-1 0,1 1 0,0-1 0,-1 1 0,1-1 0,1-1 0,9-5 8,0 0-1,0 0 1,0-1-1,-1-1 1,-1 0-1,0 0 1,0-1 0,0-1-1,-2 1 1,1-2-1,13-23 1,-6 5-134,0-1 0,-3-1 1,18-56-1,-28 79 12,-1-1-1,0 1 0,0-1 1,0-15-1,-3 17-149,-2 7 42,-4 13-103,-7 24 53,11-23 224,0 0 0,1 1 0,1-1 1,0 1-1,0 0 0,2 14 0,0-24 47,0-1 0,-1 1 0,1 0 0,0 0 1,1 0-1,-1-1 0,1 1 0,0 0 0,-1-1 0,2 0 0,1 4 0,-2-5 6,0 0 0,0 0 0,0 0 0,0-1 0,1 1 0,-1-1 0,0 1 0,1-1 0,-1 0 0,1 0 0,0 0 0,-1 0 0,1 0 0,0-1 0,-1 1 0,1-1 0,4 0 0,-1 0 13,1 0-1,-1-1 1,0 0-1,0-1 1,0 1-1,0-1 0,0 0 1,0-1-1,0 1 1,-1-1-1,1 0 1,6-6-1,7-5 46,-1 0 0,17-19 1,-4 1-15,-1-1 1,-2-2-1,46-75 1,-36 41-302,41-99 1,-73 148 60,-6 20 183,0 0-1,0 0 1,0 1 0,0-1 0,0 0 0,0 0 0,0 0 0,0 0 0,-1 0-1,1 0 1,0 0 0,0 0 0,0 0 0,0 0 0,0 0 0,0 0 0,0 0 0,0 0-1,0 0 1,0 0 0,0 0 0,-1 0 0,1 0 0,0 0 0,0 0 0,0 0 0,0 0-1,0 0 1,0 0 0,0 0 0,0 0 0,0 0 0,0 0 0,-1 0 0,1 0-1,0 0 1,0 0 0,0 0 0,0 0 0,0 0 0,0 0 0,0 0 0,0 0 0,0 0-1,0 0 1,0-1 0,0 1 0,0 0 0,0 0 0,-1 0 0,1 0 0,0 0 0,0 0-1,0 0 1,0 0 0,0 0 0,0 0 0,0-1 0,0 1 0,0 0 0,0 0 0,0 0-1,0 0 1,0 0 0,0 0 0,-20 27-125,-7 24 263,2 1 1,3 1 0,-27 94 0,-16 176 212,57-284-336,5-28-19,0 0 1,1 0 0,0 16-1,2-27 7,0 0 0,0 0 1,0 1-1,0-1 0,0 0 0,0 0 0,0 0 0,0 0 0,0 0 0,0 0 0,0 0 0,0 0 0,0 0 0,0 0 1,0 1-1,0-1 0,0 0 0,1 0 0,-1 0 0,0 0 0,0 0 0,0 0 0,0 0 0,0 0 0,0 0 0,0 0 1,0 0-1,0 0 0,0 0 0,1 0 0,-1 0 0,0 0 0,0 0 0,0 0 0,0 0 0,0 0 0,0 0 0,0 0 1,0 0-1,1 0 0,-1 0 0,0 0 0,0 0 0,0 0 0,0 0 0,0 0 0,0 0 0,0 0 0,0 0 0,0 0 1,0 0-1,1 0 0,-1-1 0,9-4 13,9-11 16,18-31 8,-2-2-1,44-82 1,-55 91-35,203-424-812,-291 582 945,-57 169 1195,100-220-1341,2 0 0,-16 103 1,34-160-193,1-6-68,0 0-1,1 1 1,-1-1 0,1 0-1,0 0 1,-1 1 0,2-1-1,-1 0 1,1 1 0,-1-1-1,1 0 1,2 6 0,-3-10 182,1 1 0,-1-1 0,0 0-1,1 0 1,-1 1 0,0-1 0,0 0 0,1 1 0,-1-1 0,1 0 0,-1 0 0,0 0 0,1 1 0,-1-1 0,1 0 0,-1 0 0,0 0 0,1 0 0,-1 0 0,1 0 0,-1 0 0,1 0 0,-1 0 0,0 0 0,1 0 0,-1 0 0,1 0 0,-1 0 0,1 0-1,-1 0 1,0 0 0,1-1 0,-1 1 0,1 0 0,-1 0 0,0 0 0,1-1 0,-1 1 0,0 0 0,1-1 0,-1 1 0,1-1 0,13-15-876,-13 16 783,15-24-1430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12.209"/>
    </inkml:context>
    <inkml:brush xml:id="br0">
      <inkml:brushProperty name="width" value="0.05" units="cm"/>
      <inkml:brushProperty name="height" value="0.05" units="cm"/>
    </inkml:brush>
  </inkml:definitions>
  <inkml:trace contextRef="#ctx0" brushRef="#br0">26 327 17220,'20'-45'3826,"-53"156"1144,29-95-4813,1 1 0,0-1 0,2 1 0,0 0 0,2 18 0,-1-31-137,0 0 0,1 0 1,0 0-1,-1-1 1,2 1-1,-1 0 0,0-1 1,1 1-1,0-1 0,-1 1 1,1-1-1,1 0 0,4 6 1,-5-7-23,0 0-1,0-1 1,0 0 0,0 1 0,0-1 0,0 0 0,0 0 0,1 0-1,-1 0 1,0 0 0,1-1 0,-1 1 0,0-1 0,1 0-1,-1 1 1,1-1 0,-1 0 0,1-1 0,-1 1 0,1 0 0,-1-1-1,0 1 1,4-2 0,4-1-64,-1-1-1,0 1 0,0-2 1,-1 1-1,1-1 1,-1-1-1,8-6 1,48-49-758,-7 7-355,-57 53 1165,0 1 0,1 0-1,-1-1 1,0 1 0,0 0 0,1 0 0,-1 0-1,0-1 1,0 1 0,1 0 0,-1 0 0,0 0-1,1 0 1,-1-1 0,0 1 0,1 0 0,-1 0-1,0 0 1,1 0 0,-1 0 0,0 0 0,1 0-1,-1 0 1,0 0 0,1 0 0,-1 0 0,0 0 0,1 0-1,-1 0 1,0 1 0,1-1 0,-1 0 0,0 0-1,1 0 1,-1 1 0,6 11-158,-6-11 177,1 0-1,-1-1 1,0 1-1,0 0 1,0 0-1,0 0 1,1-1-1,-1 1 1,0 0 0,1 0-1,-1-1 1,1 1-1,-1 0 1,1-1-1,-1 1 1,1-1-1,-1 1 1,1-1-1,-1 1 1,1-1-1,0 1 1,-1-1-1,1 1 1,0-1 0,0 0-1,-1 1 1,1-1-1,0 0 1,1 1-1,2-2 22,-1 0 0,0 0 0,1-1 1,-1 1-1,0-1 0,0 0 0,0 0 0,0 0 0,0 0 0,-1 0 0,1 0 0,0-1 1,-1 1-1,3-5 0,32-46 166,-29 39-137,16-25-70,24-53 0,-39 71-159,0-1 0,-2 1-1,0-1 1,5-36-1,-11 57 159,-1 0 0,0 0 0,0 0 0,0-1 0,1 1 0,-1 0 0,0 0 0,0 0 0,0 0 0,-1 0 0,1 0 0,0 0 0,0 0 0,-1 0 0,1 0 0,0 0 0,-1-2 0,0 3 11,1 0 1,-1 0 0,1 0 0,-1 0 0,1 0-1,-1 1 1,1-1 0,-1 0 0,1 0 0,-1 0 0,1 0-1,0 0 1,-1 1 0,1-1 0,-1 0 0,1 0-1,0 1 1,-1-1 0,1 0 0,-1 1 0,1-1 0,0 0-1,0 1 1,-1-1 0,1 1 0,-25 36 213,13-10 72,0 2-1,2-1 0,-13 60 1,19-67-202,1 0 0,1 0 0,1 1 0,1-1 0,1 1 0,5 30 0,-6-47-75,1-1 0,1 1 0,-1 0 0,1-1 0,-1 1 0,1-1 0,1 1-1,-1-1 1,4 6 0,-5-9-2,0-1 1,0 1-1,-1 0 0,1 0 0,0-1 1,0 1-1,0-1 0,0 1 0,0-1 1,0 1-1,0-1 0,0 1 0,0-1 1,0 0-1,0 1 0,0-1 0,0 0 1,2 0-1,-2 0 2,1-1 0,0 1 0,-1 0 0,1-1 1,0 0-1,-1 1 0,1-1 0,-1 0 0,1 0 0,-1 0 1,1 0-1,-1 0 0,0 0 0,1 0 0,0-2 0,15-16 34,-2-2 0,0 1-1,-1-2 1,17-36-1,13-20 41,-21 42-34,0 2 0,3 1 0,0 1 0,2 1 0,2 2 0,54-43 0,-84 72-39,0 0 0,0 0-1,0 0 1,0 0 0,0 0 0,0 0 0,0 0-1,0 0 1,1 0 0,-1 0 0,0 0 0,0 0 0,0 0-1,0 0 1,0 0 0,0 0 0,0 0 0,0-1-1,0 1 1,0 0 0,1 0 0,-1 0 0,0 0-1,0 0 1,0 0 0,0 0 0,0 0 0,0 0 0,0 0-1,0 0 1,0-1 0,0 1 0,0 0 0,0 0-1,0 0 1,0 0 0,0 0 0,0 0 0,0 0 0,0 0-1,0-1 1,0 1 0,0 0 0,0 0 0,0 0-1,0 0 1,0 0 0,0 0 0,0 0 0,0 0 0,0-1-1,0 1 1,0 0 0,0 0 0,0 0 0,0 0-1,0 0 1,-1 0 0,1 0 0,0 0 0,0 0 0,0 0-1,0 0 1,0 0 0,0 0 0,0 0 0,0-1-1,-11 0 26,9 1-33,1 0 0,-1 0 0,1 0 0,0 0 0,-1 0 0,1 0 1,0 0-1,-1-1 0,1 1 0,0-1 0,-1 1 0,1-1 0,-1 0 0,1 0-10,-1 2 3,0 1 1,1-1-1,-1 0 1,0 1-1,1-1 0,-1 1 1,1 0-1,-1-1 1,1 1-1,0 0 1,0 0-1,-1 0 1,2 0-1,-1 0 1,0 0-1,0 0 1,0 3-1,-12 43-9,12-44 12,-12 51 52,-6 79 0,17-112-31,1 1 0,1 0-1,2-1 1,0 1-1,1-1 1,9 34 0,-12-55-6,0 0 0,1 0 0,-1 1 0,0-1 0,1 0 0,-1 0 0,0 0 0,1 1 0,0-1 0,-1 0 0,1 0 0,0 0 0,-1 0 0,1 0 0,0 0 0,0 0 0,0 0 0,0 0 0,0 0 0,0-1 0,0 1 0,0 0 0,0-1 0,0 1 1,1-1-1,-1 1 0,0-1 0,0 1 0,0-1 0,1 0 0,-1 0 0,2 1 0,1-2 28,0-1 1,0 1 0,-1 0 0,1-1-1,0 0 1,-1 0 0,1 0-1,-1 0 1,5-5 0,5-3 58,-2 0 1,0-1 0,0-1 0,-1 1-1,0-2 1,-1 0 0,10-18-1,-8 12 17,-2-2 0,0 1 0,-1-1 0,8-35 0,-13 34-72,-6 18-56,-3 13 4,-5 16 36,2 0-1,1 1 0,1 0 0,1 0 1,1 0-1,-2 40 0,7-61-44,-1 22 15,1-25-30,0-1 1,0 0-1,0 0 1,0 0-1,0 0 1,0 1-1,1-1 1,-1 0-1,1 0 1,-1 0-1,1 0 0,-1 0 1,1 0-1,-1 0 1,1 0-1,0 0 1,1 1-1,-2-2-17,1 1 0,-1-1 0,1 0 0,-1 0 0,0 0 0,1 0 0,-1 0 0,1 0 0,-1-1 0,1 1 0,-1 0 0,1 0 0,-1 0 0,0 0 0,1 0 0,-1-1 0,1 1 0,-1 0 0,0 0 0,1-1 0,-1 1 0,0 0 0,1 0 0,-1-1 0,0 1 0,1 0 0,-1-1 0,0 1 0,0-1 0,1 1 0,-1 0 0,0-1 0,0 1 0,0-1 0,0 1 0,0-1-1,1 1 1,8-24-715,-7 18 685,12-31-506,3-5-186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12.642"/>
    </inkml:context>
    <inkml:brush xml:id="br0">
      <inkml:brushProperty name="width" value="0.05" units="cm"/>
      <inkml:brushProperty name="height" value="0.05" units="cm"/>
    </inkml:brush>
  </inkml:definitions>
  <inkml:trace contextRef="#ctx0" brushRef="#br0">17 1 17028,'-10'8'1344,"5"7"-1016,4-1-200,4 0 120,4 2-400,4-2 208,4 1-88,3-1-184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13.081"/>
    </inkml:context>
    <inkml:brush xml:id="br0">
      <inkml:brushProperty name="width" value="0.05" units="cm"/>
      <inkml:brushProperty name="height" value="0.05" units="cm"/>
    </inkml:brush>
  </inkml:definitions>
  <inkml:trace contextRef="#ctx0" brushRef="#br0">125 324 15803,'-6'8'537,"-18"19"1985,-32 50-1,51-69-2200,-1 1 0,2 0 0,0 0 0,0 1 0,0-1 0,1 1 0,1 0-1,0 0 1,0 0 0,0 16 0,1-24-289,1-1 0,0 1 0,0-1 0,0 1-1,1-1 1,-1 1 0,0-1 0,1 0 0,-1 1-1,0-1 1,1 0 0,0 1 0,-1-1 0,1 0 0,0 1-1,0-1 1,-1 0 0,3 1 0,-2-1-16,0 0 0,0-1 0,0 1 0,0-1 0,0 1 0,0-1 0,0 0 0,0 1 0,0-1 0,1 0 0,-1 0 0,0 0 1,0 0-1,0 0 0,0 0 0,0 0 0,3-1 0,1 0 4,0 0 0,-1-1 0,1 0 0,0 0 0,-1-1 0,1 1 0,-1-1 0,7-5 0,10-12-15,0 0 0,-2-1 0,0-2 0,20-31 0,-7 3-434,26-56 1,-11 0-429,-42 92 693,-1 0 0,0 0 1,-1 0-1,-1 0 0,1-23 1,-3 35 140,0 1 0,0-1 0,0 1 0,-1-1 0,1 1 0,-1 0 0,1-1 0,-1 1 0,0-1 0,0 1 0,0 0 0,-2-4 0,2 5 32,0 0 0,0 0-1,0 0 1,0 0 0,0 0-1,-1 1 1,1-1 0,0 0 0,0 1-1,-1-1 1,1 1 0,0-1-1,-1 1 1,1-1 0,0 1-1,-1 0 1,1 0 0,-1 0-1,1 0 1,0 0 0,-1 0-1,1 0 1,-1 0 0,0 1-1,-5 1 102,0 0-1,0 0 1,1 1-1,-1 0 1,1 0 0,0 0-1,0 1 1,0 0-1,0 1 1,1-1-1,-8 9 1,-3 4 250,1 0 0,-17 25 0,27-34-351,0 0-1,0 0 1,1 1-1,0-1 1,0 1-1,1 0 0,0 0 1,0 0-1,1 0 1,1 1-1,0-1 1,0 1-1,1 11 0,0-11-263,2-1 0,-1 0 0,1 0 0,1 0 0,-1 0 0,2-1-1,-1 1 1,1-1 0,0 1 0,1-1 0,0 0 0,0-1 0,11 12-1,-4-6-541,1 0-1,1-1 1,0-1-1,1 0 1,19 10-1,82 37-2272,-37-24 12796,-79-34-9711,0 0 0,0 0 1,0 0-1,0 0 0,0 0 0,0 0 0,0-1 0,0 1 0,0 0 0,0 0 0,0 0 1,0 0-1,0 0 0,0 0 0,0 0 0,0-1 0,0 1 0,0 0 0,0 0 0,0 0 0,0 0 1,1 0-1,-1 0 0,0 0 0,0-1 0,0 1 0,0 0 0,0 0 0,0 0 0,0 0 1,0 0-1,0 0 0,0 0 0,1 0 0,-1 0 0,0 0 0,0 0 0,0 0 0,0 0 0,0 0 1,0 0-1,0 0 0,1-1 0,-1 1 0,0 0 0,0 0 0,0 0 0,0 0 0,0 0 1,0 1-1,1-1 0,-1 0 0,0 0 0,0 0 0,0 0 0,0 0 0,0 0 0,0 0 0,0 0 1,0 0-1,1 0 0,-1 0 0,0 0 0,0 0 0,0 0 0,0 0 0,0 1 0,18 2-6,0-1-1,0 0 0,1-2 0,27-1 0,74-15 37,-104 14-51,-8 1 89,40-9-649,-45 9 572,0 1 0,-1-1-1,1 0 1,0 0 0,-1 0 0,1-1 0,-1 1 0,0 0 0,1-1 0,-1 0 0,0 1 0,0-1 0,3-4 0,-4 5-3,-1 0 0,0 0 0,1 0 0,-1 0 0,0 0 0,0 0 0,0 0-1,0-1 1,0 1 0,0 0 0,0 0 0,-1 0 0,1 0 0,0 0 0,-1 0 0,1 0-1,0 0 1,-1 0 0,1 0 0,-1 0 0,0 0 0,1 0 0,-2-1 0,-12-18-93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13.516"/>
    </inkml:context>
    <inkml:brush xml:id="br0">
      <inkml:brushProperty name="width" value="0.05" units="cm"/>
      <inkml:brushProperty name="height" value="0.05" units="cm"/>
    </inkml:brush>
  </inkml:definitions>
  <inkml:trace contextRef="#ctx0" brushRef="#br0">1 53 21693,'13'-13'1640,"12"0"-1320,5 2-176,6 2-32,6 3-392,1 5 456,-3 7-216,2 7-232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14.688"/>
    </inkml:context>
    <inkml:brush xml:id="br0">
      <inkml:brushProperty name="width" value="0.05" units="cm"/>
      <inkml:brushProperty name="height" value="0.05" units="cm"/>
    </inkml:brush>
  </inkml:definitions>
  <inkml:trace contextRef="#ctx0" brushRef="#br0">28 24 19828,'-2'42'1868,"-9"50"0,-1 26-909,12-103-834,-1-5-60,0-1 0,1 0 0,0 0-1,1 0 1,0 0 0,0 0-1,1 0 1,5 14 0,-7-22-55,1 0 0,-1 0 0,1 0 0,-1 0 0,1 0 0,-1 0 0,1 0 0,0-1 0,0 1 0,-1 0 0,1 0 0,0-1 0,0 1 0,0 0 0,0-1 0,0 1 1,0-1-1,0 1 0,0-1 0,0 1 0,0-1 0,0 0 0,0 0 0,0 0 0,0 1 0,0-1 0,1 0 0,-1 0 0,0 0 0,0-1 0,0 1 0,0 0 0,0 0 0,0-1 0,0 1 0,0 0 0,0-1 1,0 1-1,0-1 0,0 1 0,0-1 0,1 0 0,4-3 26,0-1 1,0 1-1,-1-1 1,0 0-1,6-7 1,7-10 65,-2-1 0,0-1 0,22-46 0,-16 23-42,17-59 1,-35 93-109,-1 1-1,3-24 1,-7 26-82,-5 13 22,-5 14-14,-3 14 166,1 0 0,2 1 1,1 1-1,1 0 1,2 0-1,1 0 0,2 1 1,1 0-1,3 66 1,3-87 14,-1-15 27,2-21 15,-13-155-481,4 119-447,7 45 157,-2 13 650,0 1 0,0 0 0,0 0-1,0 0 1,0-1 0,1 1 0,-1 0 0,0 0 0,0 0-1,0 0 1,0 0 0,1-1 0,-1 1 0,0 0-1,0 0 1,0 0 0,1 0 0,-1 0 0,0 0-1,0 0 1,1 0 0,-1 0 0,0 0 0,0 0-1,0 0 1,1 0 0,-1 0 0,0 0 0,0 0 0,1 0-1,-1 0 1,21 15-976,-10-6 741,6 1-234,-1 0 0,1-1 0,1-1-1,-1-1 1,1 0 0,27 6 0,-35-11 277,0 0 0,0 0 0,0-1 0,0 0 0,1-1 0,-1 0 0,0-1 0,0 0 0,0-1 0,0 0 0,0 0 0,0-1 0,16-7 0,-24 9 286,0 0 0,0 0 0,-1 0 0,1-1 0,0 1 0,-1-1 0,1 1 0,0-1 0,-1 1 0,0-1 0,1 0 0,-1 0 0,0 1 0,0-1 0,0 0 0,0 0 0,0 0 0,-1 0 0,1-1 0,0-3 0,-1 5 11,0 0 0,0 0 0,0 0-1,-1 0 1,1 0 0,0-1 0,-1 1 0,1 0 0,-1 0 0,1 0-1,-1 0 1,1 0 0,-1 0 0,0 0 0,1 0 0,-1 1-1,0-1 1,0 0 0,0 0 0,1 0 0,-1 1 0,0-1 0,0 1-1,0-1 1,0 1 0,0-1 0,-1 1 0,1-1 0,0 1-1,0 0 1,0-1 0,0 1 0,0 0 0,0 0 0,-1 0 0,1 0-1,0 0 1,0 0 0,-2 1 0,-1-1 70,-1 1-1,0 0 1,0 0 0,1 1-1,-1-1 1,1 1 0,-1 0-1,1 0 1,0 1 0,0-1 0,0 1-1,0 0 1,0 0 0,1 0-1,-1 0 1,1 1 0,0-1-1,-4 6 1,2-2-51,0 0 1,1 0-1,0 0 0,0 0 1,1 0-1,-1 1 0,2-1 1,-1 1-1,-2 16 0,4-21-78,1-1 0,0 1 1,0-1-1,0 1 0,0 0 0,0-1 0,1 1 1,-1 0-1,1-1 0,-1 1 0,1-1 0,0 1 0,0-1 1,0 0-1,0 1 0,1-1 0,1 3 0,-1-3-17,-1-1 0,1 0-1,0 0 1,-1 0 0,1 0-1,0-1 1,0 1 0,-1 0-1,1-1 1,0 1 0,0-1-1,0 1 1,0-1-1,0 0 1,0 0 0,0 0-1,0 0 1,-1 0 0,1 0-1,0-1 1,0 1 0,0-1-1,0 1 1,0-1 0,2-1-1,9-3-5,0-1 0,-1-1 0,1 0-1,-1-1 1,0 0 0,-1-1 0,12-11-1,67-76-703,-37 31-748,-60 77 1354,0-1 1,1 1 0,1 0-1,0 1 1,-6 21 0,9-26 215,0 0 1,0 0 0,1 1 0,0-1 0,1 0-1,0 1 1,0-1 0,0 1 0,1-1-1,4 15 1,-4-20-89,0 0 0,0-1-1,0 0 1,0 1 0,0-1-1,0 0 1,1 1 0,-1-1-1,1 0 1,0 0 0,0 0-1,-1 0 1,1 0-1,0-1 1,1 1 0,-1-1-1,0 1 1,0-1 0,3 1-1,-1-1-5,-1 0-1,0 0 0,1-1 0,-1 1 1,1-1-1,-1 0 0,1 0 0,-1 0 1,0-1-1,1 1 0,-1-1 0,7-2 1,1-1 14,-1-1 0,0 0 0,0 0 1,0-1-1,-1-1 0,0 1 0,15-14 1,-12 7-70,0 0 0,-1 0 0,0-1 0,-1-1 0,-1 0 0,0 0 1,-1 0-1,10-27 0,-17 40 15,-1 1 1,0 0-1,1 0 1,-1-1 0,0 1-1,0 0 1,1-1-1,-1 1 1,0 0-1,0-1 1,-1 1-1,1-1 1,-1-1 0,1 3 7,0-1 0,0 1 0,0 0 0,-1-1 0,1 1 0,0 0 0,0-1 1,-1 1-1,1 0 0,0 0 0,-1-1 0,1 1 0,0 0 0,-1 0 0,1 0 1,-1-1-1,1 1 0,0 0 0,-1 0 0,1 0 0,0 0 0,-1 0 0,1 0 1,-1 0-1,1 0 0,-1 0 0,0 0 0,-1 0 12,0 1 0,0-1 1,0 1-1,0 0 0,0 0 0,0 0 0,1 0 1,-1 0-1,0 0 0,0 0 0,1 1 1,-1-1-1,1 0 0,-3 4 0,-1 1 96,1 0 0,0 0-1,0 0 1,1 1 0,-1 0-1,1 0 1,1-1 0,0 2-1,-3 8 1,5-14-69,0 0 1,0 0-1,0 0 1,0 0-1,0-1 1,0 1-1,0 0 0,1 0 1,-1 0-1,0 0 1,1 0-1,0-1 1,-1 1-1,1 0 0,0 0 1,2 2-1,-2-3-14,1 1 0,0-1 0,0 1 0,0-1 0,0 0 0,0 1-1,0-1 1,0 0 0,0-1 0,0 1 0,0 0 0,0 0 0,1-1-1,-1 0 1,0 1 0,0-1 0,4 0 0,2 0-134,0-1-1,1 0 1,-1 0 0,1-1-1,-1 0 1,0-1 0,0 1-1,0-1 1,0-1-1,-1 0 1,0 0 0,1 0-1,-1-1 1,-1 0 0,1-1-1,-1 1 1,0-1 0,11-13-1,-19 23-650,0 1-1,0 0 0,1-1 0,0 1 1,0 0-1,-1 10 0,1-12 481,1 0 0,0 1-1,0-1 1,0 0 0,0 1 0,0-1 0,1 0 0,-1 1 0,1-1-1,0 0 1,0 0 0,0 0 0,4 6 0,4-3-761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15.124"/>
    </inkml:context>
    <inkml:brush xml:id="br0">
      <inkml:brushProperty name="width" value="0.05" units="cm"/>
      <inkml:brushProperty name="height" value="0.05" units="cm"/>
    </inkml:brush>
  </inkml:definitions>
  <inkml:trace contextRef="#ctx0" brushRef="#br0">194 0 21125,'-9'1'677,"-1"0"0,1 0 0,0 0 0,0 1 0,0 1 0,-16 6 0,14-4-383,0 0 0,1 0 1,0 2-1,0-1 0,0 1 1,0 0-1,1 1 0,-11 13 1,19-20-297,0 0 1,0 0 0,0 0 0,0 1-1,0-1 1,0 1 0,0-1-1,0 0 1,1 1 0,-1 0-1,0-1 1,1 1 0,-1-1-1,1 1 1,0 0 0,0-1 0,0 1-1,0 0 1,0 1 0,0-2-32,1 0-1,-1 1 1,1-1 0,-1 0 0,1 0 0,0 0 0,-1 0 0,1 0 0,0 0-1,0 0 1,0 0 0,0 0 0,0 0 0,0 0 0,0-1 0,0 1 0,0 0 0,2 0-1,6 2-199,-1 0 0,1-1 0,0 0-1,0 0 1,12 1 0,31 1-497,-21-2 347,0 1 0,30 8 0,-60-11 390,0 0 1,1 0 0,-1 1-1,0-1 1,0 1-1,0-1 1,0 1 0,0-1-1,0 1 1,0-1 0,0 1-1,0 0 1,0-1 0,0 1-1,0 0 1,0 0 0,0 0-1,0 1 1,0-1 8,-1 0 0,0-1 1,0 1-1,0 0 0,0 0 0,0-1 0,0 1 1,0 0-1,0 0 0,0-1 0,-1 1 1,1 0-1,0-1 0,0 1 0,-1 0 1,1-1-1,0 1 0,-1 0 0,1-1 0,-1 1 1,1-1-1,-1 2 0,-4 3 161,-1 0 0,0 0 0,0 0 0,-10 6 0,8-5-17,-10 7 158,0 0-181,1-1-1,-2 0 0,-22 10 1,41-22-189,-1 1 1,1-1-1,-1 0 1,1 1-1,-1-1 1,0 0 0,1 0-1,-1 0 1,1 1-1,-1-1 1,0 0-1,1 0 1,-1 0-1,1 0 1,-1 0-1,0 0 1,1 0-1,-1 0 1,0 0-1,1 0 1,-1-1 0,1 1-1,-1 0 1,0 0-1,1-1 1,-1 1-1,1 0 1,-1-1-1,1 1 1,-1 0-1,1-1 1,-1 1-1,1-1 1,-1 0-1,0-1-23,1 1 0,-1-1-1,1 0 1,-1 1 0,1-1-1,0 0 1,0 0 0,0 0 0,0 1-1,0-1 1,0 0 0,1-2-1,5-22-592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15.577"/>
    </inkml:context>
    <inkml:brush xml:id="br0">
      <inkml:brushProperty name="width" value="0.05" units="cm"/>
      <inkml:brushProperty name="height" value="0.05" units="cm"/>
    </inkml:brush>
  </inkml:definitions>
  <inkml:trace contextRef="#ctx0" brushRef="#br0">103 1 19924,'-1'13'420,"-1"-1"-1,0 1 0,-1-1 1,0 1-1,-1-1 1,0 0-1,-12 22 0,-3 10 747,16-36-969,-7 14 286,2 1 0,1 0 0,0 0 0,2 1 0,-3 27 1,8-48-457,0 0 0,0 1 1,0-1-1,0 0 1,0 0-1,1 0 0,-1 0 1,1 0-1,0 0 1,0 0-1,0 0 0,1 0 1,-1 0-1,1 0 1,-1-1-1,1 1 1,0 0-1,0-1 0,0 0 1,0 1-1,1-1 1,3 3-1,-3-3-53,1 0 1,0-1-1,0 1 0,0-1 1,0 1-1,0-1 1,0-1-1,0 1 0,1 0 1,-1-1-1,0 0 0,0 0 1,0 0-1,1-1 1,-1 1-1,6-3 0,4-1-158,-1-1 0,0 0 0,-1-1 0,0-1 0,1 0 0,19-15 0,-16 10-159,0 1 1,21-9 0,-37 20 343,0 0 0,1 0 0,-1 0 0,0 0 0,0 0 1,0 0-1,1 0 0,-1 0 0,0 0 0,0 0 0,0 0 0,0 0 0,1 0 0,-1 0 0,0 0 0,0 0 0,0 0 1,0 0-1,1 0 0,-1 0 0,0 0 0,0 0 0,0 1 0,0-1 0,1 0 0,-1 0 0,0 0 0,0 0 0,0 0 0,0 0 1,0 1-1,0-1 0,0 0 0,0 0 0,1 0 0,-1 0 0,0 1 0,0-1 0,0 0 0,0 0 0,0 0 0,0 0 1,0 1-1,0-1 0,0 0 0,0 0 0,0 0 0,0 1 0,0-1 0,0 0 0,0 0 0,0 0 0,0 0 0,-1 1 1,1-1-1,0 0 0,0 0 0,0 0 0,0 0 0,0 1 0,0-1 0,-1 0 0,-3 14 142,4-13-131,-7 16 168,3-9-112,0 0 0,1 0 0,1 0 0,-1 1 0,1-1 0,0 1 0,1-1 0,0 1 0,1-1 0,0 12 0,0-19-116,0 0 0,0-1-1,0 1 1,0 0 0,1-1 0,-1 1-1,0 0 1,1-1 0,-1 1 0,0-1-1,1 1 1,-1-1 0,0 1 0,1-1 0,-1 1-1,1-1 1,-1 1 0,1-1 0,-1 1-1,1-1 1,0 0 0,-1 1 0,1-1 0,-1 0-1,1 1 1,0-1 0,0 0 0,1 0-57,0 0 0,0 0 0,-1 0 1,1 0-1,0 0 0,0-1 1,-1 1-1,1 0 0,0-1 1,2-1-1,3-1-130,0-1 1,0 0-1,-1 0 0,7-6 1,12-11-529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16.416"/>
    </inkml:context>
    <inkml:brush xml:id="br0">
      <inkml:brushProperty name="width" value="0.05" units="cm"/>
      <inkml:brushProperty name="height" value="0.05" units="cm"/>
    </inkml:brush>
  </inkml:definitions>
  <inkml:trace contextRef="#ctx0" brushRef="#br0">127 288 19100,'-16'12'1524,"0"1"0,1 0 0,-14 16 0,23-22-1235,1-1-1,-1 1 1,1 0-1,1 1 1,-1-1-1,2 1 0,-1 0 1,1 0-1,-4 13 1,6-20-279,1 0 0,0 0 0,-1 0 0,1 0 0,0 0 1,0 0-1,-1 0 0,1 0 0,0 0 0,0 1 0,0-1 0,1 0 1,-1 0-1,0 0 0,0 0 0,0 0 0,1 0 0,-1 0 0,1 0 1,-1 0-1,1 0 0,-1 0 0,1 0 0,-1 0 0,1-1 0,0 1 1,-1 0-1,1 0 0,0 0 0,0-1 0,0 1 0,0-1 0,0 1 1,0 0-1,0-1 0,0 0 0,0 1 0,0-1 0,0 1 0,0-1 1,0 0-1,0 0 0,0 0 0,0 0 0,0 0 0,0 0 0,0 0 1,0 0-1,0 0 0,2 0 0,3-1-76,0 0 0,0-1 1,0 1-1,0-1 0,0 0 0,0 0 0,8-6 0,9-7-457,0-1-1,-1-1 0,-1-1 0,20-22 0,68-85-3742,-120 140 4916,2 1 1,-14 29-1,18-35-246,1 0 0,0 1 0,0 0 0,1 0 0,0 0-1,1 0 1,-1 23 0,3-31-361,0-1 0,0 1-1,1 0 1,-1-1-1,1 1 1,0-1 0,-1 1-1,1-1 1,0 1-1,0-1 1,1 0 0,-1 1-1,0-1 1,1 0-1,0 0 1,-1 0 0,1 0-1,0 0 1,0-1-1,0 1 1,0 0 0,0-1-1,0 1 1,1-1 0,-1 0-1,0 0 1,1 0-1,-1 0 1,1 0 0,-1-1-1,1 1 1,0-1-1,-1 1 1,1-1 0,3 0-1,4 0-18,-1-1 0,1 1-1,-1-2 1,1 1 0,-1-1-1,0-1 1,0 0 0,16-7-1,-8 1-17,-2-1 0,1 0 0,-1-1 0,-1-1 0,0 0 0,0-1 0,-2 0 0,1-1 0,12-19 0,-5 3-237,-2 0-1,-1 0 1,26-66 0,-39 86 109,0-1 1,0 0 0,-1 0-1,0 0 1,-1-1 0,0 1-1,-1-1 1,0-17 0,-1 28 112,1 1 1,-1 0-1,0-1 1,0 1 0,0 0-1,0-1 1,-1 1-1,1 0 1,0-1 0,0 1-1,0 0 1,0-1 0,0 1-1,0 0 1,0 0-1,-1-1 1,1 1 0,0 0-1,0 0 1,0-1-1,-1 1 1,1 0 0,0 0-1,0-1 1,-1 1 0,1 0-1,0 0 1,0 0-1,-1 0 1,1-1 0,0 1-1,-1 0 1,1 0-1,0 0 1,0 0 0,-1 0-1,1 0 1,0 0 0,-1 0-1,-12 9-80,-8 17 184,7-5 88,1 1-1,1 0 0,2 1 1,0 0-1,1 1 0,1 0 1,2 1-1,0-1 0,2 1 1,-2 26-1,6-45-152,0-1 0,0 1 0,0 0 0,1-1 0,0 1 0,0 0 0,1-1 0,0 1 1,0-1-1,0 0 0,0 1 0,1-1 0,0 0 0,6 7 0,-7-8-27,1-1 0,0-1 0,1 1 0,-1 0 0,0-1-1,1 0 1,-1 1 0,1-1 0,0-1 0,0 1 0,0-1 0,0 1 0,0-1 0,0 0 0,0 0 0,0-1-1,0 1 1,1-1 0,-1 0 0,7-1 0,-3 0 3,0 0-1,0-1 1,0 0-1,0 0 1,0-1-1,0 0 1,0 0-1,-1-1 1,0 0-1,9-6 1,-5 1-10,0 0 1,-1 0-1,0-1 1,-1 0-1,13-18 1,0-6-108,-1-1 0,-2-1 1,16-44-1,-28 64 34,-1 0 0,0 0 0,-1-1 0,-1 1 0,3-19 0,-9 26-75,-4 16 100,-4 14 84,-3 15 73,1 1 0,2 0 1,2 1-1,2 0 0,1 0 1,2 0-1,1 1 0,7 65 1,-3-88-13,-5-22 59,-5-14-81,-4-6-32,-8-16-35,2 0-1,-17-60 0,34 99-1,0 1-1,0-1 0,1 0 1,-1 0-1,1 0 1,0 1-1,0-1 1,0 0-1,0 0 1,0 0-1,1 0 0,-1 1 1,1-1-1,1-3 1,-1 4 2,0 1 0,1-1 0,-1 1 0,0-1 0,1 1 0,-1 0 0,1 0 0,-1 0 0,1 0 0,0 0 0,-1 0 0,1 0 0,0 0 0,0 1 0,0-1 0,0 1 0,0-1 0,-1 1 0,1 0 0,0-1-1,3 1 1,17 0-207,0 1-1,0 0 0,-1 2 0,26 6 0,-30-5-430,1-1 0,0 0 0,1-1 0,-1-1 0,0-1 0,32-3 0,-12-8-443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5:34.078"/>
    </inkml:context>
    <inkml:brush xml:id="br0">
      <inkml:brushProperty name="width" value="0.05" units="cm"/>
      <inkml:brushProperty name="height" value="0.05" units="cm"/>
    </inkml:brush>
  </inkml:definitions>
  <inkml:trace contextRef="#ctx0" brushRef="#br0">48 19 6713,'-11'1'841,"8"-1"-409,0-1-1,1 1 1,-1 1-1,0-1 1,1 0 0,-1 1-1,0-1 1,1 1-1,-1 0 1,-4 2-1,6-3-410,1 0-1,0 0 1,0 1 0,0-1-1,0 0 1,0 0-1,0 0 1,-1 0-1,1 1 1,0-1-1,0 0 1,0 0 0,0 0-1,0 0 1,0 1-1,0-1 1,0 0-1,0 0 1,0 0-1,0 1 1,0-1 0,0 0-1,0 0 1,0 0-1,0 1 1,0-1-1,0 0 1,0 0-1,0 0 1,0 0-1,0 1 1,0-1 0,0 0-1,1 0 1,-1 0-1,0 0 1,0 1-1,0-1 1,0 0 0,10 5 244,10 0-6,199 0 1329,-156-5-1501,155-6 360,120 3-323,205 13 108,-532-10-223,381 11 134,-242-6-156,46 2 36,746 15 16,-352-1-25,0-1 26,413-53-32,-856 26-35,298-29 33,-55 2 28,139 18 33,-440 14-75,225-4-546,-332 6 442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16.961"/>
    </inkml:context>
    <inkml:brush xml:id="br0">
      <inkml:brushProperty name="width" value="0.05" units="cm"/>
      <inkml:brushProperty name="height" value="0.05" units="cm"/>
    </inkml:brush>
  </inkml:definitions>
  <inkml:trace contextRef="#ctx0" brushRef="#br0">5 226 16420,'0'0'67,"0"0"0,0 0 1,-1 0-1,1 0 1,0 0-1,0 0 0,0 0 1,-1 0-1,1 0 1,0 1-1,0-1 0,0 0 1,0 0-1,-1 0 1,1 0-1,0 0 0,0 0 1,0 1-1,0-1 1,0 0-1,-1 0 0,1 0 1,0 0-1,0 1 1,0-1-1,0 0 1,0 0-1,0 0 0,0 1 1,0-1-1,0 0 1,0 0-1,0 0 0,0 1 1,0-1-1,0 0 1,0 0-1,0 0 0,0 1 1,9 1 1495,16-4 823,8-6-1587,-1-2 0,1-1 1,-2-1-1,0-2 0,56-35 1,-74 41-772,0 0 1,17-17 0,-28 23-47,1 0 1,0-1 0,-1 0-1,1 0 1,-1 0-1,0 0 1,0 0 0,0 0-1,-1 0 1,1 0 0,-1-1-1,0 1 1,0-1-1,0 1 1,0-1 0,0-4-1,-1 7 3,0 0-1,0 0 1,0 0-1,0-1 1,0 1-1,0 0 1,0 0-1,-1 0 1,1 0-1,0 0 1,-1 0-1,1 0 1,-1 0-1,0 0 1,1 0-1,-1 0 1,0 0-1,1 0 1,-1 0-1,0 0 1,0 0-1,0 1 1,0-1-1,-1-1 1,0 2-9,0-1-1,0 0 1,0 1 0,0-1 0,-1 1-1,1-1 1,0 1 0,0 0 0,0 0 0,-1 0-1,1 0 1,-2 1 0,-4 1-21,1-1 1,0 1-1,0 1 1,0-1 0,0 1-1,-12 7 1,9-3 64,1 1 0,-1 0 1,1 0-1,1 1 0,0 0 1,0 0-1,0 1 0,2 0 1,-8 14-1,10-18 16,1 0 0,0 1 1,1-1-1,-1 1 0,1 0 0,0 0 0,1 0 1,0 0-1,0 0 0,1 0 0,-1 0 0,1 0 1,1 0-1,0 0 0,0 0 0,0 0 0,3 9 1,-2-12-62,-1-1 0,1 1 0,0-1 0,0 1 0,0-1 0,0 0 0,1 0 0,-1 0 0,1 0 1,0-1-1,0 1 0,0-1 0,0 1 0,0-1 0,0 0 0,4 2 0,-1-2-130,0 0 0,1 0 0,-1 0 0,0-1-1,1 0 1,-1 0 0,0-1 0,1 1 0,6-2-1,4 0-162,0-2 0,0 0 0,-1-1 1,1-1-1,-1 0 0,24-12 0,18-15-489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8:17.368"/>
    </inkml:context>
    <inkml:brush xml:id="br0">
      <inkml:brushProperty name="width" value="0.05" units="cm"/>
      <inkml:brushProperty name="height" value="0.05" units="cm"/>
    </inkml:brush>
  </inkml:definitions>
  <inkml:trace contextRef="#ctx0" brushRef="#br0">27 30 17388,'-4'9'768,"0"-1"1,0 1 0,1 0-1,0 0 1,1 0 0,0 0-1,0 0 1,1 0 0,0 1-1,1 12 1,0-19-574,0 0-1,1 1 0,-1-1 1,1 0-1,0 0 0,0 1 1,0-1-1,1 0 1,-1 0-1,1 0 0,-1 0 1,1-1-1,4 6 0,-4-6-230,1 0 0,-1-1 0,0 1 0,1 0 0,0-1 0,-1 1-1,1-1 1,0 0 0,0 0 0,0 0 0,0 0 0,0-1 0,0 1-1,0-1 1,0 0 0,0 1 0,5-2 0,-2 0-233,0 1-1,0-2 1,0 1-1,0-1 1,0 0 0,-1 0-1,1-1 1,0 1 0,-1-1-1,0-1 1,0 1-1,0-1 1,0 1 0,0-2-1,-1 1 1,0 0-1,0-1 1,0 0 0,3-5-1,2-2-484,-1-1 0,-1 0 0,0-1 0,-1 1 0,-1-1 0,7-25 0,-9 17 430,-3 22 335,0 0 1,0-1 0,0 1-1,0 0 1,0 0-1,0 0 1,0 0 0,0 0-1,0 0 1,0 0-1,0 0 1,0-1 0,0 1-1,0 0 1,0 0-1,0 0 1,0 0-1,-1 0 1,1 0 0,0 0-1,0 0 1,0 0-1,0 0 1,0 0 0,0 0-1,0 0 1,0 0-1,-1 0 1,1-1 0,0 1-1,0 0 1,0 0-1,0 0 1,0 0-1,0 0 1,0 0 0,-1 0-1,1 0 1,0 1-1,0-1 1,0 0 0,0 0-1,0 0 1,0 0-1,0 0 1,0 0 0,-1 0-1,1 0 1,0 0-1,0 0 1,0 0 0,0 0-1,0 0 1,0 0-1,0 1 1,0-1-1,0 0 1,0 0 0,0 0-1,0 0 1,0 0-1,-1 0 1,1 0 0,0 0-1,0 1 1,0-1-1,-18 33 1781,7-7-1370,1 1-1,1 0 0,2 1 1,1 0-1,1 0 1,1 1-1,2-1 1,0 30-1,5-36-541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2:44.840"/>
    </inkml:context>
    <inkml:brush xml:id="br0">
      <inkml:brushProperty name="width" value="0.05" units="cm"/>
      <inkml:brushProperty name="height" value="0.05" units="cm"/>
    </inkml:brush>
  </inkml:definitions>
  <inkml:trace contextRef="#ctx0" brushRef="#br0">38 620 8362,'-33'7'215,"28"-6"-96,21-4 36,122-22 593,1 6 1,182-2-1,1100-31-403,-37 21 230,-500 40-55,-4-44-212,-113-43-171,-1-22-108,220-25-110,-63 47-118,3 35 114,-680 31 130,349-3 73,-577 16-117,1 0 1,-1 0-1,24 7 0,-37-7 1,0 0-1,-1 1 1,1-1 0,-1 1-1,0 0 1,0 0 0,0 0-1,0 1 1,0 0-1,0-1 1,0 1 0,-1 1-1,0-1 1,0 0 0,1 1-1,-2 0 1,1 0-1,4 7 1,-4-1 6,1 0 0,-2 0 0,1 1 0,-1-1 0,-1 1 0,0 0 0,0-1 0,-1 1 0,-3 20 0,-2 4 34,-16 57 0,-39 100 77,-13 53 121,64-206-217,2-1 0,2 1 1,1 0-1,2 59 0,3-87-35,0 0 0,1 1 0,0-1-1,0 0 1,1 0 0,1-1 0,0 1 0,0-1 0,1 1 0,11 16 0,-11-19 5,1-1 0,1 0 0,-1 0 0,1 0 0,0-1 0,1 0 0,0 0 0,0-1 0,0 0 0,0-1 0,1 1 0,0-2 0,10 4 0,11 2 14,1-2-1,0-1 1,50 4-1,97-7 74,-127-3-60,288-1 91,688 12-22,107 82 337,-507-31-170,1-40-182,166-54-51,0-31-3,-684 54-23,317-29 13,746-53-55,-283 54-220,2 47 135,-838-7 582,-61-5-301,1 0-1,-1 0 0,1 0 0,0-1 0,0 0 0,-9-5 0,-1-1-16,-27-13-140,2-2 0,0-3 1,2 0-1,1-3 0,-62-61 1,22 6-194,-85-119 1,158 196 200,-2 0-36,1 0 0,1 0 0,0-1 0,-8-16 0,12 23 14,0-1 1,1 0-1,-1 0 0,1 0 1,-1 1-1,1-1 0,0 0 1,0 0-1,0 0 0,0 0 1,1 0-1,-1 1 1,1-1-1,-1 0 0,1 0 1,0 1-1,0-1 0,1 0 1,-1 1-1,0-1 0,3-2 1,4-6-23,0 0-1,0 0 1,2 1 0,-1 0 0,1 1 0,1 0-1,-1 1 1,2 0 0,-1 0 0,1 1 0,0 1 0,0 0-1,1 1 1,0 0 0,0 0 0,0 2 0,0 0-1,15-2 1,249-10 35,36-3 29,-159 1-33,832-67-1,225 16-4018,-1079 55 3474,-7-4-68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2:46.928"/>
    </inkml:context>
    <inkml:brush xml:id="br0">
      <inkml:brushProperty name="width" value="0.05" units="cm"/>
      <inkml:brushProperty name="height" value="0.05" units="cm"/>
    </inkml:brush>
  </inkml:definitions>
  <inkml:trace contextRef="#ctx0" brushRef="#br0">1955 191 13387,'-46'-20'682,"-9"-5"-562,-1 3 1,-73-20-1,-208-26-829,286 61 760,-1 2 1,0 3 0,-1 2-1,-81 11 1,94-3-59,1 1 1,0 3-1,1 1 1,0 1-1,1 3 1,0 1-1,-33 23 1,-17 16-58,-119 104 0,194-151 61,-179 165 36,172-155-13,2 0 0,0 2 0,1 0 0,1 1 0,1 0-1,1 2 1,-14 35 0,23-46-12,0 0-1,1 0 0,0 1 1,1-1-1,1 1 0,0-1 1,1 1-1,1 0 0,0-1 1,1 1-1,0-1 0,1 1 1,1-1-1,1 0 0,0 0 1,0-1-1,11 19 0,-3-10-9,1-1 0,1 0 0,0-1-1,2-1 1,0-1 0,1 0 0,1-1-1,1-1 1,29 19 0,0-6-44,1-2 0,1-3 0,1-2 0,2-1 0,86 19 0,-29-16-187,204 17 0,-198-33 62,157-9-1,-223-3 292,0-2-1,0-2 1,-1-3-1,0-1 0,75-31 1,-107 36-5,0-2 0,-1 0 0,0-1 1,0-1-1,-1-1 0,23-21 0,-28 22-39,-1-1-1,0 0 1,-1 0-1,0-1 1,-1 0-1,0 0 1,-1-1-1,-1 0 1,5-15-1,-3 5-81,-2 0-1,-1-1 0,-1 1 1,-1-1-1,-1 0 1,-1 0-1,-1 0 0,-1 0 1,-2 0-1,0 0 0,-2 1 1,0-1-1,-2 1 1,-13-31-1,8 27-127,-2 1 0,0 0 0,-2 1 0,-1 1-1,-1 1 1,-1 0 0,-1 1 0,-1 2 0,-1 0 0,0 1 0,-40-27 0,-48-21-310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3:05.816"/>
    </inkml:context>
    <inkml:brush xml:id="br0">
      <inkml:brushProperty name="width" value="0.05" units="cm"/>
      <inkml:brushProperty name="height" value="0.05" units="cm"/>
    </inkml:brush>
  </inkml:definitions>
  <inkml:trace contextRef="#ctx0" brushRef="#br0">6772 277 12643,'-74'-9'448,"-142"-39"0,-25-4-799,-154 28 359,-1 32 247,285-4-175,-452 32 440,306-17-325,-592 17 126,-1-28-232,-399 12-595,623 27 374,11 65 357,567-100-159,-62 25 0,93-29-57,0-1 0,1 2 0,0 0 1,0 1-1,1 0 0,-26 24 0,38-31-14,0 0 0,0 0-1,1 0 1,-1 0 0,1 0 0,-1 1-1,1-1 1,0 1 0,0 0 0,1-1-1,-1 1 1,1 0 0,0 0-1,0 0 1,0 0 0,1 0 0,-1 0-1,1 1 1,0-1 0,0 0 0,0 0-1,1 0 1,-1 0 0,1 0 0,0 0-1,1 0 1,-1 0 0,0 0 0,1 0-1,3 5 1,1 0-16,1 0-1,0 0 1,0 0 0,1-1 0,0 0-1,0-1 1,1 0 0,0 0-1,0-1 1,13 7 0,5 0-17,0-1 0,0-1 0,1-2 1,1-1-1,32 6 0,150 11-78,779 11 72,-620-30 55,93 3-10,647 23 23,-116 4 74,3-39-37,-956 2-59,906-47 51,-734 26 34,-2-9 1,296-83-1,-310 47 141,-163 53-67,-1-1 0,-1-2 0,51-35 0,-76 47-95,1-1 1,-2 0-1,1 0 0,0-1 0,-1 1 0,6-11 1,-10 14-39,0 0 0,0 0 1,-1 0-1,1 0 0,-1-1 1,0 1-1,0 0 1,0-1-1,0 1 0,-1-1 1,0 1-1,1-1 0,-1 1 1,0-1-1,-1 1 1,1-1-1,-1 1 0,1-1 1,-3-4-1,1 1 8,-2 0 1,1 1-1,-1-1 0,0 1 1,0 0-1,-1 0 0,1 0 1,-1 0-1,-1 1 0,-7-6 1,-9-7 41,-35-20 0,50 34-71,-54-31-34,-1 2 1,-1 3-1,-2 3 0,-75-20 1,-275-54 1478,214 61-1228,-26 1 108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4:24.605"/>
    </inkml:context>
    <inkml:brush xml:id="br0">
      <inkml:brushProperty name="width" value="0.05" units="cm"/>
      <inkml:brushProperty name="height" value="0.05" units="cm"/>
    </inkml:brush>
  </inkml:definitions>
  <inkml:trace contextRef="#ctx0" brushRef="#br0">0 347 9594,'33'-7'557,"0"2"-1,63-3 1,-24 3-44,643-33 1576,896 69-1668,-1253-21-186,1033-42 671,-5-86-969,-669 52 111,-564 53-20,344-25 629,-495 38-617,-1 0-1,1 0 1,-1 0 0,1 0 0,-1 0-1,1 0 1,-1-1 0,1 1-1,-1 0 1,0-1 0,1 1-1,-1-1 1,1 1 0,-1-1-1,0 0 1,0 0 0,1 0-1,-1 1 1,0-1 0,0 0-1,0-1 1,0 1 0,0 0 0,0 0-1,0 0 1,0-1 0,0 1-1,-1 0 1,1-1 0,-1 1-1,1 0 1,-1-1 0,1 1-1,-1-1 1,0 1 0,1-3-1,5-21-329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4:44.691"/>
    </inkml:context>
    <inkml:brush xml:id="br0">
      <inkml:brushProperty name="width" value="0.05" units="cm"/>
      <inkml:brushProperty name="height" value="0.05" units="cm"/>
    </inkml:brush>
  </inkml:definitions>
  <inkml:trace contextRef="#ctx0" brushRef="#br0">19 100 14899,'-1'1'75,"0"0"0,0 0 0,0 0 0,0 0 0,0 0 0,0-1 0,0 1 0,-1 0 0,1 0 0,0-1 0,0 1 0,-3 0 0,2 0-24,14-3 2,334-19-1560,-222 17 1112,288 10-254,0 27 620,899 16 571,-410-103-389,-119 2-163,1482 2 86,-1720 41 85,-134 9 192,15-1-1568,-355-1 1002,-8-2-77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5:16.728"/>
    </inkml:context>
    <inkml:brush xml:id="br0">
      <inkml:brushProperty name="width" value="0.05" units="cm"/>
      <inkml:brushProperty name="height" value="0.05" units="cm"/>
    </inkml:brush>
  </inkml:definitions>
  <inkml:trace contextRef="#ctx0" brushRef="#br0">0 1 11298,'2'2'89,"0"0"-1,0 1 1,0-1-1,0 0 1,0 0 0,0 0-1,0 0 1,0-1-1,1 1 1,-1 0-1,1-1 1,0 0-1,-1 0 1,1 0-1,5 2 1,47 8 116,-46-10-174,46 5 51,1-2 0,81-5 0,113-22 79,-3 0-81,162 30 306,0 30 283,-237-19-427,715 59 191,0-43-347,-91-35 369,-363-19-338,-332 9-218,-1-5 1,123-35 0,-90 11 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5:21.498"/>
    </inkml:context>
    <inkml:brush xml:id="br0">
      <inkml:brushProperty name="width" value="0.05" units="cm"/>
      <inkml:brushProperty name="height" value="0.05" units="cm"/>
    </inkml:brush>
  </inkml:definitions>
  <inkml:trace contextRef="#ctx0" brushRef="#br0">0 123 14547,'28'4'257,"0"-1"-1,0-1 1,1-2-1,39-4 1,113-26 118,-122 19-208,354-53 0,-277 50-116,149 5 0,-144 16-13,248 45-1,133 65 70,-307-65-66,113 12-337,-270-56 193,0-3 0,0-3 1,103-9-1,-18-19-43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5:22.464"/>
    </inkml:context>
    <inkml:brush xml:id="br0">
      <inkml:brushProperty name="width" value="0.05" units="cm"/>
      <inkml:brushProperty name="height" value="0.05" units="cm"/>
    </inkml:brush>
  </inkml:definitions>
  <inkml:trace contextRef="#ctx0" brushRef="#br0">1 576 17204,'12'-34'586,"2"1"1,2 1 0,27-45 0,69-83 291,-83 121-581,10-13 102,63-68-1,-97 115-360,0 1-1,0-1 1,0 1 0,7-4-1,-12 8-31,1 0 0,-1-1 0,1 1-1,-1 0 1,0 0 0,1 0 0,-1-1-1,1 1 1,-1 0 0,1 0 0,-1 0 0,1 0-1,-1 0 1,1 0 0,-1 0 0,1 0 0,-1 0-1,1 0 1,-1 0 0,1 0 0,-1 0 0,0 0-1,1 1 1,0-1 0,-1 1 3,1-1 0,-1 1 0,0 0 0,1 0-1,-1 0 1,0-1 0,0 1 0,1 0 0,-1 0 0,0 0 0,0-1 0,0 1 0,0 0 0,0 0 0,0 0-1,0 0 1,-1-1 0,1 1 0,0 1 0,-8 30 202,-15 45 0,2-15-70,5-8-68,-11 34 20,3 0 1,-15 122-1,37-197-279,1 0 0,0 0 0,1 0 0,1 0 0,0 0-1,4 22 1,-4-32 128,0-1 0,-1-1 1,1 1-1,0 0 0,0 0 0,0 0 0,0 0 0,0 0 0,0-1 0,0 1 0,1 0 0,-1-1 0,1 1 0,-1-1 0,1 0 1,-1 0-1,1 1 0,0-1 0,3 1 0,-3-1 18,1 0-1,-1-1 1,1 0 0,-1 0-1,1 1 1,-1-1 0,0-1-1,1 1 1,-1 0 0,1-1-1,-1 1 1,0-1 0,1 0-1,-1 1 1,0-1 0,1 0-1,2-3 1,34-24-663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5:43.652"/>
    </inkml:context>
    <inkml:brush xml:id="br0">
      <inkml:brushProperty name="width" value="0.05" units="cm"/>
      <inkml:brushProperty name="height" value="0.05" units="cm"/>
    </inkml:brush>
  </inkml:definitions>
  <inkml:trace contextRef="#ctx0" brushRef="#br0">21 274 13459,'-1'0'57,"1"0"-1,-1 1 1,1-1 0,-1 0-1,1 1 1,-1-1 0,1 0-1,-1 1 1,0-1 0,1 0-1,-1 0 1,1 0 0,-1 0 0,0 0-1,1 0 1,-1 0 0,1 0-1,-1 0 1,0 0 0,1 0-1,-1 0 1,1 0 0,-1 0-1,0 0 1,1-1 0,-1 1 0,1 0-1,-1 0 1,1-1 0,-1 1-1,1 0 1,-1-1 0,0 0-1,1 1-16,0-1-1,1 0 1,-1 1-1,0-1 1,1 0-1,-1 1 1,1-1-1,-1 1 1,1-1-1,-1 1 1,1-1-1,-1 1 1,1-1-1,-1 1 1,1 0-1,0-1 1,-1 1-1,1 0 1,0-1-1,-1 1 1,1 0-1,0 0 1,-1 0 0,1-1-1,0 1 1,-1 0-1,1 0 1,0 0-1,1 0 1,119-14 307,0 4 0,1 6 1,136 12-1,472 89-251,-632-81-93,147 14 34,388 0-1,250-61 71,-588 16-94,946-35 50,-532 5-81,-2-28-45,-530 54 11,223-27-57,425-40 63,-426 36-885,-388 51-61,-11 2 642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5:22.885"/>
    </inkml:context>
    <inkml:brush xml:id="br0">
      <inkml:brushProperty name="width" value="0.05" units="cm"/>
      <inkml:brushProperty name="height" value="0.05" units="cm"/>
    </inkml:brush>
  </inkml:definitions>
  <inkml:trace contextRef="#ctx0" brushRef="#br0">1 37 16676,'35'-10'6296,"10"-3"-5792,-41 12-479,23-4 120,51-2-1,-72 7-140,1-1 1,0 2-1,0-1 0,-1 1 1,1 0-1,-1 0 0,1 1 1,-1 0-1,1 0 0,-1 1 1,0-1-1,0 2 0,8 4 0,-11-6-2,-1 1-1,1-1 1,-1 1-1,0 0 1,0 0-1,-1-1 1,1 1-1,0 0 1,-1 0-1,0 1 1,0-1-1,0 0 1,0 0-1,0 1 1,0-1-1,-1 0 0,0 1 1,0-1-1,0 0 1,0 1-1,0-1 1,-1 1-1,1-1 1,-1 0-1,0 0 1,-1 4-1,-4 9 22,0-2-1,0 1 1,-1-1-1,-10 15 0,-30 39 269,-2-2-1,-61 62 0,104-121-255,4-5-23,0 0 0,0 0 0,0 0 0,1 0 0,-1 1 0,1-1 0,-1 0 0,1 1 0,0 0 0,-2 3 0,3-6-11,0 1 0,0-1 0,0 0 0,0 0 0,0 1 0,0-1 0,0 0-1,0 0 1,0 0 0,0 1 0,0-1 0,0 0 0,0 0 0,0 0 0,1 1 0,-1-1 0,0 0 0,0 0 0,0 0 0,0 1 0,0-1 0,1 0-1,-1 0 1,0 0 0,0 0 0,0 1 0,0-1 0,1 0 0,-1 0 0,0 0 0,0 0 0,0 0 0,1 0 0,-1 0 0,0 0 0,1 0-1,12 1 16,16-6-23,-28 5 5,30-8-256,0-2 0,0 0-1,-1-2 1,-1-2 0,0 0-1,31-22 1,-3-4-34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5:23.303"/>
    </inkml:context>
    <inkml:brush xml:id="br0">
      <inkml:brushProperty name="width" value="0.05" units="cm"/>
      <inkml:brushProperty name="height" value="0.05" units="cm"/>
    </inkml:brush>
  </inkml:definitions>
  <inkml:trace contextRef="#ctx0" brushRef="#br0">326 13 17892,'0'0'67,"1"0"1,-1 0-1,0-1 0,1 1 1,-1 0-1,0-1 1,0 1-1,1 0 0,-1-1 1,0 1-1,0 0 1,0-1-1,0 1 0,1 0 1,-1-1-1,0 1 0,0-1 1,0 1-1,0 0 1,0-1-1,0 1 0,0-1 1,0 1-1,0 0 1,0-1-1,0 1 0,0-1 1,0 1-1,0 0 1,-1-1-1,1 1 0,0 0 1,0-1-1,-1 0 1,-14 3 1091,-22 15 219,7 1-860,1 2 0,1 0 1,-45 43-1,60-50-458,0 1 0,0 0-1,1 1 1,1 1 0,1 0 0,0 0-1,1 1 1,-10 27 0,18-41-55,0 0 0,0 0 0,0 0 1,0 0-1,1 0 0,0 0 0,-1 0 1,1 0-1,0 0 0,0 1 0,1-1 1,-1 0-1,1 0 0,0 0 0,-1 0 0,1 0 1,0 0-1,3 5 0,-2-6-4,0 0 1,0 0-1,0 1 0,0-1 1,1-1-1,-1 1 0,0 0 1,1 0-1,-1-1 0,1 0 0,0 1 1,0-1-1,-1 0 0,1 0 1,0-1-1,0 1 0,0 0 1,0-1-1,0 0 0,3 0 0,12 0-30,-1-1 0,1-1-1,-1 0 1,0-1-1,0-1 1,25-10 0,98-44-1372,-138 57 1352,148-76-1939,-122 59 1335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5:23.696"/>
    </inkml:context>
    <inkml:brush xml:id="br0">
      <inkml:brushProperty name="width" value="0.05" units="cm"/>
      <inkml:brushProperty name="height" value="0.05" units="cm"/>
    </inkml:brush>
  </inkml:definitions>
  <inkml:trace contextRef="#ctx0" brushRef="#br0">3 87 14963,'-2'1'1521,"4"-1"-793,6 0-176,10-4 888,2-2-104,10-4-319,6-1-129,9-2-240,2 1-104,2-1-416,-2 3-320,-4 5-856,-4 2 16,-18 3 712,-8 4-209,-19 3-215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5:24.085"/>
    </inkml:context>
    <inkml:brush xml:id="br0">
      <inkml:brushProperty name="width" value="0.05" units="cm"/>
      <inkml:brushProperty name="height" value="0.05" units="cm"/>
    </inkml:brush>
  </inkml:definitions>
  <inkml:trace contextRef="#ctx0" brushRef="#br0">18 78 16612,'-12'1'1776,"6"-1"-1248,12-1-208,7-2 776,13 1-351,3 2-169,8-1-312,3 1-224,12-4-536,3-3 1248,-3-9-752,-2-3 0,6-7-24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5:24.679"/>
    </inkml:context>
    <inkml:brush xml:id="br0">
      <inkml:brushProperty name="width" value="0.05" units="cm"/>
      <inkml:brushProperty name="height" value="0.05" units="cm"/>
    </inkml:brush>
  </inkml:definitions>
  <inkml:trace contextRef="#ctx0" brushRef="#br0">0 266 12259,'15'5'216,"0"-1"0,0 0 0,0-1-1,0 0 1,1-1 0,22-1 0,98-11 362,-123 8-447,527-75 832,34-3-543,1141-33 2586,-1252 109-2245,-171 4-780,-239-1-51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5:36.158"/>
    </inkml:context>
    <inkml:brush xml:id="br0">
      <inkml:brushProperty name="width" value="0.05" units="cm"/>
      <inkml:brushProperty name="height" value="0.05" units="cm"/>
    </inkml:brush>
  </inkml:definitions>
  <inkml:trace contextRef="#ctx0" brushRef="#br0">1 214 11634,'2'-2'94,"-1"1"-1,1 0 1,0 0-1,-1 0 0,1 0 1,0 0-1,0 0 1,0 0-1,0 1 0,0-1 1,0 1-1,0 0 1,0-1-1,0 1 0,0 0 1,0 0-1,4 1 0,44 5 488,-28-2-575,201 30 473,94 8-201,231-44 45,0-43-106,-280 21-149,376-32 47,1097-85 568,-722 122 366,-906 19-1187,-69-2 14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5:37.154"/>
    </inkml:context>
    <inkml:brush xml:id="br0">
      <inkml:brushProperty name="width" value="0.05" units="cm"/>
      <inkml:brushProperty name="height" value="0.05" units="cm"/>
    </inkml:brush>
  </inkml:definitions>
  <inkml:trace contextRef="#ctx0" brushRef="#br0">1 398 14787,'283'-39'722,"-187"29"-808,195-14-103,1 12 0,315 28-1,926 7 640,233-126 176,-425 20-151,-490 31-177,-10-28 275,-739 65-521,-12-3 23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5:41.206"/>
    </inkml:context>
    <inkml:brush xml:id="br0">
      <inkml:brushProperty name="width" value="0.05" units="cm"/>
      <inkml:brushProperty name="height" value="0.05" units="cm"/>
    </inkml:brush>
  </inkml:definitions>
  <inkml:trace contextRef="#ctx0" brushRef="#br0">1 209 3929,'639'-42'2628,"42"-2"1316,521 54-2763,-296 19-981,-1-25 131,-724-4-299,643 6 478,419-33-358,-848 1-132,770-44 88,-801 49-112,375-7 601,-461 45-652,-204-10-645,-11-5 327,-40-7 140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06.030"/>
    </inkml:context>
    <inkml:brush xml:id="br0">
      <inkml:brushProperty name="width" value="0.05" units="cm"/>
      <inkml:brushProperty name="height" value="0.05" units="cm"/>
    </inkml:brush>
  </inkml:definitions>
  <inkml:trace contextRef="#ctx0" brushRef="#br0">1 621 9066,'273'15'3469,"-92"-8"-3164,-102-2-216,336 19 110,0-23-151,568-77 60,-487 31-38,610-50-48,62-12-247,-848 78 190,768-64 4,125 36 46,1 40 82,-206 4 103,0-23 157,373-21 48,0 58-17,-1183 5-363,821 50 345,-937-47-279,723 57 302,463-77-305,-314-20-64,25-1-24,-333-17-7,273-12 111,-699 60-342,-216 1 204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08.599"/>
    </inkml:context>
    <inkml:brush xml:id="br0">
      <inkml:brushProperty name="width" value="0.05" units="cm"/>
      <inkml:brushProperty name="height" value="0.05" units="cm"/>
    </inkml:brush>
  </inkml:definitions>
  <inkml:trace contextRef="#ctx0" brushRef="#br0">0 279 10890,'96'-37'403,"1"5"0,119-23 0,205-12-339,51 30-47,2 23-200,-317 10 70,47-1-82,1176-22 52,-2 33 733,-766 14-490,391 7-28,-601-24-46,314 0 76,-4-21-42,-529 8-39,576-12 754,-740 22-711,-4 0 35,0 0 0,-1 0 1,1 2-1,0 0 1,-1 0-1,1 2 1,17 6-1,-31-10-99,-1 0 1,0 0 0,0 0-1,0-1 1,0 1 0,0 0-1,0 0 1,0 0 0,0 0-1,0 0 1,0 0 0,0 0-1,0 0 1,0 0 0,0-1-1,0 1 1,0 0 0,0 0-1,0 0 1,0 0 0,1 0-1,-1 0 1,0 0-1,0 0 1,0 0 0,0 0-1,0 0 1,0 0 0,0 0-1,0 0 1,0 0 0,1 0-1,-1-1 1,0 1 0,0 0-1,0 0 1,0 0 0,0 0-1,0 0 1,0 1 0,1-1-1,-1 0 1,0 0 0,0 0-1,-6-12-17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37.291"/>
    </inkml:context>
    <inkml:brush xml:id="br0">
      <inkml:brushProperty name="width" value="0.05" units="cm"/>
      <inkml:brushProperty name="height" value="0.05" units="cm"/>
    </inkml:brush>
  </inkml:definitions>
  <inkml:trace contextRef="#ctx0" brushRef="#br0">3 102 12147,'0'0'15,"0"0"1,0 0 0,-1 0-1,1 0 1,0 0 0,0 0-1,0 0 1,0 0 0,0 0-1,0 0 1,0 0 0,0 0-1,0 0 1,-1 0 0,1 0-1,0 0 1,0 0 0,0 0-1,0 0 1,0-1 0,0 1-1,0 0 1,0 0 0,0 0-1,0 0 1,0 0 0,0 0-1,0 0 1,0 0 0,0 0-1,0 0 1,-1-1 0,1 1-1,0 0 1,0 0 0,0 0-1,0 0 1,0 0 0,0 0-1,0 0 1,1 0 0,-1-1-1,0 1 1,0 0 0,0 0-1,0 0 1,0 0 0,0 0-1,0 0 1,0 0 0,0 0-1,0 0 1,0 0 0,0-1-1,0 1 1,0 0 0,0 0-1,0 0 1,0 0 0,1 0-1,-1 0 1,0 0 0,10-4 341,11 1-228,155-2 63,-16 1 15,162-24 541,235-14-230,-27 30-403,0 39-46,239 40-72,-742-66 0,597 45 63,-61-23-39,1-34 15,-96 1-21,501-21 12,-844 27 160,-124 4-123,-15-11-412,2 8 288,-3 1-18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16.011"/>
    </inkml:context>
    <inkml:brush xml:id="br0">
      <inkml:brushProperty name="width" value="0.05" units="cm"/>
      <inkml:brushProperty name="height" value="0.05" units="cm"/>
    </inkml:brush>
  </inkml:definitions>
  <inkml:trace contextRef="#ctx0" brushRef="#br0">6816 643 11987,'-17'-27'239,"-1"1"1,-2 1 0,-24-24 0,2 1-183,14 15-53,-43-40 1,57 62-6,0 0 1,0 0 0,-1 2-1,0 0 1,0 0 0,-21-7-1,-20-4-3,-1 3-1,-67-12 0,-121-9-18,145 24 15,-724-72-230,-4 38-314,629 38 521,-1259-13 292,292 96 130,1058-59-361,1 5 0,1 5 0,-116 41 0,150-38-13,1 3 0,1 3 1,2 4-1,2 2 0,-74 57 1,64-37-17,3 3 0,-75 84-1,140-138 12,1 1-1,-1 0 0,2 1 1,-1 0-1,1 0 0,1 0 1,0 1-1,-6 17 0,10-21-1,-1 0 0,1 1 0,0-1 0,0 1 0,1 0 0,0-1 0,1 1 0,0-1 0,0 1 0,0-1-1,1 1 1,0-1 0,0 0 0,5 9 0,1 1 3,1 1 0,1-2-1,0 1 1,1-1 0,1-1 0,1 0-1,0 0 1,16 12 0,-7-9-11,0 0 1,2-2-1,0-1 0,49 23 1,-12-14-9,1-3 1,1-3-1,1-2 0,67 7 1,73 3 11,215-1 0,206-29 25,-513 2-21,1951-65-110,-516 13-140,-1478 52 245,431-20-26,-368 10 69,226-51 0,-290 45 55,-2-2-1,91-42 1,-126 47-4,0-1 0,0-1 1,-2-2-1,0-1 0,-2-2 1,44-42-1,-64 56-67,0 0-1,0-1 1,-1 1 0,0-2-1,-1 1 1,0-1 0,0 1 0,-1-1-1,0 0 1,3-18 0,-5 21-57,-1-1 1,0 0 0,-1 0-1,0 0 1,0 0 0,-1 0 0,0 0-1,0 0 1,-1 1 0,0-1-1,0 0 1,-1 1 0,0-1 0,0 1-1,-5-7 1,0 1-106,-1 1 1,0 0-1,-1 0 1,-1 1-1,0 1 1,0 0-1,-14-10 1,-3 1-49,-1 1 1,-36-17 0,-23-4-195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33.836"/>
    </inkml:context>
    <inkml:brush xml:id="br0">
      <inkml:brushProperty name="width" value="0.05" units="cm"/>
      <inkml:brushProperty name="height" value="0.05" units="cm"/>
    </inkml:brush>
  </inkml:definitions>
  <inkml:trace contextRef="#ctx0" brushRef="#br0">94 92 13955,'2'-7'465,"-1"1"-1,1-1 1,-1 0 0,0 1 0,0-1-1,-1 0 1,0 0 0,0 0-1,-1 0 1,-2-10 0,3 17-424,0 0 1,0-1-1,0 1 0,0 0 1,0 0-1,0-1 1,0 1-1,0 0 0,0 0 1,0-1-1,0 1 1,0 0-1,0 0 1,0-1-1,0 1 0,-1 0 1,1 0-1,0-1 1,0 1-1,0 0 0,0 0 1,-1 0-1,1 0 1,0-1-1,0 1 1,-1 0-1,1 0 0,0 0 1,0 0-1,-1 0 1,1 0-1,0-1 0,0 1 1,-1 0-1,1 0 1,0 0-1,0 0 1,-1 0-1,1 0 0,0 0 1,0 0-1,-1 0 1,1 0-1,0 0 0,0 1 1,-1-1-1,1 0 1,0 0-1,0 0 1,-1 0-1,1 0 0,0 0 1,0 1-1,-1-1 1,1 0-1,0 0 0,-10 15 593,-3 21-385,1 1-1,2 0 1,-6 46 0,-5 117-113,19-171-115,-2 67 37,4-87-56,1-1 1,0 0-1,0 1 1,1-1-1,-1 0 1,2 0-1,-1 0 1,8 14-1,-9-20-2,0-1 0,0 1-1,0-1 1,0 1 0,0-1 0,1 1-1,-1-1 1,0 0 0,1 0 0,-1 0 0,1 0-1,-1 0 1,1 0 0,-1 0 0,1 0-1,0-1 1,0 1 0,-1-1 0,1 1-1,0-1 1,0 1 0,-1-1 0,1 0 0,0 0-1,0 0 1,0 0 0,0 0 0,-1-1-1,1 1 1,0 0 0,0-1 0,2-1 0,4-1 7,-1 0 0,0-1 1,0 0-1,0 0 0,-1-1 1,8-6-1,7-8 81,-1-1 0,-1-1 0,-1 0 0,0-2 0,21-38 0,-13 15 163,-3 0 0,20-56-1,-33 76-96,-1 0 1,-1 0-1,-1 0 0,6-54 0,-12 80-153,-1-1 0,0 1 0,0-1-1,0 0 1,0 1 0,0-1 0,0 1 0,0-1 0,0 1 0,0-1-1,0 1 1,0-1 0,0 1 0,0-1 0,0 1 0,0-1 0,0 1-1,-1-1 1,1 1 0,0-1 0,0 1 0,-1-1 0,1 1-1,0 0 1,-1-1 0,1 1 0,0-1 0,-1 1 0,0-1 0,0 2-1,0-1 0,1 1 1,-1 0-1,0 0 1,0-1-1,1 1 0,-1 0 1,1 0-1,-1 0 0,1 0 1,-1 0-1,1 0 1,-1 0-1,1-1 0,0 1 1,-1 2-1,-14 46-5,2-1 0,3 1 0,1 1 0,3 0 0,2 0 0,3 52 0,1-91 5,1 0 0,0 0-1,1 0 1,1 0 0,-1 0-1,2 0 1,8 19 0,-9-25-1,-1 0 0,1-1 1,0 1-1,1-1 0,-1 0 1,1 0-1,0 0 0,0 0 0,0-1 1,0 0-1,1 0 0,-1 0 1,1 0-1,0 0 0,0-1 1,0 0-1,0 0 0,7 1 0,-2-1-147,1-1-1,-1 0 1,1 0-1,-1-1 1,1-1-1,-1 0 0,0 0 1,1-1-1,-1 0 1,0-1-1,0 0 0,0 0 1,0-1-1,-1-1 1,0 1-1,17-12 1,-11-3-307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35.372"/>
    </inkml:context>
    <inkml:brush xml:id="br0">
      <inkml:brushProperty name="width" value="0.05" units="cm"/>
      <inkml:brushProperty name="height" value="0.05" units="cm"/>
    </inkml:brush>
  </inkml:definitions>
  <inkml:trace contextRef="#ctx0" brushRef="#br0">74 44 16948,'2'-5'579,"7"-17"669,-9 22-1217,1-1 1,-1 1 0,0-1 0,0 1 0,0-1 0,0 1 0,1-1 0,-1 0-1,0 1 1,0-1 0,0 1 0,0-1 0,0 0 0,-1 1 0,1-1 0,0 1-1,0-1 1,0 1 0,0-1 0,-1 0 0,1 1 0,0-1 0,0 1 0,-1-1 0,1 1-1,0-1 1,-1 1 0,1 0 0,-1-1 0,1 1 12,-1 0 1,1 0-1,-1-1 0,1 1 1,0 0-1,-1 0 0,1 0 1,-1 1-1,1-1 0,0 0 1,-1 0-1,1 0 0,0 0 1,-1 0-1,1 0 0,-1 0 1,1 1-1,0-1 0,-1 0 1,1 0-1,0 1 0,0-1 1,-1 0-1,1 0 0,0 1 1,0-1-1,-1 0 0,1 1 1,0-1-1,0 0 0,-1 1 1,1-1-1,0 0 0,0 1 1,0-1-1,0 1 0,-7 17 569,7-16-552,-13 50 311,2 1-1,-5 74 1,7-48-154,6-61-167,-2 11 63,2 1 1,0 0 0,2 0 0,2 0-1,4 35 1,-5-63-96,0 0 0,1 0-1,-1 0 1,1 0 0,-1 0 0,1 0 0,0 0-1,0 0 1,0-1 0,0 1 0,0 0 0,0-1-1,1 1 1,-1 0 0,1-1 0,-1 0-1,1 1 1,2 1 0,-3-3 4,1 1 0,0-1 1,0 1-1,-1-1 0,1 0 0,0 0 1,0 0-1,0 0 0,-1 0 0,1 0 1,0 0-1,0-1 0,0 1 0,-1-1 1,1 1-1,0-1 0,-1 0 1,1 1-1,0-1 0,-1 0 0,1 0 1,-1 0-1,3-2 0,8-7 128,0-1 0,0 0 0,-1 0 0,-1-1 0,12-16 0,43-73 689,-51 78-652,15-23 50,-2-2 1,-3-1 0,-1 0 0,30-102-1,-53 151-275,0 0-1,0 0 1,-1 1-1,1-1 1,0 0-1,0 0 0,0 0 1,0 0-1,0 0 1,-1 0-1,1 0 1,0 0-1,0 0 0,0 0 1,0 0-1,0-1 1,0 1-1,-1 0 1,1 0-1,0 0 1,0 0-1,0 0 0,0 0 1,0 0-1,0 0 1,-1 0-1,1 0 1,0 0-1,0 0 0,0-1 1,0 1-1,0 0 1,0 0-1,0 0 1,0 0-1,0 0 1,0 0-1,0-1 0,0 1 1,0 0-1,0 0 1,-1 0-1,1 0 1,0 0-1,0-1 0,0 1 1,0 0-1,0 0 1,1 0-1,-1 0 1,0 0-1,0 0 0,0-1 1,0 1-1,0 0 1,0 0-1,0 0 1,0 0-1,0 0 1,0 0-1,0-1 0,0 1 1,1 0-1,-9 7-1169,-54 89-6627,42-63 6139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35.774"/>
    </inkml:context>
    <inkml:brush xml:id="br0">
      <inkml:brushProperty name="width" value="0.05" units="cm"/>
      <inkml:brushProperty name="height" value="0.05" units="cm"/>
    </inkml:brush>
  </inkml:definitions>
  <inkml:trace contextRef="#ctx0" brushRef="#br0">0 1 12035,'0'3'181,"0"0"0,1 0 0,-1 0 1,1 0-1,-1 0 0,1 0 0,0 0 0,0 0 1,1 0-1,1 3 0,-2-5-89,0 0 0,0 0 0,0 0-1,0 0 1,0 0 0,0 0 0,0 0 0,0 0-1,1-1 1,-1 1 0,0 0 0,1-1 0,-1 1 0,0-1-1,1 1 1,-1-1 0,1 0 0,-1 0 0,0 1-1,1-1 1,-1 0 0,1 0 0,-1-1 0,2 1-1,14-3 1019,0 0-1,20-8 0,-22 7-561,0-1 1,0 2-1,23-3 1,-34 6-495,1 0 1,-1 0-1,1 0 0,-1 1 1,1 0-1,-1-1 0,1 2 1,-1-1-1,1 0 0,-1 1 1,0 0-1,0 0 0,0 0 1,0 1-1,0-1 1,3 4-1,2 2-4,-2 1 1,1 0-1,-1 1 0,0 0 1,-1 0-1,0 0 0,-1 0 1,0 1-1,0 0 0,2 13 1,14 29 467,-20-53-486,-1 1-1,0-1 0,0 1 1,0-1-1,0 1 1,0-1-1,1 1 0,-1-1 1,0 0-1,0 1 1,1-1-1,-1 1 1,0-1-1,1 0 0,-1 1 1,0-1-1,1 0 1,-1 1-1,1-1 1,-1 0-1,1 0 0,-1 1 1,0-1-1,1 0 1,-1 0-1,1 0 0,0 1 1,5-11 774,-1-20 262,-4 15-903,-2 0 1,1 1-1,-2-1 0,0 0 0,0 0 1,-2 1-1,0-1 0,0 1 0,-2 0 0,-9-20 1,12 31-1588,4 6 99,-1-2 1169,0 0-1,1 0 0,-1-1 0,1 1 0,-1 0 0,1 0 0,0-1 0,-1 1 0,1 0 1,0-1-1,-1 1 0,1-1 0,0 1 0,0-1 0,0 1 0,28 6-1605,-7-7 782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36.600"/>
    </inkml:context>
    <inkml:brush xml:id="br0">
      <inkml:brushProperty name="width" value="0.05" units="cm"/>
      <inkml:brushProperty name="height" value="0.05" units="cm"/>
    </inkml:brush>
  </inkml:definitions>
  <inkml:trace contextRef="#ctx0" brushRef="#br0">177 26 16163,'-3'-1'228,"0"0"0,0 0 1,0 0-1,0 1 0,0-1 0,0 1 0,-1-1 0,1 1 0,0 0 0,0 1 0,0-1 0,-1 0 0,1 1 0,0 0 0,-5 1 0,2 1 44,1-1 1,-1 1-1,1 0 1,0 0-1,0 1 1,0 0-1,-8 8 1,5-4-71,1 1 0,0 0 0,0 1 0,0-1 0,1 1 0,1 1 0,0-1 0,-5 14 0,8-16-147,0 0-1,0-1 1,1 1-1,0 0 1,0 0 0,1 12-1,0-19-48,0 0-1,0 1 1,1-1 0,-1 1-1,0-1 1,1 0 0,-1 1-1,1-1 1,-1 0 0,1 0-1,0 1 1,-1-1 0,1 0-1,0 0 1,0 0 0,0 0-1,0 0 1,1 1 0,-1-1-4,1-1 0,-1 1 0,1-1 0,0 1 0,-1-1 0,1 0 0,-1 0 0,1 1 0,0-1 0,-1 0 0,1 0 1,0-1-1,-1 1 0,1 0 0,-1 0 0,1-1 0,0 1 0,-1-1 0,3-1 0,2-1 7,1 0-1,-1-1 1,-1 0-1,1 0 0,0 0 1,-1-1-1,0 1 1,0-1-1,8-11 1,0-2 53,20-36-1,-27 43-36,0 0-1,-1 0 1,0-1-1,0 1 0,-2-1 1,1 0-1,-2 0 1,3-21-1,-20 69-34,-21 97 149,32-111-60,1 0-1,1 0 1,1 0-1,2 26 1,-1-46-71,0 0 1,0-1-1,0 1 1,1 0-1,-1-1 1,0 1-1,1 0 1,-1-1-1,1 1 1,0 0-1,0-1 1,-1 1-1,1-1 0,0 0 1,0 1-1,0-1 1,2 2-1,-1-2-2,-1 0-1,0-1 0,0 1 1,0-1-1,0 0 0,0 1 1,1-1-1,-1 0 0,0 0 1,0 1-1,1-1 0,-1 0 1,0 0-1,0 0 0,1-1 0,-1 1 1,0 0-1,2-1 0,2-1 4,1 0 0,-1 0 0,0-1 0,-1 0-1,1 0 1,0 0 0,-1 0 0,1-1-1,3-4 1,10-13 3,-1-1-1,-1-1 0,18-33 1,-9 14-170,-23 42-15,-2 5 118,0 6 10,-8 20 2,4-21 64,1 1 1,0-1-1,1 1 1,0 0-1,1 0 1,0 0-1,1 0 1,1 15-1,-1-25-16,0 0 0,1 0 0,-1 0 0,0 0 0,0 0 0,1 0 0,-1-1 0,1 1 0,-1 0 0,1 0 0,-1 0 0,1-1 0,0 1 0,-1 0 0,1-1 0,0 1 0,-1 0 0,1-1 0,0 1 0,0-1 0,0 1 0,0-1 0,-1 1 0,1-1 0,0 0 0,0 1 0,0-1 0,0 0 0,0 0 0,0 0 0,0 0 0,0 0 0,0 0 0,0 0 0,0 0 0,0 0 0,0 0 0,0 0 0,-1-1 0,1 1 0,2-1 1,4-2 6,-1 1 0,0-1 1,0-1-1,9-5 0,-12 7-12,8-5 14,3-3-12,1 1 0,1 0 0,-1 1 0,26-9 0,-38 16-9,0 0 0,0 0-1,0 0 1,1 0 0,-1 1-1,0-1 1,1 1 0,-1 0-1,0 0 1,0 0 0,1 1 0,-1-1-1,0 1 1,0 0 0,1 0-1,-1 0 1,0 0 0,0 0-1,0 1 1,0-1 0,0 1-1,-1 0 1,1 0 0,0 0 0,-1 0-1,0 0 1,1 1 0,-1-1-1,0 1 1,3 3 0,8 21-66,-11-21 68,0-1 1,1 1-1,0-1 0,0 0 0,6 8 1,-8-12 7,0 0 1,0 0-1,1 0 1,-1 0-1,0 0 1,0 0 0,1-1-1,-1 1 1,0 0-1,1-1 1,-1 1-1,1-1 1,-1 1-1,1-1 1,-1 0-1,1 0 1,-1 0 0,1 0-1,-1 0 1,1 0-1,-1 0 1,1 0-1,-1 0 1,1-1-1,-1 1 1,3-2-1,9-3 31,-1-1 0,1-1-1,14-9 1,-20 10-29,0 1 0,1 0 0,0 1 1,0 0-1,0 0 0,0 1 0,1 0 1,0 0-1,16-2 0,-23 4-9,0 1 0,-1 0 1,1 1-1,0-1 0,-1 0 0,1 0 0,0 1 0,-1-1 0,1 1 0,0 0 1,-1-1-1,1 1 0,-1 0 0,1 0 0,-1 0 0,0 0 0,1 0 0,-1 0 1,0 0-1,2 2 0,-1 0 0,0 0 0,-1 0 1,1 0-1,-1 0 0,1 1 0,-1-1 0,0 0 1,0 1-1,0 4 0,1 6 64,-1 0 0,0 0-1,-3 24 1,-5 6-596,0-55 224,4 0 53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37.017"/>
    </inkml:context>
    <inkml:brush xml:id="br0">
      <inkml:brushProperty name="width" value="0.05" units="cm"/>
      <inkml:brushProperty name="height" value="0.05" units="cm"/>
    </inkml:brush>
  </inkml:definitions>
  <inkml:trace contextRef="#ctx0" brushRef="#br0">30 1 23125,'-10'11'2128,"2"-1"-1704,2-3-223,2 1 1151,2-3-1064,2 4-304,2-3-1040,1-1 1120,1-3-224,0-4-96,3-2-121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37.389"/>
    </inkml:context>
    <inkml:brush xml:id="br0">
      <inkml:brushProperty name="width" value="0.05" units="cm"/>
      <inkml:brushProperty name="height" value="0.05" units="cm"/>
    </inkml:brush>
  </inkml:definitions>
  <inkml:trace contextRef="#ctx0" brushRef="#br0">170 355 18364,'1'1'224,"1"0"0,0 0 0,0 0 0,-1 0 0,1 0 0,0-1 1,0 1-1,0-1 0,0 0 0,0 1 0,0-1 0,0 0 0,-1 0 0,1 0 0,0 0 0,0-1 1,0 1-1,3-1 0,-1 0 63,0-1 1,0 0-1,0 0 0,0 0 1,0 0-1,0-1 1,5-4-1,2-3 23,-1 0 1,0 0-1,-1-1 0,8-14 0,-9 14-228,-1-1 0,-1-1 0,0 1-1,-1-1 1,0 0 0,-1-1-1,-1 1 1,3-17 0,-5 24-72,0 1 0,0-1 0,-1 1-1,0-1 1,0 1 0,0-1 0,-1 1 0,0-1 0,0 1 0,0 0-1,-1-1 1,0 1 0,0 0 0,0 0 0,-1 0 0,1 0 0,-1 0-1,0 1 1,0-1 0,-1 1 0,0 0 0,1 0 0,-7-4 0,7 6-9,0 0 0,0 0 0,0 0 1,-1 0-1,1 1 0,-1-1 1,1 1-1,-1 0 0,1 0 1,-1 1-1,0-1 0,1 1 1,-1 0-1,0-1 0,0 2 1,-4-1-1,2 2 4,0-1 0,0 1 0,0 0 0,0 0 0,0 1 0,0 0 0,1 0 0,-10 7 0,0 1 37,2 1 0,-1 1 0,2 0-1,0 1 1,-18 26 0,18-21 48,0 0-1,1 1 0,1 0 1,1 1-1,1 0 0,1 1 1,-5 26-1,10-39-53,1-1 1,0 1-1,1 0 0,0 0 1,0 0-1,1 0 0,0 0 1,1 0-1,2 11 0,-2-15-17,1 1-1,-1 0 1,1-1 0,0 0-1,0 0 1,1 0-1,0 0 1,-1 0-1,2-1 1,-1 1-1,0-1 1,1 0-1,0-1 1,10 7 0,-6-4-162,1-2 0,-1 1 0,1-1 1,0 0-1,0-1 0,0 0 0,1-1 0,-1 0 1,1-1-1,-1 0 0,1-1 0,0 0 1,-1 0-1,1-1 0,0 0 0,-1-1 1,0-1-1,1 1 0,-1-1 0,0-1 1,11-5-1,1-3-439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40.993"/>
    </inkml:context>
    <inkml:brush xml:id="br0">
      <inkml:brushProperty name="width" value="0.05" units="cm"/>
      <inkml:brushProperty name="height" value="0.05" units="cm"/>
    </inkml:brush>
  </inkml:definitions>
  <inkml:trace contextRef="#ctx0" brushRef="#br0">35 59 18796,'-5'-58'2893,"5"58"-2868,0 0 0,0 0 0,0 0 0,0 0 0,0 0 0,0 0 0,0 0 0,0 0 1,0 0-1,0 0 0,0 0 0,0 0 0,0 0 0,0 0 0,0 0 0,0 0 0,0 0 0,-1 0 1,1 0-1,0 0 0,0 0 0,0 0 0,0 0 0,0 0 0,0 0 0,0 0 0,0 0 0,0 0 1,0 0-1,0 0 0,0 0 0,0 0 0,-1 0 0,1 0 0,0 0 0,0 0 0,0 0 0,0 0 0,0 0 1,0 0-1,0 0 0,0 0 0,0 0 0,0 0 0,0 0 0,0 0 0,0 0 0,-4 13 881,-2 24 223,-11 432 342,17-424-1371,10 275 185,-9-313-268,0 1-1,0 0 1,0-1-1,1 1 1,5 11-1,-6-18-14,-1 0 1,0-1-1,1 1 1,-1 0-1,1 0 1,-1 0-1,1-1 0,0 1 1,-1 0-1,1-1 1,0 1-1,0-1 0,-1 1 1,1-1-1,0 1 1,0-1-1,0 1 1,-1-1-1,1 0 0,0 1 1,1-1-1,0 0 1,-1 0-1,1-1 1,-1 1-1,1 0 0,-1-1 1,1 1-1,-1-1 1,0 0-1,1 1 1,-1-1-1,0 0 1,0 0-1,1 0 1,-1 0-1,0 0 1,0 0-1,2-2 0,6-8 12,0 0-1,0-1 1,-1 0-1,9-19 1,24-59 54,-28 60-52,11-27-53,-12 25-303,2 1 0,29-51 0,-42 80 265,0 1 1,0-1-1,0 1 1,1-1-1,-1 1 0,0-1 1,0 1-1,1 0 1,-1-1-1,1 1 1,-1 0-1,1 0 1,0 0-1,0 0 0,-1 0 1,1 1-1,0-1 1,0 0-1,2 1 1,-3 0 7,0 0 1,1 0 0,-1 1 0,0-1 0,1 1-1,-1-1 1,0 1 0,0 0 0,0 0 0,0-1-1,0 1 1,0 0 0,0 0 0,0 0 0,0 0-1,0 0 1,0 0 0,-1 0 0,1 0 0,0 0 0,-1 1-1,1-1 1,-1 0 0,1 0 0,-1 1 0,1-1-1,-1 2 1,2 7-117,0-1 0,-1 0 1,0 0-1,0 1 0,-1-1 0,0 0 0,-1 1 0,0-1 0,-1 0 0,-2 11 0,-2 2 280,-2 1 0,-18 40-1,16-45 437,-19 28-1,65-76 1001,-13 11-1076,1 0-1,0 2 1,2 2-1,46-23 1,-44 24-357,0 0 1,-2-2 0,0-1 0,31-25-1,-50 35-91,-4 3-10,1 1 1,0-1-1,0 1 1,0 0-1,0 0 1,7-3-1,-10 5 0,0 1 1,-1 0-1,1 0 1,-1 0-1,1 0 1,0 0-1,-1 0 1,1 0-1,0 0 1,-1 0-1,1 0 1,-1 0-1,1 0 1,0 0-1,-1 0 0,1 0 1,-1 1-1,1-1 1,-1 0-1,1 0 1,0 1-1,-1-1 1,1 1-1,0 0 1,0 0-1,0 1 0,0-1 0,0 0 1,0 1-1,0-1 0,-1 1 1,1-1-1,-1 1 0,1 0 0,-1-1 1,1 4-1,6 50-10,5 24 20,-10-72-4,0 1 0,0 0 0,1-1 0,0 1 0,0-1 0,1 0-1,5 9 1,-7-14-2,0 0 0,0 0 0,-1 0 0,1 0 0,1 0 0,-1 0 0,0 0 0,0-1 0,1 1-1,-1-1 1,1 0 0,-1 0 0,1 0 0,-1 0 0,1 0 0,4 1 0,-2-2 1,0 0 0,-1 0 0,1 0 0,0 0 0,-1-1-1,1 0 1,-1 0 0,1 0 0,5-2 0,5-4 4,0 0 0,-1-1 0,0 0 1,19-16-1,-16 10-2,23-24 1,-26 24-72,27-22-1,-40 35 55,0 0-1,0 0 1,1 0 0,-1 0-1,0 0 1,1 1-1,-1-1 1,1 1-1,-1-1 1,0 1 0,1-1-1,-1 1 1,1 0-1,1 0 1,-2 0 3,0 0 1,0 0-1,-1 0 1,1 1-1,0-1 0,-1 0 1,1 0-1,0 1 1,-1-1-1,1 1 1,-1-1-1,1 1 1,0-1-1,-1 1 1,1-1-1,-1 1 0,0-1 1,1 1-1,-1-1 1,1 1-1,-1 0 1,2 5-27,0-1 1,0 1 0,-1-1-1,0 1 1,0-1 0,0 7 0,1 5 6,-1-8 24,0-1 0,1 0 0,1 1 0,-1-1 0,1 0 1,5 9-1,-7-15-2,0-1 0,0 1 0,0-1 0,0 0 0,0 0 0,0 1 1,1-1-1,-1 0 0,0 0 0,0 0 0,1 0 0,-1-1 0,1 1 0,-1 0 1,1 0-1,1 0 0,-1-1-25,0 0 0,0 0 0,0 0-1,0 0 1,0 0 0,0-1 0,0 1 0,0 0 0,0-1 0,0 0 0,0 1 0,0-1-1,0 0 1,-1 0 0,1 0 0,3-2 0,1-3-170,1 0 1,-1 0-1,0 0 0,0-1 0,-1 0 1,1 0-1,-2 0 0,1-1 0,-1 1 1,0-1-1,-1 0 0,4-13 1,7-19-364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41.397"/>
    </inkml:context>
    <inkml:brush xml:id="br0">
      <inkml:brushProperty name="width" value="0.05" units="cm"/>
      <inkml:brushProperty name="height" value="0.05" units="cm"/>
    </inkml:brush>
  </inkml:definitions>
  <inkml:trace contextRef="#ctx0" brushRef="#br0">55 0 20820,'-23'7'1897,"4"2"-1385,8-2-248,10-1 968,5 0-520,7-2-816,7 0-424,9 0-696,3 1-248,6-1 1048,-2 0-305,5 4-255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41.773"/>
    </inkml:context>
    <inkml:brush xml:id="br0">
      <inkml:brushProperty name="width" value="0.05" units="cm"/>
      <inkml:brushProperty name="height" value="0.05" units="cm"/>
    </inkml:brush>
  </inkml:definitions>
  <inkml:trace contextRef="#ctx0" brushRef="#br0">120 1 17044,'2'4'540,"-1"0"1,0 0 0,0 0 0,-1 0-1,1 0 1,-1 0 0,0 1 0,0-1-1,0 0 1,-1 0 0,1 0 0,-1 0-1,0 0 1,-2 6 0,-4 25 940,8-14-1393,1 0-1,1 1 0,1-1 0,1-1 0,12 34 0,-2-2-50,-6-21 5,-2 1-1,-2 0 0,0 0 0,-2 1 0,-2-1 0,-1 1 1,-2-1-1,0 0 0,-3 1 0,0-2 0,-2 1 0,-2 0 1,-1-2-1,-23 51 0,31-75 17,-1-1 0,0 0 0,0 0 1,0 0-1,-1 0 0,1 0 0,-7 5 0,9-9-42,1-1-1,-1 1 0,0-1 0,0 1 1,1-1-1,-1 0 0,0 1 1,0-1-1,1 0 0,-1 0 0,0 1 1,0-1-1,0 0 0,1 0 0,-1 0 1,0 0-1,0 0 0,0 0 1,0 0-1,1 0 0,-1 0 0,-1-1 1,0 0 1,1 0 0,-1 0 1,1 0-1,-1 0 1,1-1-1,0 1 0,-1 0 1,1-1-1,0 1 1,0-1-1,0 1 0,0-1 1,0 1-1,-1-5 0,-8-21 34,1 0 0,2-1 0,0 0 0,2-1 0,1 1 0,1-1 0,2 0 0,2-37 0,0 56-120,-1 0-1,2 1 1,-1-1 0,1 1-1,0 0 1,1 0-1,0 0 1,1 0 0,0 0-1,0 0 1,1 1-1,0 0 1,0 0 0,1 0-1,0 1 1,1 0-1,-1 0 1,1 0 0,1 1-1,-1 0 1,1 0-1,0 1 1,12-6 0,17-8-221,5-4-107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1:11.003"/>
    </inkml:context>
    <inkml:brush xml:id="br0">
      <inkml:brushProperty name="width" value="0.05" units="cm"/>
      <inkml:brushProperty name="height" value="0.05" units="cm"/>
    </inkml:brush>
  </inkml:definitions>
  <inkml:trace contextRef="#ctx0" brushRef="#br0">0 127 12611,'2'-3'224,"1"0"0,-1 0 0,1 0 1,-1 0-1,1 1 0,0-1 0,0 1 1,0-1-1,0 1 0,1 0 0,3-1 1,41-18 886,-45 19-1012,21-6 166,-1 1 1,1 1-1,1 1 1,-1 1-1,43-1 1,124 12-130,-114-1-68,938 44 335,-457 3-371,132 7 4,886-72 68,-1027-38-59,-3-32 11,-430 64-53,-99 15-3,77-12-20,127-4 0,267 33 52,-444-10-29,1-2-1,-1-2 1,48-6 0,-83 5-59,-1-1 1,0 1 0,13-6-1,-22 6-4,-1 0 0,1-1-1,-1 1 1,0 0-1,0 1 1,1-1-1,-1 0 1,0 0 0,-3 0-1,-15-5-100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43.970"/>
    </inkml:context>
    <inkml:brush xml:id="br0">
      <inkml:brushProperty name="width" value="0.05" units="cm"/>
      <inkml:brushProperty name="height" value="0.05" units="cm"/>
    </inkml:brush>
  </inkml:definitions>
  <inkml:trace contextRef="#ctx0" brushRef="#br0">119 29 18980,'0'0'35,"0"0"0,0 0 0,0 0 0,-1 0 0,1 1 0,0-1 0,0 0 0,0 0 0,0 0 0,0 0 0,0 0 0,0 0 0,-1 0 0,1 0 0,0 0 0,0 0 0,0 0 0,0 0 0,0 0 0,0 0 0,-1 0 0,1 0 0,0 0 1,0 0-1,0 0 0,0 0 0,0 0 0,-1 0 0,1 0 0,0 0 0,0 0 0,0 0 0,0 0 0,0 0 0,0 0 0,0 0 0,-1 0 0,1 0 0,0 0 0,0-1 0,0 1 0,0 0 0,0 0 0,0 0 0,0 0 0,0 0 0,0 0 0,-1 0 0,1-1 0,0 1 0,0 0 0,0 0 0,0 0 0,0 0 0,0 0 0,0 0 0,0-1 0,0 1 0,0 0 0,0 0 0,0 0 0,0 0 0,0 0 0,0-1 0,0 1 0,0 0 0,0 0 0,-7 11 275,-8 30 361,1 1 0,-11 64 0,16-65-590,-32 184 107,41-221-157,-1 0-1,1 0 0,0 0 1,0 0-1,0 0 1,1 0-1,-1 0 0,2 4 1,-2-8-25,0 0 0,0 1 1,0-1-1,0 0 0,1 0 0,-1 0 1,0 1-1,0-1 0,0 0 1,0 0-1,0 0 0,0 0 0,1 0 1,-1 1-1,0-1 0,0 0 1,0 0-1,1 0 0,-1 0 0,0 0 1,0 0-1,0 0 0,0 0 1,1 1-1,-1-1 0,0 0 0,0 0 1,1 0-1,-1 0 0,0 0 1,0 0-1,0 0 0,1 0 0,-1 0 1,0 0-1,0-1 0,0 1 1,1 0-1,-1 0 0,0 0 0,0 0 1,0 0-1,1 0 0,-1-1 1,14-17 244,-1-10-28,-1 1-1,-1-2 0,-1 1 0,5-32 0,15-120 494,-29 172-689,6-72 209,-7 71-215,0 0 1,0 0-1,-1 0 0,0 0 1,0 0-1,-4-9 0,5 18-21,0 0 0,0 0 0,0 0 0,0 0 0,0-1-1,0 1 1,0 0 0,0 0 0,0 0 0,0 0 0,0 0-1,0-1 1,0 1 0,0 0 0,0 0 0,0 0 0,0 0-1,0 0 1,-1 0 0,1 0 0,0-1 0,0 1-1,0 0 1,0 0 0,0 0 0,0 0 0,-1 0 0,1 0-1,0 0 1,0 0 0,0 0 0,0 0 0,0 0 0,-1 0-1,1 0 1,0 0 0,0 0 0,0 0 0,0 0 0,0 0-1,-1 0 1,1 0 0,0 0 0,0 0 0,0 0 0,0 0-1,0 0 1,0 0 0,-1 0 0,1 0 0,0 0-1,0 0 1,0 1 0,0-1 0,0 0 0,0 0 0,0 0-1,-1 0 1,-4 8-19,2 8 3,0-1 0,0 1 0,2 0 0,0 0 0,0 0 0,2 0 0,0 0 0,4 23 0,-4-35 15,0 0 1,0 0-1,0 0 0,1 0 0,-1 0 1,1-1-1,0 1 0,0 0 1,0-1-1,1 1 0,-1-1 0,4 3 1,-4-4 2,0 0 0,0-1 0,0 1 0,0-1 0,0 0 0,1 0 0,-1 0 0,0 0 0,1 0 0,-1 0 0,1-1 0,-1 1 1,1-1-1,-1 0 0,1 1 0,-1-1 0,1 0 0,-1-1 0,1 1 0,-1 0 0,3-1 0,6-2 16,0-1 0,-1 0-1,0 0 1,0-1 0,0-1 0,0 1 0,-1-1-1,13-11 1,66-66 177,-67 62-138,-12 11-38,-6 7-14,1-1 0,-1 1 0,1 0-1,0-1 1,7-3 0,-11 7-6,0 0 0,0 0 0,1-1 0,-1 1 0,0 0 0,1 0 0,-1 0 0,0 0 0,0 0 0,1 0 0,-1 0-1,0 0 1,1 0 0,-1 0 0,0 0 0,0 0 0,1 0 0,-1 0 0,0 0 0,1 0 0,-1 0 0,0 0 0,0 1 0,1-1 0,-1 0 0,0 0 0,0 0-1,1 0 1,-1 1 0,0-1 0,0 0 0,1 0 0,-1 0 0,0 1 0,0-1 0,0 0 0,0 0 0,1 1 0,-1-1 0,0 0 0,0 1 0,0-1 0,0 0 0,0 0-1,0 1 1,0-1 0,0 0 0,0 1 0,0-1 0,0 0 0,0 1 0,0 22-41,0-17 36,-8 103-125,0 17 77,8-108 65,1 0 0,0 0 1,2 1-1,8 31 0,-10-46-7,0-1 0,0 0 0,1 1 0,-1-1 0,1 0 1,0 0-1,0 0 0,0 0 0,0 0 0,0-1 0,0 1 0,1-1 0,0 1 0,-1-1 0,6 3 0,-6-4 3,0 0 0,1 0 0,-1 0-1,1 0 1,-1-1 0,1 1 0,0-1 0,-1 1-1,1-1 1,-1 0 0,1 0 0,0 0 0,-1-1-1,1 1 1,0-1 0,-1 1 0,1-1 0,-1 0-1,1 0 1,-1 0 0,4-2 0,3-3 21,0 0 0,0 0 1,-1-1-1,1 0 0,-2-1 1,1 0-1,-1 0 0,0 0 0,10-18 1,3-8 45,20-49 1,-30 61-88,-3 12-126,-5 20 48,-4 20-21,-5 26-18,-8 87-2387,15-143 2490,0 1 0,-1 0 0,1 0 0,0-1 0,0 1-1,0 0 1,0 0 0,0-1 0,0 1 0,0 0 0,0-1 0,0 1 0,1 0 0,-1 0 0,0-1 0,0 1 0,1 0-1,-1-1 1,0 1 0,1 0 0,-1-1 0,1 1 0,-1-1 0,1 1 0,-1 0 0,1-1 0,-1 1 0,1 0-1,10-5-581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44.731"/>
    </inkml:context>
    <inkml:brush xml:id="br0">
      <inkml:brushProperty name="width" value="0.05" units="cm"/>
      <inkml:brushProperty name="height" value="0.05" units="cm"/>
    </inkml:brush>
  </inkml:definitions>
  <inkml:trace contextRef="#ctx0" brushRef="#br0">163 19 21597,'1'0'157,"-1"-1"0,1 0 0,-1 0-1,1 0 1,-1 0 0,1 0 0,-1-1 0,1 1 0,-1 0 0,0 0 0,0 0 0,0 0 0,1 0 0,-1-3 0,-4 4 682,-4 10-50,-17 33-505,2 0 1,3 2-1,1 0 0,2 2 1,2-1-1,2 2 1,-9 67-1,21-101-245,0 0 0,0 0 0,1 0-1,1 1 1,0-1 0,5 19 0,-6-30-61,1 0 1,0 0 0,0 0-1,0 0 1,0 0-1,0 0 1,1-1-1,-1 1 1,1-1-1,-1 1 1,1-1-1,0 1 1,0-1-1,0 0 1,1 0-1,-1 0 1,0 0-1,1 0 1,-1-1-1,1 1 1,0-1-1,-1 0 1,1 1-1,0-1 1,0 0-1,0-1 1,0 1-1,0 0 1,0-1-1,0 0 1,0 0-1,0 0 1,0 0 0,0 0-1,5-1 1,0-1-204,-1 0 0,0-1 1,0 1-1,0-1 1,0-1-1,0 1 0,-1-1 1,1 0-1,-1-1 1,0 1-1,6-7 0,4-5-723,-1-1-1,19-26 0,0-10-693,-2-1 0,30-69-1,-26 49 3318,-43 88 225,-7 12-556,2 2 1,-12 35-1,23-59-1027,0 0 1,0 0-1,-1-1 1,1 1-1,-1-1 0,0 1 1,-3 5-1,6 17-6,-19 72 157,8-54-152,8-37-3054,1-15 1103,3-17 304,2 5 306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45.787"/>
    </inkml:context>
    <inkml:brush xml:id="br0">
      <inkml:brushProperty name="width" value="0.05" units="cm"/>
      <inkml:brushProperty name="height" value="0.05" units="cm"/>
    </inkml:brush>
  </inkml:definitions>
  <inkml:trace contextRef="#ctx0" brushRef="#br0">139 78 15187,'2'-11'1344,"5"-26"519,-6 35-1636,-1 1-1,0-1 1,0 0 0,0 1 0,0-1-1,0 0 1,0 1 0,0-1 0,0 0-1,-1 1 1,1-1 0,-1 0 0,1 1-1,-1-1 1,0 1 0,0-3 0,0 5-105,0-1-1,1 0 1,-1 1 0,1-1 0,-1 0 0,1 1-1,-1-1 1,1 1 0,-1-1 0,1 0 0,0 1-1,-1-1 1,1 1 0,0-1 0,-1 1 0,1 0-1,0-1 1,0 1 0,-1-1 0,1 1 0,0 0-1,0-1 1,0 1 0,-40 116 1695,-40 209 0,77-308-1735,-8 58 198,11-69-255,-1-1 0,1 0 0,1 0 0,-1 0 0,1 0 0,0 0-1,1-1 1,-1 1 0,5 10 0,-6-15-23,0 0 0,0-1 1,1 1-1,-1 0 0,0-1 0,0 1 1,1-1-1,-1 1 0,1 0 0,-1-1 1,0 1-1,1-1 0,-1 1 0,1-1 1,-1 1-1,1-1 0,0 1 0,-1-1 0,1 0 1,-1 1-1,1-1 0,0 0 0,-1 1 1,1-1-1,0 0 0,-1 0 0,1 0 1,0 0-1,-1 0 0,1 0 0,0 0 1,0 0-1,-1 0 0,1 0 0,0 0 1,-1 0-1,1 0 0,0 0 0,-1 0 0,1-1 1,0 1-1,-1 0 0,1-1 0,0 1 1,-1 0-1,1-1 0,-1 1 0,1-1 1,-1 1-1,1-1 0,-1 1 0,1-1 1,0 0-1,2-3 13,0 0-1,0-1 1,0 1 0,-1-1 0,1 1-1,1-6 1,3-10 11,-2-1 0,0 1 0,-1-1 0,0 0 0,-2 0 0,-1 0 1,0 0-1,-5-33 0,4 50-30,0 3 1,0 0 1,0 0-1,0 0 0,0 0 1,0-1-1,0 1 1,-1 0-1,1 0 1,0 0-1,0 0 1,-1 0-1,1 0 1,-1 0-1,1 0 1,-1 0-1,0 0 1,1 0-1,-3-1 1,3 5-22,-1 0 0,0 0 0,1 0 0,0 0 0,-1 0 0,1 0 1,1 0-1,-1 0 0,1 4 0,0-3-53,0 0 0,0 0-1,1-1 1,-1 1 0,1 0 0,0-1-1,0 1 1,0-1 0,1 1 0,-1-1-1,1 0 1,0 0 0,0 0 0,0 0-1,6 4 1,-3-4-62,0 0-1,0 0 0,1 0 1,-1 0-1,1-1 0,-1 0 1,1-1-1,12 2 0,-3-2-87,0 0 0,-1-1 0,1-1 0,0-1-1,-1 0 1,1-1 0,24-8 0,-36 9 193,38-14-177,-40 15 206,1-1-1,-1 1 0,1-1 0,-1 1 0,1-1 0,-1 0 1,0 0-1,0 0 0,0 0 0,0 0 0,0 0 1,2-5-1,-4 7 8,0 0 1,0 0 0,0 0 0,0 0 0,0 0-1,1 0 1,-1 0 0,0 0 0,0-1-1,0 1 1,0 0 0,0 0 0,0 0-1,0 0 1,0 0 0,0 0 0,0 0-1,0-1 1,0 1 0,0 0 0,0 0 0,0 0-1,0 0 1,0 0 0,0 0 0,0 0-1,0-1 1,0 1 0,-1 0 0,1 0-1,0 0 1,0 0 0,0 0 0,0 0 0,0 0-1,0 0 1,0 0 0,0-1 0,0 1-1,0 0 1,-1 0 0,1 0 0,0 0-1,0 0 1,0 0 0,0 0 0,0 0 0,-8 1 126,-10 7 131,3 2-5,1 0-1,0 1 0,0 1 0,-11 14 0,19-20-116,0 1 0,0 0 1,1 1-1,0-1 0,0 1 0,1 0 0,0 0 1,0 1-1,-4 14 0,8-22-127,0-1 1,0 1-1,0 0 1,-1-1-1,1 1 1,0 0-1,0-1 1,0 1-1,0 0 1,0-1-1,0 1 1,1 0-1,-1-1 0,0 1 1,0 0-1,0-1 1,1 1-1,-1 0 1,0-1-1,1 1 1,-1-1-1,0 1 1,1-1-1,-1 1 0,1 0 1,-1-1-1,1 0 1,-1 1-1,1-1 1,-1 1-1,1-1 1,-1 0-1,1 1 1,0-1-1,-1 0 1,1 1-1,-1-1 0,1 0 1,0 0-1,-1 0 1,1 0-1,0 0 1,0 0-1,-1 0 1,1 0-1,0 0 1,0 0-1,7-1 29,-1 0 0,-1 0 0,14-4 0,-9 2 20,-1 1-28,6-2 21,0 0-1,1 2 1,30-2 0,-41 4-46,0 0-1,0 1 1,-1 0 0,1 0 0,0 1 0,-1-1 0,1 1 0,-1 0 0,0 1 0,0 0-1,0-1 1,0 1 0,0 1 0,0-1 0,4 5 0,-4-2-6,0 0 1,0 0-1,0 0 1,-1 0-1,0 1 1,0-1-1,4 11 1,-8-17 5,0 1 0,0-1 1,0 0-1,0 0 0,0 0 1,0 1-1,0-1 0,0 0 1,1 0-1,-1 1 0,0-1 0,0 0 1,0 0-1,0 0 0,0 1 1,0-1-1,1 0 0,-1 0 0,0 0 1,0 0-1,0 0 0,1 1 1,-1-1-1,0 0 0,0 0 0,0 0 1,1 0-1,-1 0 0,0 0 1,0 0-1,1 0 0,-1 0 0,0 0 1,1 0-1,3-7 180,1-11 94,8-182 941,-12 150-1285,-1 48 35,0 1 0,0-1 0,0 0 1,0 1-1,1-1 0,-1 1 1,0-1-1,1 0 0,-1 1 0,1-1 1,-1 1-1,1-1 0,0 1 0,0 0 1,-1-1-1,3-1 0,-2 2-57,0 1-1,1-1 0,-1 1 0,0-1 1,1 1-1,-1-1 0,1 1 0,-1 0 1,1-1-1,-1 1 0,0 0 0,1 0 1,-1 0-1,1 0 0,-1 1 0,1-1 1,-1 0-1,3 1 0,0 1-253,1-2 0,-1 1 0,1 0 0,-1-1-1,1 0 1,-1 0 0,1 0 0,0 0 0,-1-1 0,1 0 0,-1 0-1,6-2 1,1-5-637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46.191"/>
    </inkml:context>
    <inkml:brush xml:id="br0">
      <inkml:brushProperty name="width" value="0.05" units="cm"/>
      <inkml:brushProperty name="height" value="0.05" units="cm"/>
    </inkml:brush>
  </inkml:definitions>
  <inkml:trace contextRef="#ctx0" brushRef="#br0">5 50 21837,'-4'6'2032,"8"-6"-1408,0-6-272,4 2 873,-1 0-929,-1-5-2633,-1 1 2265,0-4-504,-3-1-272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46.568"/>
    </inkml:context>
    <inkml:brush xml:id="br0">
      <inkml:brushProperty name="width" value="0.05" units="cm"/>
      <inkml:brushProperty name="height" value="0.05" units="cm"/>
    </inkml:brush>
  </inkml:definitions>
  <inkml:trace contextRef="#ctx0" brushRef="#br0">68 10 19972,'-16'0'2353,"-1"-1"-1569,4-2-352,3-1 1424,3 2-895,5 2-273,-1 0-720,5 3-464,4-1 440,2-1-96,2 0-96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48.164"/>
    </inkml:context>
    <inkml:brush xml:id="br0">
      <inkml:brushProperty name="width" value="0.05" units="cm"/>
      <inkml:brushProperty name="height" value="0.05" units="cm"/>
    </inkml:brush>
  </inkml:definitions>
  <inkml:trace contextRef="#ctx0" brushRef="#br0">323 34 14179,'1'-1'161,"-1"1"0,1-1 0,0 0 0,-1 1 0,1-1 0,0 0 0,-1 0 0,1 1 0,-1-1 0,1 0 0,-1 0 1,1 0-1,-1 0 0,0 1 0,0-1 0,1 0 0,-1 0 0,0 0 0,0 0 0,0 0 0,0 0 0,0-1 0,0 1-6,-1 0-1,1 1 1,-1-1-1,1 0 1,-1 1-1,1-1 1,-1 1 0,1-1-1,-1 1 1,0-1-1,1 1 1,-1-1-1,0 1 1,0-1 0,1 1-1,-1 0 1,0-1-1,0 1 1,-1 0-1,-4-1 400,-1 0 1,1 0-1,0 1 0,-1-1 0,-7 2 0,-8 2-300,-1 1 0,1 0 0,0 2 0,1 0 0,-1 2 0,1 0 0,1 2 0,-1 0 0,-28 20 0,47-29-255,-1 1-1,0 1 1,1-1-1,0 0 1,-1 1-1,1-1 1,0 1-1,0-1 1,0 1-1,1 0 1,-2 3-1,2-5-2,1 0-1,0 0 0,0 0 0,0 0 1,0 0-1,0 0 0,0 0 0,0 0 1,0 0-1,1 0 0,-1 0 1,0 0-1,1 0 0,-1 0 0,0 0 1,1 0-1,-1 0 0,1 0 0,-1 0 1,1-1-1,0 1 0,-1 0 1,1 0-1,0-1 0,0 1 0,0 0 1,-1-1-1,1 1 0,0-1 1,0 1-1,0-1 0,0 1 0,0-1 1,0 0-1,0 1 0,0-1 0,2 0 1,18 7-96,39 5 0,-38-8 46,43 13-1,-59-15 48,0 1-1,1 0 1,-1 0-1,0 0 0,-1 1 1,1 0-1,0 0 0,-1 1 1,0-1-1,8 10 1,-11-11 14,0-1 0,0 1 0,-1-1 0,1 1 0,0 0 0,-1 0 0,0 0 0,0 0 1,0 0-1,0 0 0,0 0 0,-1 0 0,1 0 0,-1 0 0,0 0 0,0 0 0,0 1 1,0-1-1,-1 4 0,-1-2 32,1-1 0,-1 1 0,0-1 0,0 1 0,-1-1 0,1 0 0,-1 0 0,0 0 0,0 0 0,0 0 0,-6 4 0,-1 1 107,-1-1-1,0-1 0,0 1 0,-1-2 0,0 1 1,0-2-1,0 1 0,-17 3 0,21-7-55,-1 0-1,1-1 0,0 0 0,-12 0 1,18-1-97,0 0 0,0-1 0,0 1 1,0 0-1,0-1 0,0 1 0,0-1 1,0 0-1,0 1 0,-2-3 0,4 3-21,-1-1-1,0 1 0,1-1 1,-1 1-1,1-1 0,-1 0 1,1 1-1,-1-1 0,1 0 1,-1 1-1,1-1 0,0 0 1,-1 0-1,1 1 0,0-1 1,0 0-1,-1 0 0,1 0 1,0 1-1,0-1 0,0 0 1,0 0-1,0 0 0,0 0 1,1-1-1,-1 0-121,1 0 0,0-1-1,0 1 1,0 0 0,1 0 0,-1 0 0,0 0 0,1 0 0,-1 0-1,1 0 1,0 0 0,0 0 0,-1 1 0,1-1 0,0 1 0,0 0-1,4-2 1,40-19-2404,-40 19 2168,28-8-1572,1 1 0,47-8-1,-42 10-437,62-19-1,-88 22 2914,-1-1 0,23-14 0,-27 15 704,0-2-1,-1 1 1,0-1 0,13-7 5628,-23 33-4969,0 32-1466,2-49-401,0 0-1,0-1 1,1 1-1,-1 0 1,1 0-1,-1-1 1,1 1-1,-1-1 0,1 1 1,0 0-1,0-1 1,0 1-1,0-1 1,0 0-1,0 1 1,0-1-1,1 0 0,-1 0 1,0 0-1,1 0 1,-1 0-1,1 0 1,-1 0-1,1 0 0,0 0 1,-1-1-1,1 1 1,0-1-1,-1 1 1,1-1-1,0 0 1,-1 1-1,1-1 0,0 0 1,3-1-1,5 0 40,0 0-1,0-1 1,0-1 0,19-6-1,-19 5-12,0 1-11,6-3 25,0 1 1,0 0-1,0 1 0,29-2 1,-41 6-48,0 0 0,0 0 0,0 0 0,1 0 0,-1 1 0,0 0 0,0 0 1,0 0-1,0 0 0,0 1 0,0 0 0,0-1 0,-1 1 0,1 1 0,-1-1 1,1 0-1,-1 1 0,0 0 0,0 0 0,0 0 0,0 0 0,0 0 0,-1 1 1,3 3-1,2 6-10,-1 1 0,6 15 0,3 9-51,-14-37 44,-1-1 0,0 1 0,0 0 0,1-1 0,-1 1 0,0-1 0,1 1 0,-1 0 0,1-1 0,-1 1 0,0-1 1,1 1-1,-1-1 0,1 1 0,0-1 0,-1 1 0,1-1 0,-1 0 0,1 1 0,0-1 0,-1 0 0,1 1 0,0-1 0,-1 0 0,1 0 0,0 0 0,-1 0 0,1 0 0,0 1 0,1-2 0,-1 1-78,1-1 0,-1 1 0,1-1 0,-1 0 0,0 0 0,1 0 0,-1 0 0,0 0 0,1 0 0,-1 0 0,0 0-1,2-3 1,5-7-566,-1-1 0,10-19 0,-14 25 679,16-33-578,0-6-154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49"/>
    </inkml:context>
    <inkml:brush xml:id="br0">
      <inkml:brushProperty name="width" value="0.05" units="cm"/>
      <inkml:brushProperty name="height" value="0.05" units="cm"/>
    </inkml:brush>
  </inkml:definitions>
  <inkml:trace contextRef="#ctx0" brushRef="#br0">248 271 13051,'8'-33'1094,"-5"27"-686,-1-1 0,0 0 1,0 0-1,0 0 0,-1 0 0,-1 0 1,1 0-1,-1 0 0,0 0 1,0 0-1,-3-13 0,2 19-258,0-1 1,0 0-1,0 0 0,-1 1 0,1-1 1,0 1-1,-1-1 0,1 1 1,-1-1-1,1 1 0,-1 0 0,0 0 1,1 0-1,-1 0 0,0 0 0,0 0 1,0 0-1,0 0 0,0 1 1,0-1-1,0 1 0,0 0 0,0-1 1,0 1-1,0 0 0,0 0 1,0 0-1,0 1 0,0-1 0,-4 1 1,-2 1 127,1-1 1,-1 1 0,1 1-1,-1-1 1,1 1 0,0 0 0,-8 5-1,3 1-144,0 0-1,0 1 1,1 0-1,0 0 1,1 1-1,0 1 1,-10 14-1,15-18-124,-1 0-1,2 1 0,-1-1 0,1 1 0,0 0 1,1 0-1,0 0 0,0 1 0,1-1 0,0 1 1,1 0-1,0 12 0,1-20-9,0 0-1,0 0 1,0-1-1,0 1 1,0 0 0,1 0-1,-1 0 1,1 0-1,-1-1 1,1 1 0,0 0-1,-1 0 1,1-1-1,0 1 1,0-1 0,1 1-1,-1-1 1,0 1-1,0-1 1,1 0 0,-1 1-1,0-1 1,4 2-1,-3-2 1,1 0-1,0-1 1,0 1-1,0-1 1,0 1-1,-1-1 1,1 0-1,0 0 1,0 0-1,0 0 1,0-1-1,0 1 1,4-2-1,7-3-4,-1 0 0,0 0 1,0-2-1,24-15 0,1-6 42,-1-2-1,-2-2 0,-1-1 1,-1-2-1,-2-1 1,47-72-1,-41 45 104,-47 95-136,-9 48 1,19-77-6,-4 16-6,2 0 0,-1 25 1,3-40 6,0 0 1,0 0 0,0-1 0,0 1-1,1 0 1,-1 0 0,1-1-1,0 1 1,0 0 0,1-1-1,-1 1 1,1-1 0,0 0 0,0 1-1,0-1 1,0 0 0,0 0-1,1 0 1,3 2 0,-4-3 2,1-1-1,-1 0 1,1 1 0,-1-1-1,1-1 1,0 1-1,0 0 1,-1-1 0,1 1-1,0-1 1,0 0 0,0 0-1,0 0 1,-1 0 0,1-1-1,0 1 1,0-1 0,0 1-1,-1-1 1,1 0 0,3-2 0,8-4 26,0 0 0,24-17 0,-7 5 24,-30 18-52,-1 0 1,1 1-1,0-1 0,0 1 0,0-1 1,0 1-1,1 0 0,-1-1 0,0 1 1,0 0-1,0 0 0,0 0 0,0 0 0,0 0 1,0 0-1,0 0 0,0 0 0,1 0 1,-1 0-1,0 1 0,0-1 0,0 0 0,0 1 1,0-1-1,0 1 0,0-1 0,0 1 1,0 0-1,-1-1 0,1 1 0,0 0 1,0 0-1,0-1 0,-1 1 0,1 0 0,0 0 1,-1 0-1,1 0 0,-1 0 0,1 0 1,-1 0-1,1 0 0,-1 0 0,0 0 1,0 0-1,1 0 0,-1 2 0,2 8-8,1 1-1,-2 0 0,1 20 1,-1-13-11,-1-13 35,1 4-22,0-1 0,1 1 1,0 0-1,5 16 0,-6-25 25,-1 1-1,0-1 0,1 0 1,0 0-1,-1 1 0,1-1 1,0 0-1,-1 0 0,1 0 0,0 0 1,0 0-1,0 0 0,0 0 1,0 0-1,0 0 0,0-1 1,0 1-1,0 0 0,1-1 1,-1 1-1,0-1 0,0 1 1,1-1-1,-1 1 0,0-1 1,1 0-1,-1 0 0,0 0 1,1 0-1,-1 0 0,0 0 1,1 0-1,-1 0 0,0 0 1,1 0-1,-1-1 0,0 1 0,1-1 1,-1 1-1,0-1 0,0 1 1,0-1-1,1 0 0,0-1 1,2-1 68,0 0 1,0 0 0,-1-1-1,1 0 1,-1 0-1,0 0 1,0 0 0,0 0-1,0 0 1,-1-1-1,0 0 1,0 1 0,0-1-1,0 0 1,-1 0-1,0 0 1,1-8 0,0-3 82,0-1 0,-1 1 0,-1 0 0,-2-20 0,0 20-80,1 14-130,1 0-1,-1 0 1,1 0-1,0 0 1,0 0-1,0 0 1,0 0-1,0 0 1,0 0-1,2-3 0,-2 4-42,1-1-1,0 1 0,0 0 0,0 0 0,0 0 0,1 0 0,-1 1 0,0-1 0,0 0 0,0 0 0,1 1 1,-1-1-1,0 0 0,1 1 0,-1 0 0,1-1 0,-1 1 0,3 0 0,32-10-2922,55-21 0,-48 13 1713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49.434"/>
    </inkml:context>
    <inkml:brush xml:id="br0">
      <inkml:brushProperty name="width" value="0.05" units="cm"/>
      <inkml:brushProperty name="height" value="0.05" units="cm"/>
    </inkml:brush>
  </inkml:definitions>
  <inkml:trace contextRef="#ctx0" brushRef="#br0">91 0 21397,'-19'49'1574,"5"-18"-800,2 1 1,1 1 0,-11 59 0,15-25 336,2 130 1,28 66-575,-23-256-524,0-5-10,0 1-1,0 0 0,0-1 0,1 1 1,-1-1-1,1 1 0,-1 0 0,1-1 1,0 1-1,0-1 0,0 1 1,3 3-1,-4-7-1,1 0 1,0 0-1,-1-1 1,1 1-1,-1 0 1,0 0-1,1 0 1,-1-1 0,0 1-1,0 0 1,0 0-1,0-1 1,0-1-1,0 1 1,0-52-62,-2 1 0,-16-97 0,6 61-39,12 88 91,0 1 0,-1-1 0,1 1 0,0-1 0,0 1 0,0-1 0,0 1 0,0-1 0,0 1 0,0-1 0,0 1 0,0-1 0,0 1 0,0-1 0,1 1 0,-1-1 0,0 1 0,0-1-1,0 1 1,1-1 0,-1 1 0,0-1 0,0 1 0,1-1 0,-1 1 0,1 0 0,-1-1 0,0 1 0,1 0 0,-1-1 0,1 1 0,-1 0 0,1 0 0,-1-1 0,0 1 0,1 0 0,-1 0 0,1 0 0,0-1 0,-1 1 0,1 0 0,0 0 0,26 6-849,-10-2 222,1-3-95,0-1 0,0-1 0,0 0 0,0-1 0,0-1-1,0-1 1,33-12 0,-6 0-301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0.214"/>
    </inkml:context>
    <inkml:brush xml:id="br0">
      <inkml:brushProperty name="width" value="0.05" units="cm"/>
      <inkml:brushProperty name="height" value="0.05" units="cm"/>
    </inkml:brush>
  </inkml:definitions>
  <inkml:trace contextRef="#ctx0" brushRef="#br0">169 148 20068,'-5'-1'260,"0"1"-1,0-1 1,1 1-1,-1 0 0,0 1 1,0-1-1,0 1 1,0 0-1,1 0 1,-1 0-1,0 1 0,1 0 1,-1-1-1,1 2 1,0-1-1,-1 0 1,1 1-1,0 0 0,0 0 1,-4 5-1,0-1-56,1 1 1,0-1-1,1 1 0,-1 0 0,2 1 0,-1 0 0,1 0 0,-7 16 1,11-23-187,0 1 0,1-1 1,-1 0-1,0 1 1,1-1-1,-1 1 1,1-1-1,-1 1 1,1-1-1,0 1 1,0-1-1,1 1 1,-1-1-1,0 1 1,1-1-1,-1 0 1,1 1-1,0-1 1,0 1-1,1 1 1,0-2-11,0 0 1,-1-1-1,1 1 0,0-1 1,0 0-1,0 0 0,0 1 1,0-1-1,0 0 0,0-1 1,0 1-1,1 0 0,-1-1 1,0 1-1,0-1 0,1 0 1,-1 1-1,0-1 0,1 0 1,-1-1-1,0 1 0,4-1 1,16-2 34,1-2 1,0-1 0,31-12-1,-24 7 4,32-6-1,-52 15-43,1 1 0,-1-1 0,0 2-1,0-1 1,0 1 0,1 1 0,12 2 0,-18-2-4,-1 0 0,0 1 0,1-1 0,-1 1 0,0 0 1,0 0-1,0 1 0,0-1 0,0 1 0,5 5 0,0 0-4,-1 1 0,12 17 0,-19-24-32,1-1 0,0 1 0,0 0 0,0-1 0,0 1 0,0-1 0,0 0 0,0 0 0,0 1 0,0-1 0,1-1 0,-1 1 0,0 0 0,1-1 0,-1 1 0,1-1 0,-1 1 0,1-1 0,-1 0-1,1 0 1,-1 0 0,1-1 0,-1 1 0,1-1 0,-1 1 0,0-1 0,1 0 0,2-1 0,10-4-447,-1 0-1,0-1 0,18-13 1,-17 11 103,39-24-1416,56-31-3975,-90 54 4680,0 1 0,0 1 0,37-10 0,-45 19 9498,-31 11-4776,5-3-3135,-13 12 317,11-9-507,1 1 1,0 0-1,-14 16 1,26-25-281,-1 1 1,1-1 0,0 1-1,0 0 1,0 0 0,1 0-1,0 0 1,0 0 0,0 1-1,0-1 1,1 1 0,0 0-1,0-1 1,0 1 0,1 6-1,0-10-21,0 0-1,0 0 0,0-1 1,0 1-1,0 0 1,0 0-1,0-1 0,1 1 1,-1 0-1,1 0 1,-1-1-1,1 1 0,0 0 1,0-1-1,0 1 1,0-1-1,0 1 1,0-1-1,0 0 0,0 1 1,0-1-1,1 0 1,-1 0-1,0 0 0,1 0 1,-1 0-1,1 0 1,0 0-1,-1 0 0,1-1 1,-1 1-1,1 0 1,0-1-1,0 0 0,-1 1 1,1-1-1,0 0 1,0 0-1,0 0 0,-1 0 1,1 0-1,0 0 1,0-1-1,-1 1 0,4-2 1,5 0-1,0-1 0,-1-1 1,0 0-1,0 0 0,0-1 1,16-11-1,24-23-7,-2-3-1,-2-2 1,64-80 0,-88 99 14,0 1 81,19-30 0,-33 37 6,-7 17-92,0 0 0,0-1 0,0 1 0,0 0 1,0 0-1,0-1 0,0 1 0,0 0 0,0 0 0,0-1 0,0 1 0,0 0 1,0 0-1,0-1 0,-1 1 0,1 0 0,0 0 0,0 0 0,0-1 0,0 1 1,0 0-1,-1 0 0,1 0 0,0-1 0,0 1 0,0 0 0,-1 0 0,1 0 0,0 0 1,0 0-1,0 0 0,-1-1 0,1 1 0,-2 0 8,1 0 1,-1 1-1,1-1 0,-1 0 0,1 1 0,-1-1 1,1 1-1,0-1 0,-1 1 0,1 0 1,0-1-1,-1 1 0,1 0 0,0 0 0,0 0 1,0 0-1,-2 2 0,-8 8 56,1 0 0,0 0 0,1 2 0,0-1 1,-7 15-1,13-21-127,-1 1 0,1-1 1,1 1-1,-1 0 1,1 0-1,0 0 0,1 0 1,0 0-1,0 0 1,0 1-1,1-1 0,1 13 1,-1-18 46,1 0 0,-1 0 0,0 0-1,1 0 1,0 0 0,-1 0 0,1 0 0,0 0 0,0 0 0,0-1 0,1 1 0,-1 0 0,0-1 0,0 1 0,1-1 0,-1 1 0,1-1 0,-1 0 0,1 0 0,0 1 0,0-1 0,-1 0-1,1-1 1,0 1 0,0 0 0,2 0 0,41 6-185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1.337"/>
    </inkml:context>
    <inkml:brush xml:id="br0">
      <inkml:brushProperty name="width" value="0.05" units="cm"/>
      <inkml:brushProperty name="height" value="0.05" units="cm"/>
    </inkml:brush>
  </inkml:definitions>
  <inkml:trace contextRef="#ctx0" brushRef="#br0">15 489 18412,'0'0'131,"-1"1"0,1 0 1,-1-1-1,0 1 0,1-1 1,-1 1-1,1-1 0,-1 1 0,0-1 1,1 0-1,-1 1 0,0-1 1,1 0-1,-1 0 0,0 1 0,1-1 1,-1 0-1,0 0 0,0 0 0,-1 0 1,2-1-27,1 0 1,-1 0-1,0 1 1,0-1-1,1 0 1,-1 0-1,1 0 1,-1 0-1,1 0 1,-1 0-1,1 1 1,0-1-1,-1 0 1,1 1-1,0-1 1,0 0-1,-1 1 0,2-2 1,47-38 1500,67-45 1,-30 25-922,161-137 1148,-191 145-1312,-56 52-519,0 0-1,0 0 1,0 0 0,0 0-1,0 0 1,0 1 0,0-1-1,0 0 1,0 0-1,0 0 1,0 0 0,0 0-1,0 0 1,0 0 0,0 1-1,1-1 1,-1 0 0,0 0-1,0 0 1,0 0 0,0 0-1,0 0 1,0 0 0,0 0-1,0 0 1,1 0 0,-1 0-1,0 0 1,0 0 0,0 0-1,0 1 1,0-1-1,0 0 1,1 0 0,-1 0-1,0 0 1,0 0 0,0 0-1,0 0 1,0 0 0,0-1-1,1 1 1,-1 0 0,0 0-1,0 0 1,0 0 0,0 0-1,0 0 1,0 0 0,0 0-1,1 0 1,-1 0 0,0 0-1,0 0 1,0 0-1,0-1 1,0 1 0,0 0-1,0 0 1,0 0 0,0 0-1,0 0 1,0 0 0,0 0-1,0-1 1,0 1 0,1 0-1,-1 0 1,0 0 0,-1 9 15,-4 4-10,-1 1 0,-13 24 0,0 0-10,15-29-15,-43 106 47,42-101-159,1 0-1,1 0 1,0 1-1,1-1 1,0 1 0,1 18-1,1-32 61,0 1 1,0 0-1,0 0 0,0 0 0,0 0 1,1 0-1,-1-1 0,1 1 0,-1 0 1,1 0-1,0-1 0,-1 1 0,1 0 1,0-1-1,0 1 0,0-1 0,1 1 1,-1-1-1,2 2 0,-2-2-27,0-1-1,1 1 1,-1 0-1,1-1 1,-1 0-1,1 1 1,-1-1-1,1 0 1,-1 0-1,1 1 1,-1-1-1,1-1 1,-1 1 0,1 0-1,-1 0 1,1 0-1,-1-1 1,3 0-1,6-3-454,0 0-1,-1-1 0,1-1 1,-1 1-1,9-8 1,-16 11 438,41-31-1915,-1-1 0,68-75 0,52-95 1691,-150 186 1294,-17 22 614,-22 30 79,7-6-869,2 2 0,1 0-1,-17 43 1,29-59-599,0-1-1,0 1 1,2 0 0,0 0 0,0 0-1,1 0 1,1 1 0,0-1-1,2 0 1,2 26 0,-2-36-117,0 1 1,0 0 0,0-1 0,1 1-1,-1-1 1,1 0 0,1 0 0,-1 0-1,0 0 1,1 0 0,0 0 0,0 0-1,0-1 1,0 0 0,1 1 0,-1-1-1,1 0 1,0-1 0,0 1 0,0-1-1,0 0 1,0 0 0,1 0 0,-1 0-1,0-1 1,1 1 0,0-1 0,-1 0 0,1-1-1,7 1 1,-3-1 29,-1 0 0,1-1-1,-1 0 1,0 0 0,1-1-1,-1 0 1,0-1 0,0 1 0,0-2-1,0 1 1,-1-1 0,1 0 0,-1-1-1,0 1 1,0-2 0,8-7-1,-7 4-17,0 0 0,-1 0 0,0-1-1,-1 0 1,0 0 0,0-1 0,-1 1 0,-1-1-1,0 0 1,0-1 0,-1 1 0,0-1-1,-1 1 1,-1-1 0,0 0 0,0 0-1,-1 0 1,-1 0 0,0 1 0,-3-15-1,4 23-91,-1 0 0,0 0 0,0 1 0,0-1 0,0 0-1,-1 1 1,1-1 0,-1 1 0,1-1 0,-1 1 0,0 0-1,0 0 1,0-1 0,0 1 0,0 1 0,-1-1-1,1 0 1,-1 1 0,1-1 0,-1 1 0,1 0 0,-1-1-1,0 1 1,1 1 0,-6-2 0,5 2-96,0 0 0,0 0 0,1 0 0,-1 0 0,0 1 0,1-1 0,-1 1-1,1 0 1,-1 0 0,0 0 0,1 0 0,0 0 0,-1 1 0,1-1 0,0 1 0,0-1 0,-1 1 0,1 0 0,0 0 0,1 0 0,-1 0 0,0 0 0,1 0 0,-1 1-1,1-1 1,-3 5 0,3-5-45,1-1-1,-1 1 1,0-1-1,0 1 1,1 0-1,-1-1 1,0 1-1,1 0 1,0-1-1,-1 1 0,1 0 1,0 0-1,0 0 1,0-1-1,0 1 1,0 0-1,1 0 1,-1-1-1,0 1 1,1 0-1,-1-1 1,1 1-1,0 0 1,0-1-1,-1 1 0,1-1 1,0 1-1,0-1 1,0 1-1,1-1 1,-1 0-1,0 0 1,0 1-1,1-1 1,-1 0-1,1 0 1,-1 0-1,1-1 1,2 2-1,18 6-1169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1:32.686"/>
    </inkml:context>
    <inkml:brush xml:id="br0">
      <inkml:brushProperty name="width" value="0.05" units="cm"/>
      <inkml:brushProperty name="height" value="0.05" units="cm"/>
    </inkml:brush>
  </inkml:definitions>
  <inkml:trace contextRef="#ctx0" brushRef="#br0">5239 734 5321,'-283'-121'2506,"219"89"-1725,3-3 0,-101-74 0,110 69-324,-2 1-1,-2 3 0,0 3 1,-94-41-1,34 29-325,-2 6 0,-2 4 0,-1 6-1,-1 5 1,-1 5 0,0 5 0,-178 5 0,192 15-153,2 5 0,-1 5 1,2 5-1,0 4 0,-122 47 0,101-22-83,2 5-1,2 5 1,3 6-1,4 5 1,-153 120-1,100-50-30,6 7-1,-230 269 0,292-295 117,5 4 0,6 4 0,6 4-1,5 3 1,-116 287 0,163-335 35,4 1 0,4 2 0,4 0 0,5 1 0,-8 177 0,23-207-7,2-1 1,3 1 0,3-1 0,3-1-1,2 1 1,3-2 0,2 0 0,3-1 0,53 102-1,-26-79-53,3-3 0,4-2 1,68 74-1,-14-35-82,125 103 0,-53-68-196,7-8 0,325 188-1,-97-108 52,16-32 63,-190-106 206,3-11 0,3-11-1,3-10 1,278 21 0,-14-39 474,864-52-1,-1065-9-265,391-82 0,-531 69-95,-2-8 0,-3-8 1,287-133-1,-343 128-15,-2-5 0,-3-5 0,-3-5 0,98-91 0,-134 101-27,-3-3 0,-4-3 0,-2-3 0,-4-2 0,89-162 0,-109 168-14,-4-2 1,-3-1-1,-3-1 0,-3-1 0,-3-2 1,-4 0-1,-4 0 0,-2-1 0,-2-112 1,-10 100 27,-5 0 1,-3 1 0,-4 0 0,-4 1 0,-4 1 0,-4 1 0,-3 1 0,-42-82-1,8 41 133,-6 2 0,-168-224 0,127 213-87,-6 5 0,-139-121 0,63 86-117,-341-226 0,18 72-195,-25 40-336,365 201 195,-326-96 1,322 134 170,122 28 105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1.757"/>
    </inkml:context>
    <inkml:brush xml:id="br0">
      <inkml:brushProperty name="width" value="0.05" units="cm"/>
      <inkml:brushProperty name="height" value="0.05" units="cm"/>
    </inkml:brush>
  </inkml:definitions>
  <inkml:trace contextRef="#ctx0" brushRef="#br0">202 41 18060,'8'-7'641,"-6"6"-464,1-1 0,-1 0 1,0 0-1,0 0 1,0 0-1,0 0 1,0 0-1,-1-1 0,1 1 1,-1 0-1,2-4 1,-3 6-156,0-1 0,0 1 0,0 0 0,0 0 0,0 0 0,0-1 0,0 1 0,0 0 0,0 0 1,0-1-1,0 1 0,0 0 0,0 0 0,0 0 0,-1-1 0,1 1 0,0 0 0,0 0 0,0 0 0,0 0 0,-1-1 0,1 1 0,0 0 1,0 0-1,0 0 0,-1 0 0,1 0 0,0 0 0,0-1 0,0 1 0,-1 0 0,1 0 0,0 0 0,0 0 0,-1 0 0,1 0 0,0 0 1,0 0-1,0 0 0,-1 0 0,1 0 0,0 0 0,0 0 0,-1 0 0,1 0 0,0 1 0,0-1 0,0 0 0,-1 0 0,1 0 0,0 0 1,0 0-1,0 0 0,-1 1 0,1-1 0,0 0 0,0 0 0,-16 7 965,-3 5-619,1 0-1,1 1 1,0 1-1,1 1 1,1 0 0,0 1-1,1 0 1,1 1 0,0 1-1,1 0 1,-12 28 0,21-40-316,0 0 0,1 0 1,0 0-1,1 0 0,-1 0 1,1 0-1,0 0 0,0 1 1,1-1-1,1 12 0,-1-15-40,1-1-1,-1 1 1,1-1 0,0 0-1,0 1 1,0-1 0,0 0-1,0 1 1,1-1-1,-1 0 1,1 0 0,-1 0-1,1 0 1,0 0-1,0-1 1,0 1 0,0 0-1,0-1 1,0 0 0,0 1-1,0-1 1,0 0-1,1 0 1,-1 0 0,1 0-1,-1-1 1,1 1-1,-1-1 1,5 1 0,3 0 12,0-1 1,0 0 0,0 0 0,-1-1-1,1-1 1,0 0 0,0 0-1,-1 0 1,1-2 0,-1 1 0,14-8-1,-7 3 38,-1-1-1,0 0 1,0-1-1,-1-1 1,21-21-1,-29 27-39,-1-1-1,0-1 0,-1 1 0,1-1 1,-1 0-1,-1 1 0,1-2 1,-1 1-1,0 0 0,-1-1 1,0 1-1,0-1 0,1-10 1,-3 15-48,0 0 1,1 0-1,-2-1 1,1 1 0,0 0-1,-1 0 1,1 0-1,-1 0 1,0 0 0,0 0-1,0 0 1,-1 0-1,1 0 1,-1 0 0,1 0-1,-1 1 1,0-1-1,0 1 1,0-1 0,0 1-1,-1 0 1,1 0-1,-1 0 1,1 0-1,-1 0 1,0 0 0,1 1-1,-1 0 1,0-1-1,0 1 1,0 0 0,0 0-1,0 1 1,-5-2-1,1 1-20,0 0 0,0 1 0,0-1 0,0 1 0,0 1 0,0-1 0,0 1 0,0 0 0,0 1 0,0 0 0,1 0-1,-1 0 1,1 1 0,-1 0 0,1 0 0,0 1 0,-9 6 0,-11 11-226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2.623"/>
    </inkml:context>
    <inkml:brush xml:id="br0">
      <inkml:brushProperty name="width" value="0.05" units="cm"/>
      <inkml:brushProperty name="height" value="0.05" units="cm"/>
    </inkml:brush>
  </inkml:definitions>
  <inkml:trace contextRef="#ctx0" brushRef="#br0">40 140 20396,'-17'121'2845,"8"-72"-2066,3 1-1,-1 78 0,10-113-598,-2-15-173,-1 0-1,0 0 1,0 0-1,1 0 1,-1 0 0,0 0-1,0 0 1,1 0-1,-1 0 1,0 0 0,0 0-1,1 0 1,-1 0-1,0-1 1,0 1 0,1 0-1,-1 0 1,0 0-1,0 0 1,0 0 0,1 0-1,-1 0 1,0-1-1,0 1 1,0 0 0,0 0-1,1 0 1,-1-1-1,0 1 1,0 0 0,0-1-1,14-24 306,1-18 1,-2-2 0,13-73-1,0-94-106,-25 207-207,0-27-42,0 13-39,0 37-16,0-2 72,4 62-48,-4-69 71,0 0 1,1 1-1,1-1 1,-1-1 0,1 1-1,6 11 1,-8-18 9,1 1 1,0-1-1,-1 1 0,1-1 1,0 0-1,0 0 1,1 1-1,-1-1 0,0-1 1,1 1-1,-1 0 1,1-1-1,0 1 0,-1-1 1,1 0-1,0 0 1,0 0-1,0 0 1,0 0-1,-1-1 0,1 1 1,0-1-1,0 0 1,0 0-1,0 0 0,1 0 1,-1 0-1,-1-1 1,1 1-1,0-1 0,0 0 1,4-2-1,2 0 27,-1 0 0,0-1-1,-1 0 1,1 0 0,-1-1-1,1 0 1,-1 0 0,-1-1-1,1 0 1,6-8 0,-12 14-30,3-5 24,0 0 0,0 0 0,0 0 0,-1 0 0,1-1 1,-1 1-1,-1-1 0,5-11 0,-7 17-27,0 0-1,0 0 1,0 0 0,0 0-1,0 0 1,0-1 0,0 1-1,0 0 1,0 0 0,0 0-1,0 0 1,0 0 0,0 0 0,0 0-1,0-1 1,0 1 0,-1 0-1,1 0 1,0 0 0,0 0-1,0 0 1,0 0 0,0 0-1,0 0 1,0 0 0,0 0-1,0-1 1,0 1 0,0 0-1,-1 0 1,1 0 0,0 0-1,0 0 1,0 0 0,0 0-1,0 0 1,0 0 0,0 0 0,-1 0-1,1 0 1,0 0 0,0 0-1,0 0 1,0 0 0,0 0-1,0 0 1,0 0 0,-1 0-1,1 0 1,0 0 0,0 0-1,0 0 1,0 0 0,0 0-1,0 1 1,0-1 0,0 0-1,0 0 1,-1 0 0,1 0-1,0 0 1,0 0 0,0 0-1,0 0 1,0 1 0,-7 5 3,-5 9-13,1 2 0,0-1 0,2 2 0,0-1 0,1 1 0,0 0 0,2 1 0,-8 31 0,14-47 11,-1 0-1,1 0 1,-1 0-1,1 0 1,0 0-1,0 0 1,0 0 0,1 0-1,-1 0 1,1 0-1,-1-1 1,1 1-1,2 5 1,-2-6 2,1 0 0,-1-1-1,0 1 1,1 0 0,-1-1 0,1 1-1,-1-1 1,1 1 0,0-1 0,0 0-1,-1 0 1,1 0 0,0 0 0,0 0 0,0 0-1,0 0 1,1-1 0,-1 1 0,2-1-1,13 3 22,-1-2 0,1 0 0,21-3 0,-27 1-33,0 0 1,0 1-1,0 0 1,0 1-1,0 0 1,0 1-1,0 0 0,0 1 1,16 6-1,-25-8-8,1 1-1,0-1 1,-1 1 0,0 0-1,1 0 1,-1 0-1,0 1 1,0-1-1,0 0 1,3 6-1,-4-7 21,-1 0 0,1 1 0,0-1 0,-1 0-1,1 1 1,-1-1 0,1 1 0,-1-1 0,0 1-1,1-1 1,-1 1 0,0-1 0,0 1 0,0-1-1,0 1 1,0-1 0,-1 1 0,1-1 0,0 1 0,-1-1-1,1 1 1,-2 1 0,-1-28 1335,-3-153 60,6 178-1445,0-1 0,0 0 1,0 1-1,0-1 0,1 1 0,-1-1 1,0 1-1,0-1 0,0 1 0,1-1 1,-1 1-1,0-1 0,1 1 0,-1-1 1,1 1-1,-1-1 0,0 1 0,1 0 1,-1-1-1,1 1 0,-1 0 0,1-1 1,-1 1-1,1 0 0,-1 0 0,1 0 1,-1-1-1,1 1 0,0 0 0,-1 0 1,1 0-1,-1 0 0,1 0 0,0 0 1,-1 0-1,1 0 0,-1 0 0,1 0 1,-1 0-1,1 0 0,-1 1 0,1-1 1,0 0-1,-1 0 0,1 1 0,36 13-2826,-23-9 1716,45 8-754,-23-8 838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3.029"/>
    </inkml:context>
    <inkml:brush xml:id="br0">
      <inkml:brushProperty name="width" value="0.05" units="cm"/>
      <inkml:brushProperty name="height" value="0.05" units="cm"/>
    </inkml:brush>
  </inkml:definitions>
  <inkml:trace contextRef="#ctx0" brushRef="#br0">221 178 19628,'-7'-1'280,"1"0"0,-1 0-1,0 1 1,1-1 0,-1 1-1,0 1 1,0-1 0,1 1-1,-1 1 1,1-1 0,-1 1-1,1 0 1,-1 0 0,1 1-1,0 0 1,0 0 0,-8 6-1,5-3-72,1 0-1,0 0 1,0 1-1,0 0 0,1 0 1,0 1-1,0 0 0,1 0 1,0 1-1,-8 15 0,13-22-176,0 0-1,0 1 0,0-1 1,0 1-1,0-1 0,1 1 0,-1-1 1,1 1-1,0-1 0,0 1 1,0-1-1,0 1 0,0 0 0,0-1 1,2 6-1,-2-7-17,1 1 1,0-1-1,0 0 1,0 1-1,0-1 1,0 0-1,1 1 1,-1-1-1,0 0 0,0 0 1,1 0-1,-1 0 1,1 0-1,-1-1 1,1 1-1,-1 0 1,1-1-1,-1 1 0,1-1 1,0 1-1,-1-1 1,1 0-1,0 0 1,-1 1-1,3-2 1,12 2 15,0-2 1,0 0 0,-1-1 0,1-1 0,-1 0 0,0-1-1,0-1 1,0 0 0,0-1 0,19-11 0,-9 3 22,0-2 0,-1 0 0,-1-1 0,37-37 0,-44 38-88,-2 0 0,0-1 0,-1 0 0,-1-1 0,0-1 0,-2 0 0,13-30 0,-22 46 17,0 0 0,0 0 0,0 1 0,-1-1 0,1 0 1,-1 0-1,0-4 0,-4 3-58,-5 12 16,1 3 56,0-1-1,1 2 1,0-1 0,1 1-1,0 0 1,1 0 0,-4 15-1,3-8 1,2 0 1,0 0-1,1 0 0,0 26 0,2-38-161,1 0 1,1 0-1,-1 0 0,1 0 0,1 0 1,3 12-1,-4-16 93,0-1 0,0 0 0,0 0 1,0 0-1,0 0 0,1 0 0,-1-1 0,1 1 0,-1 0 0,1 0 0,0-1 0,0 1 1,-1-1-1,1 0 0,0 0 0,0 1 0,0-1 0,1 0 0,-1-1 0,0 1 0,0 0 1,0-1-1,1 1 0,2 0 0,12-1-505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3.746"/>
    </inkml:context>
    <inkml:brush xml:id="br0">
      <inkml:brushProperty name="width" value="0.05" units="cm"/>
      <inkml:brushProperty name="height" value="0.05" units="cm"/>
    </inkml:brush>
  </inkml:definitions>
  <inkml:trace contextRef="#ctx0" brushRef="#br0">291 70 19932,'1'-4'236,"0"1"1,0-1-1,0 0 0,0 0 0,0 0 0,-1 0 0,0 0 0,0 0 0,0 1 1,0-1-1,-2-7 0,2 10-183,0 0 0,-1 0 0,1 0 0,-1 0 0,1 1 0,0-1 0,-1 0 0,1 0 0,-1 0 0,0 1 0,1-1-1,-1 0 1,0 1 0,1-1 0,-1 0 0,0 1 0,0-1 0,0 1 0,1-1 0,-3 0 0,1 1 36,0 0 1,1 0-1,-1 0 0,0 0 0,0 0 0,0 0 1,1 0-1,-1 0 0,0 1 0,0-1 0,1 1 1,-1-1-1,0 1 0,1 0 0,-3 1 0,-8 5 164,0 1 0,1 0 0,0 1 0,-19 19 0,-36 46 109,45-47-224,-30 49-1,46-67-111,0 0 0,0 1 0,1 0 0,0 0 0,1 0 0,0 1 0,0-1 0,2 1 0,-2 16 0,3-24-17,0-1 0,0 0 0,0 0 0,0 0 0,1 1 0,-1-1 0,1 0 0,0 0 0,0 0 0,-1 0 0,1 0 0,1 0 0,-1 0 0,0 0 1,0-1-1,1 1 0,2 2 0,-1-1 1,0-1 0,0 0 1,0 0-1,0 0 1,0-1-1,1 1 1,-1-1-1,1 1 1,5 0-1,5 0 9,0 0 1,0-1-1,0 0 1,22-3-1,-9-1-195,0 0 0,37-11-1,-50 10-45,0 0 1,-1-1-1,0-1 0,0 0 0,0-1 0,16-11 1,-6-4-134,-10 0-107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4.133"/>
    </inkml:context>
    <inkml:brush xml:id="br0">
      <inkml:brushProperty name="width" value="0.05" units="cm"/>
      <inkml:brushProperty name="height" value="0.05" units="cm"/>
    </inkml:brush>
  </inkml:definitions>
  <inkml:trace contextRef="#ctx0" brushRef="#br0">10 1 16956,'-10'14'1776,"10"-1"-840,9-7-288,15-2 1129,11 0-273,12-4-344,5-1-95,6-2-209,3-1-144,0-2-480,-3 0-256,-14-1-1056,-10 1-1233,-18 2 1897,-10 1-368,-10 2-272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4.534"/>
    </inkml:context>
    <inkml:brush xml:id="br0">
      <inkml:brushProperty name="width" value="0.05" units="cm"/>
      <inkml:brushProperty name="height" value="0.05" units="cm"/>
    </inkml:brush>
  </inkml:definitions>
  <inkml:trace contextRef="#ctx0" brushRef="#br0">0 12 15051,'5'4'1985,"12"-1"-817,6-3-384,11 0 1577,3-2-849,9-1-608,3 1-432,5-4-48,4 2-72,-7 2-288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5.971"/>
    </inkml:context>
    <inkml:brush xml:id="br0">
      <inkml:brushProperty name="width" value="0.05" units="cm"/>
      <inkml:brushProperty name="height" value="0.05" units="cm"/>
    </inkml:brush>
  </inkml:definitions>
  <inkml:trace contextRef="#ctx0" brushRef="#br0">44 22 5201,'1'-2'44,"7"-13"3382,-8 15-3416,-1-1 0,1 1 0,0 0-1,-1-1 1,1 1 0,0 0-1,-1 0 1,1-1 0,0 1-1,-1 0 1,1 0 0,-1 0 0,1-1-1,0 1 1,-1 0 0,1 0-1,-1 0 1,1 0 0,0 0 0,-1 0-1,1 0 1,-1 0 0,1 0-1,-1 0 1,1 0 0,-1 0 0,1 0-1,0 0 1,-1 1 0,1-1-1,-1 0 1,1 0 0,0 0 0,-1 1-1,-2 0-380,1 0-1,-1 0 0,1 1 1,0-1-1,-1 0 1,1 1-1,0 0 0,-3 2 1,-1 2-122,-2 1 288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6.923"/>
    </inkml:context>
    <inkml:brush xml:id="br0">
      <inkml:brushProperty name="width" value="0.05" units="cm"/>
      <inkml:brushProperty name="height" value="0.05" units="cm"/>
    </inkml:brush>
  </inkml:definitions>
  <inkml:trace contextRef="#ctx0" brushRef="#br0">36 6 8338,'1'-3'520,"-1"2"-552,0-1-96,-2 6-1032,-1 2 551,-2 1-335,0 5 640,-5-1-64,-2 4 128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7.529"/>
    </inkml:context>
    <inkml:brush xml:id="br0">
      <inkml:brushProperty name="width" value="0.05" units="cm"/>
      <inkml:brushProperty name="height" value="0.05" units="cm"/>
    </inkml:brush>
  </inkml:definitions>
  <inkml:trace contextRef="#ctx0" brushRef="#br0">33 337 7610,'30'-59'2089,"51"-113"9023,-118 283-5853,-11 61-5643,39-139 736,-9 40-359,-12 99 0,30-171-15,-1 1 0,1 0 0,0-1 0,0 1 0,0 0 0,0-1 0,0 1 0,0 0 0,0-1 0,1 1 0,-1-1 0,1 1 0,-1 0 0,2 1 0,-2-2-5,0-1 0,1 0 0,-1 0 0,1 0 0,-1 0 0,0 1 0,1-1 0,-1 0 0,1 0 0,-1 0 0,1 0 1,-1 0-1,0 0 0,1 0 0,-1 0 0,1 0 0,-1 0 0,0 0 0,1 0 0,-1-1 0,1 1 0,-1 0 0,0 0 1,1 0-1,-1 0 0,1-1 0,-1 1 0,0 0 0,1 0 0,-1-1 0,0 1 0,1-1 0,3-3-284,1 0-1,-1-1 0,0 0 1,-1 0-1,6-9 1,8-20-1106,-2 0 1,-1-1 0,13-54-1,11-112-1959,-32 106 3456,-3 20 3127,-2 73-2932,0-1 1,-1 1-1,1-1 1,0 1-1,0-1 1,0 1-1,1 0 0,-1-1 1,0 1-1,1 0 1,-1 0-1,1 0 1,0 0-1,0 0 0,0 1 1,0-1-1,0 1 1,0-1-1,0 1 1,5-2-1,5-3 527,0 0 0,23-6 0,-24 9-564,6-2 9,-1 1-1,1 0 0,1 1 0,-1 1 0,27 0 0,-35 3-451,-1-1-1,0 1 1,0 0 0,1 1-1,-1-1 1,0 2 0,-1-1 0,1 1-1,0 0 1,-1 1 0,1 0-1,-1 0 1,12 10 0,-18-13 136,1 0 0,-1 0-1,0 1 1,0-1 0,1 0 0,-1 1 0,0-1 0,0 1 0,-1 0 0,1-1 0,0 1-1,0 0 1,-1-1 0,1 1 0,-1 0 0,1 3 0,-5 6-731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7.946"/>
    </inkml:context>
    <inkml:brush xml:id="br0">
      <inkml:brushProperty name="width" value="0.05" units="cm"/>
      <inkml:brushProperty name="height" value="0.05" units="cm"/>
    </inkml:brush>
  </inkml:definitions>
  <inkml:trace contextRef="#ctx0" brushRef="#br0">1 1 13395,'4'4'1992,"3"0"-1016,9-2-159,3-1 1087,2 0-440,5 1-119,1-1-305,3 1-152,3-1-392,0 2-248,-6 0-784,-5 0-408,-9 0 744,-10-3-136,-2 4-128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1:41.497"/>
    </inkml:context>
    <inkml:brush xml:id="br0">
      <inkml:brushProperty name="width" value="0.05" units="cm"/>
      <inkml:brushProperty name="height" value="0.05" units="cm"/>
    </inkml:brush>
  </inkml:definitions>
  <inkml:trace contextRef="#ctx0" brushRef="#br0">0 6 9114,'36'4'870,"-7"-1"-423,0 0-1,45-3 1,249-15 102,542 44-1,-339-3 70,3-22 180,-217-3-140,246-21-406,-488 13-260,-4 2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8.341"/>
    </inkml:context>
    <inkml:brush xml:id="br0">
      <inkml:brushProperty name="width" value="0.05" units="cm"/>
      <inkml:brushProperty name="height" value="0.05" units="cm"/>
    </inkml:brush>
  </inkml:definitions>
  <inkml:trace contextRef="#ctx0" brushRef="#br0">1 288 16107,'19'26'2001,"6"-13"-913,4-6-344,7-8 1025,4-4-201,7-5-368,3-4-248,-1-6-648,-2-3-536,-2-3 873,-6-3-617,-12-8-96,-4 0-64</inkml:trace>
  <inkml:trace contextRef="#ctx0" brushRef="#br0" timeOffset="1">493 0 16740,'0'23'1108,"1"-1"1,4 28-1,-4-45-938,0 1 0,0-1 0,1 0 0,-1 1 0,1-1 0,0 0 0,1 0 0,-1 0 0,1 0 0,0-1-1,0 1 1,1-1 0,-1 0 0,8 7 0,-8-9-117,0-1 0,0 1-1,0-1 1,0 0 0,0 0-1,0 0 1,1 0 0,-1 0-1,0-1 1,1 0 0,-1 1-1,0-1 1,1-1 0,-1 1-1,0 0 1,1-1 0,-1 1 0,0-1-1,0 0 1,0 0 0,1-1-1,2-1 1,8-4 72,-1 0 0,0 0 0,16-15 1,26-24 255,-40 32-287,1 0 0,1 1 0,26-16 0,-42 28-90,0 1 0,0 0 0,-1-1 0,1 1 0,0 0-1,0-1 1,0 1 0,-1 0 0,1 0 0,0-1 0,0 1 0,0 0 0,0 0 0,-1 0-1,1 0 1,0 0 0,0 0 0,0 1 0,0-1 0,-1 0 0,1 0 0,0 1 0,0-1-1,0 0 1,0 1 0,1 1 5,-1-1 0,0 0-1,0 0 1,-1 0 0,1 1-1,0-1 1,0 0 0,0 1-1,-1-1 1,1 1 0,-1-1-1,1 1 1,-1 1 0,2 6 66,-1 1 1,0 0-1,-2 14 0,1-20-32,-3 57 763,-15 74 0,17-128-1253,2-10 75,1-12 46,3-8 70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9.065"/>
    </inkml:context>
    <inkml:brush xml:id="br0">
      <inkml:brushProperty name="width" value="0.05" units="cm"/>
      <inkml:brushProperty name="height" value="0.05" units="cm"/>
    </inkml:brush>
  </inkml:definitions>
  <inkml:trace contextRef="#ctx0" brushRef="#br0">139 136 11514,'-9'-1'704,"0"0"-1,0 1 1,-11 2-1,17-2-470,1 0-1,0 1 1,0-1-1,-1 1 1,1 0-1,0-1 1,0 1-1,0 0 1,0 0-1,0 0 1,0 1-1,0-1 1,0 0-1,0 1 1,0-1-1,1 1 1,-3 3-1,3-4-134,1-1-1,-1 1 0,1 0 0,-1-1 0,1 1 1,0 0-1,-1 0 0,1-1 0,0 1 1,0 0-1,0 0 0,0-1 0,-1 1 0,1 0 1,0 0-1,0 0 0,0-1 0,1 1 1,-1 0-1,0 0 0,0-1 0,0 1 1,1 0-1,-1 0 0,0-1 0,1 2 0,0-1 36,0 0-1,0 1 1,1-1 0,-1-1-1,0 1 1,0 0-1,1 0 1,-1 0-1,1-1 1,-1 1-1,1 0 1,2 0-1,0 0 76,0 0-1,1-1 0,-1 1 1,1-1-1,-1 1 1,1-1-1,-1-1 1,7 0-1,-3-2-8,-1 0 1,0 0-1,0-1 0,0 0 0,0 0 1,0-1-1,-1 0 0,0 0 1,0 0-1,9-11 0,-11 11-109,0 0 0,0 0-1,0-1 1,-1 1 0,0-1 0,0 0-1,-1 0 1,1 0 0,-1 0 0,-1 0-1,1 0 1,-1 0 0,1-11 0,-2 15-82,0 0 1,0 0 0,0 1-1,0-1 1,0 0 0,-1 1-1,1-1 1,0 1 0,-1-1-1,1 0 1,-1 1 0,0-1-1,1 1 1,-1-1 0,0 1-1,0-1 1,0 1 0,0 0-1,0 0 1,-1-1 0,1 1-1,0 0 1,0 0-1,-1 0 1,1 0 0,-1 0-1,1 1 1,-1-1 0,1 0-1,-1 1 1,1-1 0,-1 1-1,0-1 1,1 1 0,-1 0-1,0 0 1,1-1 0,-1 1-1,0 1 1,1-1 0,-4 0-1,-1 1-9,-1 0 0,1 1-1,-1-1 1,1 1 0,0 0 0,0 1-1,0-1 1,0 1 0,-9 6-1,5-1-9,-1 0 0,1 0-1,1 1 1,-1 1 0,1 0-1,1 0 1,0 0-1,1 1 1,0 0 0,0 1-1,1-1 1,-8 25-1,13-34 12,0-1-1,1 1 0,-1 0 1,1 0-1,0 0 0,-1 0 0,1 0 1,0 0-1,0 0 0,0 0 1,1-1-1,-1 1 0,0 0 0,1 0 1,-1 0-1,1 0 0,-1 0 1,1-1-1,0 1 0,0 0 0,0 0 1,0-1-1,0 1 0,0-1 1,0 1-1,1-1 0,-1 0 0,1 1 1,-1-1-1,1 0 0,-1 0 1,1 0-1,0 0 0,-1 0 1,1 0-1,0-1 0,0 1 0,-1 0 1,1-1-1,0 1 0,0-1 1,0 0-1,0 0 0,2 0 0,100 1 16,-85-3-51,0 1 0,1 1 1,-1 1-1,0 0 1,1 2-1,-1 0 0,37 12 1,-26-1-88,-21-9 44,1 0 0,19 6 0,-28-11 81,0 0 1,0 0 0,-1 0 0,1 0 0,0-1-1,-1 1 1,1 0 0,0 0 0,-1-1 0,1 1 0,-1 0-1,1-1 1,0 1 0,-1 0 0,1-1 0,-1 1-1,1-1 1,-1 1 0,1-1 0,-1 0 0,0 1-1,1-1 1,-1 1 0,0-1 0,1 0 0,-1 1 0,0-1-1,0 0 1,1 1 0,-1-1 0,0 0 0,0 1-1,0-1 1,0 0 0,0 1 0,0-2 0,2-34 152,-2 30-129,-4-81 279,0 6-1600,9 85-875,-2-1 2047,0-1 0,0 1-1,0-1 1,1 0 0,-1 0 0,0 0 0,1 0-1,6 1 1,12-3-453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9.535"/>
    </inkml:context>
    <inkml:brush xml:id="br0">
      <inkml:brushProperty name="width" value="0.05" units="cm"/>
      <inkml:brushProperty name="height" value="0.05" units="cm"/>
    </inkml:brush>
  </inkml:definitions>
  <inkml:trace contextRef="#ctx0" brushRef="#br0">230 0 18252,'-6'1'623,"0"-1"1,0 1-1,0 0 1,0 0-1,0 1 0,0-1 1,1 1-1,-8 4 1,7-3-324,0 1 1,0-1 0,0 1 0,0 1 0,1-1 0,-10 11 0,11-11-280,1-1 1,0 1 0,0 1-1,0-1 1,0 0 0,1 1 0,0-1-1,0 1 1,0 0 0,0 0 0,1 0-1,0 0 1,0 0 0,0 0-1,1 0 1,-1 0 0,1 0 0,0 0-1,1 0 1,-1 0 0,1 0 0,3 9-1,32 80-37,13 45-48,-43-120 52,-2 1 1,-1 0 0,0-1 0,-1 2-1,-2 28 1,-2-23 27,0 0 1,-10 37-1,9-52 36,0 0 0,-1 0 0,0-1 0,-1 1 0,0-1 0,0 0-1,-1 0 1,-9 10 0,14-18-24,0-1 0,0 1-1,-1 0 1,1-1 0,-1 1-1,0-1 1,1 0 0,-1 1-1,0-1 1,0 0 0,1 0-1,-1 0 1,0 0 0,0-1-1,0 1 1,0-1 0,-1 1-1,1-1 1,0 1-1,0-1 1,-4 0 0,4-1 4,-1 1 0,1-1 0,0 0 0,-1 0 0,1-1 0,-1 1 0,1 0 0,0-1 0,0 1 0,0-1 0,0 0 0,0 1 0,0-1 0,1 0 0,-3-3 0,-2-4 37,0 0 0,1 0 0,0-1 0,0 0 0,1 0 0,0 0 0,-2-15 0,3 14-133,1 1 0,1-1 0,-1 0 0,2 1 0,0-1 0,0 0 0,1 0 0,0 0 0,1 1 0,0-1 0,1 1 0,0-1 0,0 1 0,1 0 1,1 0-1,0 0 0,0 1 0,1 0 0,0 0 0,12-13 0,58-48-764,-18 19 389,-20 12-39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6:59.970"/>
    </inkml:context>
    <inkml:brush xml:id="br0">
      <inkml:brushProperty name="width" value="0.05" units="cm"/>
      <inkml:brushProperty name="height" value="0.05" units="cm"/>
    </inkml:brush>
  </inkml:definitions>
  <inkml:trace contextRef="#ctx0" brushRef="#br0">91 0 20212,'-10'29'1673,"-6"5"-1129,-1 5-200,3 3 704,1 2-264,4-5-272,2-3-136,4-9-248,2-7-152,4-10-544,4-6-312,3-9-2249,1-8 2657,2-13-456,1-4-368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0.377"/>
    </inkml:context>
    <inkml:brush xml:id="br0">
      <inkml:brushProperty name="width" value="0.05" units="cm"/>
      <inkml:brushProperty name="height" value="0.05" units="cm"/>
    </inkml:brush>
  </inkml:definitions>
  <inkml:trace contextRef="#ctx0" brushRef="#br0">1 356 15491,'0'12'655,"-1"-4"-133,1 0 0,1-1-1,-1 1 1,1 0 0,3 13-1,-3-19-406,0-1 0,0 1 0,0 0 0,0 0 0,0 0 0,0-1 0,0 1 0,1 0 0,-1-1 0,0 1 0,1-1-1,-1 0 1,1 1 0,0-1 0,0 0 0,-1 0 0,1 0 0,0 0 0,0 0 0,0-1 0,0 1 0,0-1 0,0 1 0,0-1 0,0 1 0,3-1-1,4 0 74,-1-1 0,0 1 0,0-1 0,0-1 0,0 0 0,0 0 0,-1 0 0,1-1 0,0 0-1,7-5 1,4-2 111,-1-1-1,28-23 0,-26 19 0,28-32 0,-43 42-262,0-1 0,0 1 0,-1-1 0,0 0-1,0-1 1,-1 1 0,1-1 0,-1 0-1,-1 0 1,3-9 0,-4 14-31,-1 1 0,0 0 0,0 0 0,1-1 0,-1 1-1,0 0 1,0-1 0,0 1 0,-1-1 0,1 1 0,0 0 0,0 0 0,-1-1 0,1 1 0,-1 0 0,1 0 0,-1-1-1,0 0 1,0 1-1,0 0 0,0 1-1,1-1 1,-1 1-1,0-1 1,0 1-1,0 0 1,1-1 0,-1 1-1,0 0 1,0-1-1,0 1 1,0 0 0,0 0-1,0 0 1,0 0-1,0 0 1,1 0 0,-3 0-1,-2 1 7,0 0-1,1 0 1,-1 1-1,0 0 1,1 0-1,-1 0 1,1 0-1,-7 5 1,-7 6 62,2 1 0,-1 1 1,2 0-1,-26 33 0,32-36-18,0 0 0,2 1-1,-1 0 1,2 0-1,0 1 1,0-1 0,1 1-1,-3 17 1,7-27-34,0 1 1,0-1 0,1 0-1,-1 1 1,1-1-1,0 0 1,1 1 0,-1-1-1,1 1 1,0-1-1,0 0 1,0 0-1,1 1 1,-1-1 0,1 0-1,0 0 1,0 0-1,5 6 1,-4-7-10,1 1 1,-1-1 0,1 0-1,0 0 1,0-1-1,0 1 1,0-1 0,1 0-1,-1 0 1,1 0-1,-1 0 1,1-1 0,0 0-1,0 0 1,-1 0-1,10 0 1,-6-1-95,1 0 0,-1 0 0,1 0 0,-1-1 0,0-1 0,1 0 0,-1 0 0,0 0 0,0-1 0,0 0 0,0-1-1,-1 1 1,1-2 0,-1 1 0,0-1 0,0 0 0,-1 0 0,0-1 0,1 0 0,-2 0 0,1 0 0,-1-1 0,0 0 0,0 0 0,4-11 0,10-34-335</inkml:trace>
  <inkml:trace contextRef="#ctx0" brushRef="#br0" timeOffset="1">171 1 18380,'-27'0'1808,"13"6"-1184,2-1-440,11 0 1097,4-4-2169,14 1 840,3 0-257,3 0-263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0.939"/>
    </inkml:context>
    <inkml:brush xml:id="br0">
      <inkml:brushProperty name="width" value="0.05" units="cm"/>
      <inkml:brushProperty name="height" value="0.05" units="cm"/>
    </inkml:brush>
  </inkml:definitions>
  <inkml:trace contextRef="#ctx0" brushRef="#br0">59 42 17972,'3'14'550,"0"-1"1,-1 1 0,0 0-1,-1-1 1,0 1-1,-2 14 1,1 3 445,-15 222 1958,-22 0-1913,25-183-796,6-12 38,8-57-113,3-7-111,5-12-23,79-228-35,-23 56-86,-64 183 80,58-141-145,-45 116 86,1 1 1,29-43-1,-40 68 47,0 1-1,0-1 0,0 1 1,0 0-1,1 0 0,0 0 1,0 1-1,0 0 0,1 0 1,-1 0-1,1 1 0,8-3 1,-12 5 9,-1 0 0,1 1-1,0-1 1,0 1 0,-1-1 0,1 1 0,0 0 0,0 0 0,0 0 0,-1 0 0,1 1-1,0-1 1,0 1 0,-1 0 0,1 0 0,-1 0 0,1 0 0,0 0 0,-1 0 0,0 1 0,1-1-1,-1 1 1,0-1 0,0 1 0,0 0 0,0 0 0,0 0 0,0 0 0,0 1 0,-1-1-1,1 0 1,-1 1 0,0-1 0,2 4 0,-1 0 6,0 0 0,0-1 1,0 1-1,-1 0 0,0 0 0,0 0 1,0 0-1,-1 0 0,0 0 0,0 0 1,-2 11-1,0-7 24,-1 0 0,0 0 0,0 0 0,-1-1 0,0 0 0,-9 14 0,3-7 41,-1-1 0,-1 0 0,0-1-1,-1 0 1,0-1 0,-1 0 0,-19 12 0,27-21-71,0 0 1,0 0-1,-1-1 0,0 0 1,1 0-1,-1-1 0,-11 3 1,17-5-56,-1 1-1,1-1 1,-1 0 0,0 0 0,1 1 0,-1-1 0,0 0-1,1-1 1,-1 1 0,0 0 0,1 0 0,-1-1 0,1 1-1,-1-1 1,0 1 0,1-1 0,-1 0 0,1 0-1,0 1 1,-1-1 0,1 0 0,0 0 0,-1-1 0,1 1-1,0 0 1,0 0 0,0 0 0,0-1 0,0 1 0,0-1-1,0 1 1,1-1 0,-1 1 0,1-1 0,-1 1 0,1-1-1,-1-2 1,0-3-166,0 1-1,1-1 0,0 1 1,0-1-1,0 0 1,1 1-1,0-1 0,0 1 1,1-1-1,0 1 1,3-8-1,10-19-683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1.667"/>
    </inkml:context>
    <inkml:brush xml:id="br0">
      <inkml:brushProperty name="width" value="0.05" units="cm"/>
      <inkml:brushProperty name="height" value="0.05" units="cm"/>
    </inkml:brush>
  </inkml:definitions>
  <inkml:trace contextRef="#ctx0" brushRef="#br0">1 84 16740,'2'1'181,"1"1"0,-1 0 0,0-1 0,1 1 0,-1 0 0,0 0-1,0 0 1,0 1 0,0-1 0,-1 0 0,1 1 0,-1-1 0,1 1 0,-1 0 0,0-1 0,0 1 0,0 0 0,0 0 0,0 0 0,-1 0 0,0 0 0,1-1 0,-1 5 0,1 11 671,-1 1 0,-3 28-1,2-30-357,-6 44 618,4-39-639,1 1 0,1 42 0,1-65-464,0 0 0,0 1 0,-1-1 0,1 1 0,0-1 0,0 0 0,0 1 0,1-1 0,-1 0 0,0 1 0,0-1 0,0 1 0,0-1 0,0 0 0,0 1 0,0-1 0,1 0 1,-1 1-1,0-1 0,0 0 0,0 0 0,1 1 0,-1-1 0,0 0 0,0 0 0,1 1 0,-1-1 0,0 0 0,1 0 0,-1 0 0,0 1 0,1-1 0,-1 0 0,10-7 122,8-20-21,-4-4-68,-2-1 0,0 0 0,-2 0 0,-2-1 0,6-43 0,-12 36-232,-2 40 180,-1 0 0,1 0 0,0 0 1,0 0-1,0 0 0,0 0 0,0 0 1,0 0-1,0 0 0,0 0 0,0 0 1,0 0-1,0 0 0,0 0 0,0 0 1,0 0-1,0 0 0,0 0 1,-1 0-1,1 0 0,0 0 0,0 0 1,-1 24-129,1-15 119,1 0 1,0 1-1,0-1 0,0 0 1,1 0-1,1 0 0,-1 0 1,6 9-1,-7-15 20,0-1 0,0 0 0,0 0 0,0 0-1,1 0 1,-1 0 0,1 0 0,0-1 0,-1 1 0,1 0 0,0-1 0,0 1 0,0-1 0,0 0 0,0 0-1,0 0 1,0 0 0,1 0 0,-1 0 0,0 0 0,1-1 0,-1 1 0,0-1 0,1 0 0,-1 0-1,1 1 1,-1-2 0,0 1 0,1 0 0,-1 0 0,0-1 0,1 1 0,-1-1 0,0 0 0,1 0 0,3-2-1,5-2 18,-1-1-1,1 0 1,-1 0-1,-1-1 0,1-1 1,-1 1-1,15-17 1,-10 7 7,0 0 1,-1-1-1,14-25 1,-23 35-33,0 1 1,-1 0 0,0-1-1,3-11 1,-7 19 5,1 0-1,0 1 1,0-1 0,0 0-1,-1 0 1,1 0 0,0 0 0,0 0-1,-1 0 1,1 1 0,0-1 0,0 0-1,-1 0 1,1 0 0,0 0 0,0 0-1,-1 0 1,1 0 0,0 0-1,0 0 1,-1 0 0,1 0 0,0 0-1,0 0 1,-1-1 0,1 1 0,0 0-1,0 0 1,-1 0 0,1 0 0,0 0-1,0 0 1,0-1 0,-1 1 0,1 0-1,0 0 1,0 0 0,0 0-1,0-1 1,-1 1 0,1 0 0,0 0-1,0-1 1,0 1 0,0 0 0,0 0-1,0 0 1,0-1 0,0 1 0,0 0-1,0 0 1,-1-1 0,1 1 0,0 0-1,1 0 1,-1-1 0,0 1-1,0 0 1,0 0 0,0-1 0,0 1-1,0 0 1,0 0 0,0-1 0,0 1-1,0 0 1,1 0 0,-1-1 0,0 1-1,-15 11-52,5 3 50,1 0-1,0 1 1,0 0-1,2 1 1,0-1-1,1 1 1,0 0 0,1 1-1,1 0 1,1-1-1,-3 35 1,6-47 13,0 0 0,0 1 0,0-1 0,1 0 0,-1 1 1,1-1-1,0 0 0,0 0 0,1 1 0,2 5 0,-3-9-4,0 1 0,0-1 0,0 0 0,0 0 0,0 1-1,1-1 1,-1 0 0,0 0 0,1 0 0,-1-1 0,0 1-1,1 0 1,-1 0 0,1-1 0,-1 1 0,1-1 0,0 1-1,-1-1 1,1 0 0,-1 0 0,1 1 0,0-1 0,-1 0 0,1-1-1,0 1 1,-1 0 0,1 0 0,-1-1 0,1 1 0,1-1-1,10-4 17,0 0 0,0 0 0,-1-1-1,0 0 1,0-1 0,-1-1 0,17-13-1,68-70 47,-94 90-66,108-128-255,-66 74-106,-57 84 180,8-15 200,-7 14 128,2 1 0,1 0-1,1 0 1,2 1 0,0-1 0,2 1-1,1 36 1,3-60-106,0 1 0,1-1 0,0 0 1,1 1-1,-1-1 0,1 0 0,0 0 0,4 6 0,-6-10-53,1-1-1,-1 0 1,1 1-1,0-1 0,0 0 1,0 1-1,0-1 1,0 0-1,0 0 1,0 0-1,0 0 0,0 0 1,1 0-1,-1 0 1,0 0-1,1-1 0,-1 1 1,1 0-1,-1-1 1,0 1-1,1-1 1,-1 0-1,1 1 0,0-1 1,-1 0-1,1 0 1,-1 0-1,1 0 1,-1 0-1,1 0 0,-1-1 1,1 1-1,-1 0 1,1-1-1,-1 1 1,1-1-1,-1 1 0,3-3 1,0 1-169,0-1 0,0 1 0,-1-1-1,1 0 1,-1-1 0,0 1 0,0 0 0,0-1 0,0 0 0,0 0 0,3-7 0,2-5-303,9-30 0,-15 42 444,12-43-648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2.071"/>
    </inkml:context>
    <inkml:brush xml:id="br0">
      <inkml:brushProperty name="width" value="0.05" units="cm"/>
      <inkml:brushProperty name="height" value="0.05" units="cm"/>
    </inkml:brush>
  </inkml:definitions>
  <inkml:trace contextRef="#ctx0" brushRef="#br0">12 1 19972,'-7'13'1721,"4"-2"-1273,2 2-200,3 1 800,6-2-512,2-1-960,1-1-448,2-2 704,3 0-176,1-1-128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2.474"/>
    </inkml:context>
    <inkml:brush xml:id="br0">
      <inkml:brushProperty name="width" value="0.05" units="cm"/>
      <inkml:brushProperty name="height" value="0.05" units="cm"/>
    </inkml:brush>
  </inkml:definitions>
  <inkml:trace contextRef="#ctx0" brushRef="#br0">184 0 17476,'-18'9'2297,"-36"11"1,41-17-1670,1 1 0,1 1 0,-1 0 1,1 0-1,0 1 0,0 1 0,-15 10 0,26-16-616,0-1 0,-1 0 0,1 1 0,0-1 0,-1 0 0,1 1-1,0-1 1,0 0 0,-1 1 0,1-1 0,0 0 0,0 1 0,0-1-1,-1 1 1,1-1 0,0 1 0,0-1 0,0 0 0,0 1-1,0-1 1,0 1 0,0-1 0,0 1 0,0-1 0,0 1 0,0-1-1,0 0 1,0 1 0,1 0 0,10 10 50,29 4-265,-30-11 191,16 5-203,-2 2-1,44 26 1,-59-32 130,-1 1 0,0 0-1,0 0 1,0 1 0,-1 0 0,0 0 0,0 1 0,-1 0 0,0 0-1,9 17 1,-14-21 60,1-1-1,-1 0 0,0 1 1,0-1-1,0 1 1,0-1-1,-1 1 1,1-1-1,-1 1 0,0 0 1,0-1-1,0 1 1,-1-1-1,1 1 0,-1-1 1,0 1-1,0-1 1,0 1-1,-3 5 1,1-5 71,1 1 0,-1-1 0,0-1 0,-1 1 1,1 0-1,-1-1 0,1 0 0,-1 1 1,0-1-1,0-1 0,-1 1 0,1-1 0,-6 3 1,3-3-58,1 1 0,-1-1 0,1 0 0,-1-1 0,0 0 0,0 0 0,0 0 0,0-1 0,-12-1 0,15 1-175,-1-1 1,1 0-1,-1 0 1,1 0-1,-1-1 1,1 1 0,0-1-1,0 0 1,0 0-1,0-1 1,0 1-1,0-1 1,0 0-1,-5-6 1,5 4 15,0 1 0,1-1 1,0 0-1,0-1 1,0 1-1,1-1 1,-3-5-1,-5-16-669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3.015"/>
    </inkml:context>
    <inkml:brush xml:id="br0">
      <inkml:brushProperty name="width" value="0.05" units="cm"/>
      <inkml:brushProperty name="height" value="0.05" units="cm"/>
    </inkml:brush>
  </inkml:definitions>
  <inkml:trace contextRef="#ctx0" brushRef="#br0">158 0 17892,'-38'140'4734,"-9"70"-2483,44-197-2130,1-3-27,0 1-1,0-1 1,1 16 0,0-25-83,1 0 1,0 1-1,0-1 1,0 0-1,0 1 1,0-1-1,1 0 1,-1 0-1,0 1 1,1-1-1,-1 0 1,0 0-1,1 1 1,0-1-1,-1 0 1,1 0-1,0 0 1,-1 0-1,1 0 1,0 0-1,0 0 1,0 0-1,0 0 1,0 0-1,0-1 0,0 1 1,0 0-1,0-1 1,0 1-1,1-1 1,-1 1-1,0-1 1,0 1-1,3-1 1,46 0 75,-41-1-71,0 1-1,0 0 1,1 0 0,15 4-1,-21-3-15,0 0-1,-1 0 1,1 1-1,-1-1 1,1 1 0,-1 0-1,0 0 1,0 0-1,0 1 1,0-1 0,0 1-1,0-1 1,-1 1-1,1 0 1,2 5 0,-2-5 6,-1 1 1,-1-1-1,1 0 1,0 1-1,-1-1 1,1 1 0,-1-1-1,0 1 1,-1-1-1,1 1 1,0 0 0,-1-1-1,0 1 1,0 0-1,0 0 1,0-1 0,-1 1-1,1 0 1,-1-1-1,-2 6 1,2-5 42,-1 0 0,0 0 0,-1 0 1,1-1-1,-1 1 0,1-1 0,-1 1 1,0-1-1,0 0 0,-1 0 0,1-1 0,-1 1 1,1-1-1,-1 1 0,0-1 0,0 0 1,-5 2-1,2-2 60,-1 0 0,1 0 1,-1 0-1,1-1 1,-1 0-1,0-1 0,1 1 1,-1-1-1,0-1 0,1 0 1,-1 0-1,-14-4 0,17 4-126,-1-1-1,1-1 0,-1 1 0,1-1 0,0 1 0,-1-2 0,2 1 1,-1 0-1,0-1 0,1 0 0,-1 0 0,1 0 0,0-1 0,1 0 1,-1 1-1,1-1 0,-4-7 0,6 11-119,0-1 0,1 0 0,-1 1 1,0-1-1,1 0 0,-1 0 0,1 0 0,-1 1 0,1-1 0,0 0 1,0 0-1,0 0 0,0 0 0,0 0 0,0 0 0,0 1 0,1-1 1,-1 0-1,1 0 0,-1 0 0,1 0 0,0 1 0,0-1 1,1-3-1,1 2-185,0 1 1,0-1-1,0 0 1,0 1-1,1 0 1,-1 0-1,1 0 1,-1 0-1,1 0 1,6-2 0,13-4-776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9:58.361"/>
    </inkml:context>
    <inkml:brush xml:id="br0">
      <inkml:brushProperty name="width" value="0.05" units="cm"/>
      <inkml:brushProperty name="height" value="0.05" units="cm"/>
    </inkml:brush>
  </inkml:definitions>
  <inkml:trace contextRef="#ctx0" brushRef="#br0">47 79 10930,'-6'2'515,"4"-1"-386,-1 0 0,1 0 0,0 0 0,-1-1 0,1 1 0,0-1-1,-1 1 1,1-1 0,-1 0 0,1 0 0,0 0 0,-1 0 0,1 0 0,-1-1 0,-2 0 0,9-1 170,-1 1 0,1-1 1,-1 1-1,1 0 0,-1 0 0,8-2 0,259-29 1385,-156 21-1498,395-20 184,2 34-141,367 49-31,-333-12-114,510 3-74,-236-43 27,-116 0-2,-458 0-14,317 7 10,-553-6-130,-8 0 49,0-1 1,0 0-1,0 1 0,0-1 1,0 0-1,0 0 1,0 0-1,0 0 1,0 0-1,0 0 1,0 0-1,0 0 1,0 0-1,0 0 0,0 0 1,0-1-1,0 1 1,0 0-1,0-1 1,0 1-1,-1-1 1,1 1-1,0-1 1,1 0-1,-1-4-223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3.999"/>
    </inkml:context>
    <inkml:brush xml:id="br0">
      <inkml:brushProperty name="width" value="0.05" units="cm"/>
      <inkml:brushProperty name="height" value="0.05" units="cm"/>
    </inkml:brush>
  </inkml:definitions>
  <inkml:trace contextRef="#ctx0" brushRef="#br0">79 71 17012,'-1'5'645,"1"-1"1,-1 0 0,-1 0 0,1-1 0,-1 1-1,1 0 1,-1 0 0,0-1 0,-3 5 0,-9 19 1059,11-20-1515,-7 22 309,0-1 1,2 1 0,-8 58-1,16-86-488,-1 1 1,1-1-1,0 0 0,0 0 0,0 0 0,0 1 0,0-1 1,1 0-1,-1 0 0,0 0 0,0 0 0,1 0 0,0 2 1,-1-3-7,1 1-1,-1-1 1,0 0 0,0 0 0,1 0 0,-1 0 0,0 0 0,0 0 0,1 0-1,-1 0 1,0 0 0,0 0 0,1 0 0,-1 0 0,0 0 0,0 0 0,1 0 0,-1 0-1,0 0 1,1 0 0,-1 0 0,0 0 0,0 0 0,1 0 0,-1 0 0,0 0 0,0-1-1,1 1 1,-1 0 0,0 0 0,0 0 0,0 0 0,1-1 0,-1 1 0,3-3 22,1-1 1,-1 0 0,0 1-1,-1-1 1,5-7 0,9-22 35,-2 0 1,-1-2 0,18-70-1,-33 111-79,1 0 0,0 0 0,1 0 0,-1 0 0,1 0 0,1 0 0,-1 0 0,1 0 0,1 8 0,-1-12 17,-1 0 1,1-1-1,-1 1 0,1 0 1,0 0-1,0-1 1,0 1-1,0-1 0,0 1 1,0-1-1,0 1 0,0-1 1,1 1-1,-1-1 1,0 0-1,1 0 0,-1 0 1,1 0-1,-1 0 1,1 0-1,0 0 0,0 0 1,-1 0-1,1-1 0,0 1 1,0-1-1,0 0 1,-1 1-1,1-1 0,0 0 1,0 0-1,0 0 1,3-1-1,3 0 1,1-1 1,0 0-1,-1-1 1,1 0-1,-1-1 1,0 0-1,0 0 1,11-8-1,2-2 8,32-30-1,-15 4-1,-35 36-6,-1 0 1,1 1-1,-1-1 0,1 0 0,-1 0 0,0-1 0,-1 1 0,1 0 1,1-9-1,-3 13-2,1-1 0,-1 0 0,0 1 0,0-1 1,0 0-1,0 1 0,0-1 0,1 0 0,-1 1 1,0-1-1,0 0 0,-1 1 0,1-1 0,0 0 1,0 1-1,0-1 0,0 0 0,0 1 0,-1-1 1,1 0-1,0 1 0,-1-1 0,1 1 0,0-1 1,-1 1-1,1-1 0,-1 1 0,1-1 0,-1 1 1,1-1-1,-1 1 0,1-1 0,-1 1 0,0 0 0,1-1 1,-1 1-1,1 0 0,-1 0 0,0-1 0,1 1 1,-1 0-1,0 0 0,1 0 0,-1 0 0,0 0 1,1 0-1,-1 0 0,0 0 0,1 0 0,-1 0 1,0 0-1,1 0 0,-1 1 0,0-1 0,1 0 1,-2 1-1,-2 1-1,-1-1 0,1 1 0,0 0 0,0 1-1,0-1 1,0 1 0,-5 4 0,0 3 2,-1 2 0,1-1 0,1 1 1,0 0-1,1 1 0,0 0 0,1 0 0,1 0 0,0 1 0,0 0 0,1 0 0,1 0 0,-1 17 0,3-29 2,1 1 1,0-1-1,0 1 1,0 0-1,0-1 1,0 1-1,1-1 0,-1 1 1,1-1-1,0 1 1,-1-1-1,1 1 1,2 3-1,-2-5 2,0 0 1,0 0-1,0 0 1,0 0-1,0 0 0,0-1 1,1 1-1,-1 0 0,0-1 1,0 1-1,0-1 1,1 1-1,-1-1 0,0 0 1,1 1-1,-1-1 1,0 0-1,1 0 0,-1 0 1,0 0-1,1 0 0,-1 0 1,0 0-1,1-1 1,-1 1-1,0 0 0,1-1 1,0 0-1,17-6 29,0-1-1,-1 0 1,29-19-1,7-3 6,-39 22-21,89-39-4,-93 43-40,0 0 1,0 1-1,1 0 0,-1 1 1,1 0-1,0 1 1,17 1-1,-27 0 21,0 0-1,0 0 1,0 0 0,0 0 0,-1 1-1,1-1 1,0 1 0,0-1-1,0 1 1,0 0 0,-1 0 0,1-1-1,0 1 1,-1 1 0,1-1-1,-1 0 1,1 0 0,-1 0 0,0 1-1,1-1 1,0 2 0,-1 0-3,0 0-1,0-1 1,0 1 0,0 0 0,-1-1 0,0 1 0,1 0-1,-1 0 1,0 0 0,0-1 0,0 1 0,-1 0 0,0 5-1,-7 20-11,6-23 35,1 0-1,-1 0 1,1 0 0,0 0 0,0 0 0,1 0 0,-1 0 0,2 6 0,-1-10-12,0-1-1,0 0 1,0 1 0,0-1 0,0 0 0,0 0 0,0 1-1,0-1 1,0 0 0,1 0 0,-1 1 0,0-1 0,0 0 0,0 0-1,0 1 1,1-1 0,-1 0 0,0 0 0,0 0 0,1 1 0,-1-1-1,0 0 1,0 0 0,1 0 0,-1 0 0,0 0 0,0 0-1,1 0 1,-1 1 0,0-1 0,1 0 0,-1 0 0,0 0 0,1 0-1,-1 0 1,0 0 0,0 0 0,1 0 0,-1-1 0,17-5 57,13-15-12,13-17 12,-23 20-169,35-25 0,-54 42 97,0 0-1,0 0 1,0 1 0,0-1 0,0 0 0,0 1 0,1-1 0,-1 1-1,0-1 1,0 1 0,1 0 0,-1-1 0,0 1 0,0 0 0,1 0 0,-1 0-1,2 0 1,-3 0 4,1 1-1,-1-1 1,1 0-1,-1 1 1,1-1-1,-1 1 1,1-1-1,-1 1 1,0-1-1,1 0 1,-1 1-1,0-1 1,1 1-1,-1 0 1,0-1-1,0 1 0,0-1 1,1 1-1,-1-1 1,0 1-1,0-1 1,0 1-1,0 0 1,0-1-1,0 2 1,-1 6-45,0 0 0,0 0-1,0 0 1,-4 10 0,1-5 79,4-13-24,0 0 0,0 1 1,0-1-1,0 0 1,0 0-1,0 1 1,0-1-1,0 0 1,0 1-1,0-1 1,-1 0-1,1 0 0,0 1 1,1-1-1,-1 0 1,0 0-1,0 1 1,0-1-1,0 0 1,0 0-1,0 1 0,0-1 1,0 0-1,0 0 1,0 1-1,1-1 1,-1 0-1,0 0 1,0 1-1,0-1 1,0 0-1,1 0 0,-1 0 1,0 0-1,0 1 1,1-1-1,-1 0 1,0 0-1,0 0 1,1 0-1,-1 0 0,0 0 1,0 0-1,1 0 1,15-6 62,23-23 5,-32 24-49,8-7 12,7-6 5,29-16 0,-45 30-37,1 0 0,0 0 0,0 1 0,0 0-1,1 1 1,-1 0 0,1 0 0,-1 0 0,10 0 0,-16 2-2,0 0 1,1 0-1,-1 0 1,0 0-1,0 0 1,0 0-1,0 0 1,0 1-1,0-1 1,0 0-1,0 1 1,0-1 0,0 0-1,0 1 1,0-1-1,0 1 1,0 0-1,0-1 1,0 1-1,0 0 1,0 0-1,-1-1 1,1 1-1,0 1 1,0 0-1,0 0-1,0-1 1,-1 1 0,1 0-1,-1 0 1,0 0 0,0 0 0,1 0-1,-1 0 1,0 0 0,-1-1-1,1 5 1,-3 5 9,0 0 0,0 0 0,-9 17 0,10-23 9,-31 71-1899,40-91 1522,2-4-90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4.603"/>
    </inkml:context>
    <inkml:brush xml:id="br0">
      <inkml:brushProperty name="width" value="0.05" units="cm"/>
      <inkml:brushProperty name="height" value="0.05" units="cm"/>
    </inkml:brush>
  </inkml:definitions>
  <inkml:trace contextRef="#ctx0" brushRef="#br0">13 212 17132,'-2'3'536,"0"1"1,1-1 0,-1 1-1,1-1 1,0 1 0,0-1-1,-1 8 1,2-11-442,0 1 1,0 0-1,0-1 0,0 1 0,0-1 1,1 1-1,-1 0 0,0-1 1,0 1-1,0-1 0,1 1 1,-1-1-1,0 1 0,1-1 1,-1 1-1,1-1 0,-1 1 1,0-1-1,1 1 0,0 0 0,1-1 19,-1 1-1,1 0 1,-1-1-1,1 1 0,0-1 1,-1 1-1,1-1 0,0 0 1,-1 0-1,1 0 0,1 0 1,6 0 35,0-1 1,-1 0-1,0-1 1,1 0-1,-1-1 0,0 1 1,0-1-1,14-8 1,60-42 180,-60 38-209,-13 9-94,16-11 41,25-22 0,-44 34-56,-1 0 0,0 0 0,0-1 0,0 0 0,0 0 0,-1 0 0,0 0 0,-1 0 0,1-1 0,2-8 0,-5 14-9,-1 0 1,1 0-1,-1 0 0,0 0 1,1 0-1,-1 0 1,0 1-1,0-1 1,0 0-1,0 0 0,0 0 1,0 0-1,0 0 1,0 0-1,0 0 1,0 0-1,0 0 0,-1 0 1,1 0-1,0 0 1,-1 0-1,1 0 1,0 0-1,-1 0 0,0 0 1,1 1-1,-1-1 1,1 0-1,-1 0 1,0 1-1,0-1 0,1 0 1,-1 1-1,0-1 1,0 1-1,0-1 1,0 1-1,1-1 0,-1 1 1,0 0-1,0-1 1,0 1-1,0 0 1,0 0-1,0-1 0,0 1 1,0 0-1,0 0 1,0 0-1,0 1 1,-2-1-1,-4 1 24,0-1 1,0 2-1,0-1 1,0 1-1,1 0 1,-9 4 0,1 1 52,0 0 1,1 1 0,0 1-1,0 1 1,1-1 0,0 2-1,-14 15 1,17-16-10,1 0 0,0 0-1,1 0 1,0 1 0,1 0 0,0 1 0,0-1-1,1 1 1,-5 19 0,10-28-73,-1 0 0,0-1-1,1 1 1,0 0 0,0 0-1,0 0 1,0 0 0,0 0 0,0-1-1,1 1 1,-1 0 0,1 0-1,0 0 1,2 5 0,-2-7-59,0 0 1,1 1 0,-1-1-1,0 0 1,0 0-1,1 0 1,-1 0-1,0 0 1,1 0 0,-1 0-1,1 0 1,-1-1-1,1 1 1,0 0 0,-1-1-1,1 0 1,0 1-1,-1-1 1,1 0-1,0 0 1,0 0 0,-1 0-1,1 0 1,0 0-1,-1 0 1,3-1-1,0 0-13,1 0 0,-1 0 0,0 0 0,0-1 0,0 1 0,0-1-1,0 0 1,-1-1 0,5-2 0,15-12-436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6.188"/>
    </inkml:context>
    <inkml:brush xml:id="br0">
      <inkml:brushProperty name="width" value="0.05" units="cm"/>
      <inkml:brushProperty name="height" value="0.05" units="cm"/>
    </inkml:brush>
  </inkml:definitions>
  <inkml:trace contextRef="#ctx0" brushRef="#br0">302 45 11779,'25'-14'3166,"-23"13"-2841,-1 0 0,0 0 0,1 0 0,-1 0 0,0 0 0,0 0 0,0 0 0,0-1 0,0 1 0,0 0 0,0-1 0,0 1 0,-1 0 1,1-1-1,0-2 0,-1 4-220,0-1 0,0 1 0,0-1 0,-1 1 0,1-1 0,0 1 0,0-1 0,-1 1 0,1 0 0,-1-1 0,1 1 0,0 0 0,-1-1 0,1 1 0,-1 0 0,1-1 0,-1 1 1,1 0-1,0 0 0,-1-1 0,1 1 0,-1 0 0,1 0 0,-1 0 0,0 0 0,1 0 0,-1 0 0,1 0 0,-1 0 0,1 0 0,-1 0 0,0 0 0,-22 0 1077,21 0-1016,-22 1 643,0 1 1,-28 7-1,43-8-725,1 1-1,-1 1 1,1 0-1,-1 0 1,1 1-1,0 0 1,1 0-1,-1 1 1,-8 6-1,14-10-82,1 0-1,-1 0 1,1 0 0,-1 1-1,1-1 1,0 0-1,0 1 1,0-1-1,0 0 1,0 1 0,0-1-1,0 1 1,0 0-1,0-1 1,1 1-1,-1 0 1,1-1-1,-1 1 1,1 0 0,0 0-1,0 0 1,0-1-1,-1 1 1,2 0-1,-1 0 1,0 0 0,0-1-1,1 1 1,-1 0-1,1 0 1,-1-1-1,1 1 1,0 0-1,-1-1 1,1 1 0,0-1-1,0 1 1,0-1-1,2 3 1,5 3-23,1 0 0,-1 0 1,1 0-1,0-1 0,15 7 0,-1 0 9,-18-9 26,0-1 0,-1 1-1,1 0 1,-1 0 0,1 0 0,-2 0 0,1 1 0,0 0-1,-1 0 1,0 0 0,0 0 0,0 0 0,0 0 0,-1 1-1,0 0 1,0-1 0,-1 1 0,0 0 0,0 0 0,0 0-1,-1 0 1,1-1 0,-1 1 0,-1 0 0,1 0 0,-1 0-1,0 0 1,0 0 0,-1 0 0,0-1 0,0 1 0,0-1-1,-1 1 1,0-1 0,0 0 0,-5 7 0,4-7 59,0 0 1,0 0 0,-1-1 0,1 1-1,-1-1 1,-1 0 0,1 0-1,0 0 1,-1-1 0,0 0 0,0 0-1,0-1 1,0 1 0,0-1-1,-1 0 1,1-1 0,0 0-1,-1 0 1,1 0 0,-1-1 0,0 0-1,1 0 1,-1-1 0,1 1-1,-1-1 1,1-1 0,0 1 0,-11-5-1,13 4-88,1 1 0,0 0 0,0-1 0,0 0 0,0 0 0,0 0 0,0 0 0,0 0 0,0 0 1,1-1-1,0 0 0,-1 1 0,1-1 0,0 0 0,0 0 0,0 0 0,1 0 0,-2-4 0,2 5-93,1-1 0,-1 1 1,1-1-1,0 1 0,0 0 0,0-1 1,0 1-1,0-1 0,0 1 0,1 0 1,-1-1-1,1 1 0,0 0 0,0-1 1,0 1-1,0 0 0,0 0 0,0 0 1,0 0-1,1 0 0,-1 0 1,1 0-1,0 0 0,-1 0 0,1 1 1,4-3-1,0-1-207,1 1-1,0 0 1,0 0 0,0 1-1,1 0 1,-1 0 0,1 1-1,12-3 1,-7 2-63,27-7-644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6.608"/>
    </inkml:context>
    <inkml:brush xml:id="br0">
      <inkml:brushProperty name="width" value="0.05" units="cm"/>
      <inkml:brushProperty name="height" value="0.05" units="cm"/>
    </inkml:brush>
  </inkml:definitions>
  <inkml:trace contextRef="#ctx0" brushRef="#br0">168 217 18044,'8'-6'569,"1"0"1,-1-1-1,0 0 0,-1 0 1,1-1-1,-1 0 0,-1 0 1,0 0-1,0-1 1,-1 0-1,0-1 0,0 1 1,-1-1-1,0 0 0,4-18 1,-7 25-536,-1 1 1,1 0 0,-1 0-1,1-1 1,-1 1 0,0 0-1,0 0 1,0-1-1,0 1 1,0 0 0,-1-1-1,1 1 1,-1 0 0,1 0-1,-1-1 1,0 1-1,0 0 1,0 0 0,0 0-1,0 0 1,0 0 0,-1 0-1,-1-2 1,1 3-20,-1-1 0,1 1 0,0-1 0,-1 1-1,1 0 1,-1 0 0,1 1 0,-1-1 0,0 0 0,1 1 0,-1-1 0,0 1 0,1 0 0,-1 0 0,0 0-1,1 0 1,-1 1 0,0-1 0,1 1 0,-4 0 0,-4 3 4,0-1 0,0 2 1,1-1-1,-1 1 0,1 1 0,0 0 0,0 0 0,1 0 1,0 1-1,0 1 0,0-1 0,1 1 0,0 1 1,1-1-1,0 1 0,-6 10 0,4-4-4,-1 1 0,2 0-1,0 1 1,1-1 0,1 1 0,0 0-1,1 1 1,-2 34 0,5-44-8,1 0 0,1-1 0,-1 1 0,1 0 0,0 0 0,1-1 0,0 1 0,0-1-1,1 1 1,5 9 0,-6-13-7,0-1-1,1 1 0,-1-1 0,1 1 0,0-1 1,0 0-1,0 0 0,0 0 0,1-1 1,-1 1-1,1-1 0,0 1 0,-1-1 0,1-1 1,0 1-1,0 0 0,0-1 0,1 0 0,-1 0 1,5 1-1,-1-2-87,0 1 1,0-1 0,0-1-1,-1 1 1,1-1-1,0-1 1,-1 0-1,1 0 1,10-4 0,-4 0 3,-1 0 1,0-1 0,0 0-1,12-10 1,17-18-189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7.218"/>
    </inkml:context>
    <inkml:brush xml:id="br0">
      <inkml:brushProperty name="width" value="0.05" units="cm"/>
      <inkml:brushProperty name="height" value="0.05" units="cm"/>
    </inkml:brush>
  </inkml:definitions>
  <inkml:trace contextRef="#ctx0" brushRef="#br0">72 0 21549,'-4'17'2064,"-5"9"-1560,-4 10-216,5 6 1105,-4 6-873,2 5-152,3-4-192,0-4-96,5-7-224,2-5-264,5-8-529,-4-8-319,2-11 968,-3-8-248,0-11-192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7.637"/>
    </inkml:context>
    <inkml:brush xml:id="br0">
      <inkml:brushProperty name="width" value="0.05" units="cm"/>
      <inkml:brushProperty name="height" value="0.05" units="cm"/>
    </inkml:brush>
  </inkml:definitions>
  <inkml:trace contextRef="#ctx0" brushRef="#br0">0 29 17652,'3'0'2200,"6"1"-1376,10 2-215,5-3 1527,6 0-976,6 0-272,5-3-295,1-1-169,4-2-720,-3 1-377,-7 0 577,-3 1-144,-5-2-120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8.054"/>
    </inkml:context>
    <inkml:brush xml:id="br0">
      <inkml:brushProperty name="width" value="0.05" units="cm"/>
      <inkml:brushProperty name="height" value="0.05" units="cm"/>
    </inkml:brush>
  </inkml:definitions>
  <inkml:trace contextRef="#ctx0" brushRef="#br0">200 6 14987,'-6'-1'449,"-1"-1"0,0 1 0,0 1 0,0-1 0,0 1-1,0 0 1,0 1 0,0-1 0,-11 3 0,14-1-260,-1 0 1,0 0-1,0 0 0,1 1 0,-1-1 1,1 1-1,0 0 0,0 1 1,0-1-1,0 1 0,1-1 0,-1 1 1,-4 7-1,-3 5-62,0 0 0,-8 18 1,17-29-131,-1 0 0,1 0 0,0 1 0,0-1 1,1 1-1,0-1 0,0 1 0,0-1 0,1 1 1,-1-1-1,2 10 0,0-12 0,0 0 0,0 0 0,0 0-1,0-1 1,1 1 0,-1-1 0,1 1 0,-1-1 0,1 1-1,0-1 1,0 0 0,0 0 0,1 0 0,-1 0 0,0 0-1,1-1 1,-1 1 0,1-1 0,-1 1 0,1-1 0,0 0-1,5 1 1,8 3-9,1 0 0,30 3 0,-23-5 0,-7 0 11,15 3-35,44 13-1,-68-16 29,-1-1 0,1 1 0,-1 1 0,0 0 0,0 0 0,0 0 0,0 0 0,-1 1 0,1 1 0,-1-1 0,6 8 0,-10-10 36,1 0-1,-1 0 1,0 1-1,0-1 1,0 1-1,-1-1 0,1 1 1,-1 0-1,0 0 1,0 0-1,0-1 1,0 1-1,-1 0 0,0 0 1,0 0-1,0 0 1,-1 6-1,0-4 75,0 0 0,-1-1 1,0 1-1,0-1 0,-1 1 0,0-1 0,0 0 0,0 0 0,0 0 0,-8 8 0,3-5 101,0 0 0,-1 0 0,0-1 0,0 0 0,-1-1 0,1 0 0,-1 0-1,-1-1 1,1 0 0,-1-1 0,-18 5 0,21-7-195,0-1 0,-1-1 1,1 1-1,0-1 0,0 0 1,-1-1-1,1 0 0,0-1 0,0 1 1,0-1-1,0-1 0,0 0 1,-8-4-1,12 5-41,0 0-1,0-1 1,0 0 0,0 1 0,0-2 0,1 1-1,-1 0 1,1-1 0,0 1 0,0-1-1,0 0 1,1 0 0,-1 0 0,1 0-1,0-1 1,0 1 0,0-1 0,1 1 0,0-1-1,-1 1 1,2-1 0,-1 0 0,0-7-1,5-17-294,10 2-100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8.600"/>
    </inkml:context>
    <inkml:brush xml:id="br0">
      <inkml:brushProperty name="width" value="0.05" units="cm"/>
      <inkml:brushProperty name="height" value="0.05" units="cm"/>
    </inkml:brush>
  </inkml:definitions>
  <inkml:trace contextRef="#ctx0" brushRef="#br0">175 6 20476,'0'0'34,"0"0"0,0 0 0,0 0 0,0-1 0,0 1-1,0 0 1,0 0 0,0-1 0,0 1 0,0 0 0,0 0-1,0 0 1,0-1 0,-1 1 0,1 0 0,0 0 0,0 0-1,0 0 1,0-1 0,0 1 0,-1 0 0,1 0 0,0 0-1,0 0 1,0 0 0,-1-1 0,1 1 0,0 0 0,0 0-1,0 0 1,-1 0 0,1 0 0,0 0 0,0 0 0,0 0-1,-1 0 1,1 0 0,0 0 0,0 0 0,-1 0 0,1 0-1,0 0 1,0 0 0,0 0 0,-1 0 0,1 0 0,0 0-1,0 0 1,-1 1 0,1-1 0,0 0 0,0 0 0,0 0-1,0 0 1,-1 0 0,1 1 0,0-1 0,0 0 0,0 0-1,0 0 1,0 0 0,-1 1 0,1-1 0,-14 15 333,4 7 131,2-1 1,0 1-1,-8 38 0,4-15-329,-82 320 1780,93-362-1908,0 0 0,1 0 0,-1 0-1,1 0 1,0 0 0,0 0-1,0 0 1,1 0 0,0 5 0,-1-8-35,0 1 0,0-1 0,1 0 0,-1 1 1,0-1-1,0 0 0,0 0 0,0 1 0,1-1 0,-1 0 1,0 0-1,0 1 0,1-1 0,-1 0 0,0 0 1,1 0-1,-1 1 0,0-1 0,0 0 0,1 0 0,-1 0 1,0 0-1,1 0 0,-1 0 0,0 0 0,1 0 1,-1 1-1,0-1 0,1 0 0,0-1 0,0 1-1,0 0 0,1-1 0,-1 0 0,1 1 0,-1-1 0,0 0 0,1 0 0,-1 0 0,0 0 0,0 0 0,2-1 0,5-7 13,0 0-1,-1 0 1,1-1 0,-2 0-1,1 0 1,6-16-1,25-69 91,-35 85-100,0 4-6,-1 0 0,0 0 0,0 0-1,0-1 1,-1 1 0,0 0 0,0-1 0,-1 1 0,0-12 0,0 18-3,0 0 1,0 0-1,0 0 1,0-1 0,0 1-1,0 0 1,0 0-1,0 0 1,0 0-1,0 0 1,0 0-1,0 0 1,0-1 0,0 1-1,0 0 1,0 0-1,0 0 1,0 0-1,0 0 1,0 0 0,0 0-1,-1-1 1,1 1-1,0 0 1,0 0-1,0 0 1,0 0 0,0 0-1,0 0 1,0 0-1,0 0 1,-1 0-1,1 0 1,0 0 0,0 0-1,0 0 1,0 0-1,0 0 1,0 0-1,0 0 1,-1 0 0,1 0-1,0 0 1,0 0-1,0 0 1,0 0-1,0 0 1,0 0 0,-1 0-1,-4 6-20,-3 13-18,5-10 7,2 0 0,-1 0-1,1 0 1,1 1-1,-1-1 1,2 0 0,-1 0-1,1 1 1,1-1 0,2 11-1,-3-17 24,0 0 0,0 0-1,1 0 1,-1 0 0,1-1-1,-1 1 1,1 0 0,0-1-1,0 1 1,0-1 0,0 0-1,0 0 1,1 1 0,-1-2-1,1 1 1,-1 0 0,1 0-1,0-1 1,0 0 0,-1 1-1,1-1 1,0 0 0,0 0-1,0-1 1,0 1 0,1-1-1,-1 1 1,0-1 0,0 0-1,0 0 1,0 0 0,0-1-1,0 1 1,4-2 0,2 0 21,0 0 1,0-1-1,0 0 1,-1-1-1,1 0 1,-1 0-1,0-1 1,0 0-1,-1-1 1,1 1 0,-1-1-1,8-10 1,-1 2 60,-1-2 0,-1 0 0,0 0 1,14-29-1,-24 44-51,-3 5-11,-2 13-11,-6 21-21,8-36 20,-4 17 0,1 0 0,1 1 0,0-1 0,0 24 1,3-42 2,0 0 0,0 0 0,0 0 0,0 0 0,0 0 0,0 0 0,0 0 0,0 0 0,1 0 1,-1 0-1,0 0 0,1 0 0,-1 0 0,0 0 0,1 0 0,-1 0 0,1 0 0,-1-1 0,1 1 0,0 0 1,-1 0-1,1-1 0,0 1 0,0 0 0,-1-1 0,1 1 0,0-1 0,0 1 0,1 0 0,0-1 5,0 0 0,0 0 0,0 0 0,0 0 0,0 0-1,0-1 1,0 1 0,0-1 0,0 1 0,0-1 0,-1 0 0,1 0-1,3-1 1,7-6 41,-1 0-1,1 0 0,10-11 1,52-60 179,-19 18-109,-78 129-563,20-59 139,0-2 304,1-1 0,0 0 1,0 1-1,1 0 1,0-1-1,0 1 1,0 0-1,1 8 1,3-12-146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9.287"/>
    </inkml:context>
    <inkml:brush xml:id="br0">
      <inkml:brushProperty name="width" value="0.05" units="cm"/>
      <inkml:brushProperty name="height" value="0.05" units="cm"/>
    </inkml:brush>
  </inkml:definitions>
  <inkml:trace contextRef="#ctx0" brushRef="#br0">150 24 16091,'1'-4'1203,"5"-13"516,-3 14-147,-4 10 1773,-55 246-366,49-225-2788,-83 258 1184,87-279-1328,3-6-31,-1 0 0,1 0-1,0 0 1,-1 0 0,1 0 0,0 0-1,0 0 1,-1 1 0,1-1 0,0 0-1,0 0 1,0 0 0,0 0 0,0 0-1,1 2 1,-1-3-12,1 0-1,-1 0 1,0 0 0,0 0-1,1 1 1,-1-1 0,0 0-1,1 0 1,-1 0 0,0 0-1,1 0 1,-1 0 0,0 0-1,1 0 1,-1 0-1,0 0 1,1 0 0,-1 0-1,0-1 1,1 1 0,-1 0-1,0 0 1,1 0 0,-1 0-1,0 0 1,1-1 0,-1 1-1,0 0 1,0 0 0,1-1-1,29-25 49,-26 22-35,21-22-29,2 1 0,1 2 0,1 1 0,55-32 0,-80 51-14,1 1 1,0 0-1,-1 1 1,1-1-1,0 1 1,0 0-1,-1 0 0,9 0 1,-12 1 15,0 0 1,0 0-1,0 0 0,0 0 1,0 0-1,0 1 0,0-1 1,0 0-1,0 1 0,0-1 1,0 0-1,0 1 0,0-1 1,0 1-1,-1 0 0,1-1 1,0 1-1,0 0 0,0 0 1,0 1-4,-1-1 1,1 1-1,0-1 1,-1 1 0,1 0-1,-1-1 1,0 1-1,0-1 1,1 1-1,-1 0 1,0-1 0,0 1-1,0 0 1,-1-1-1,0 4 1,-2 9-38,-1 1-1,-1-1 1,-1 0-1,-11 21 1,9-19 51,1 1 1,-9 26-1,16-41 1,-1-1-1,1 1 1,-1 0-1,1-1 1,0 1-1,0 0 1,-1 0-1,1-1 1,0 1-1,1 0 1,-1 0-1,0-1 1,0 1-1,1 0 1,-1-1-1,1 1 1,0 0-1,-1-1 1,1 1-1,1 1 1,-1-2-1,1 0 1,-1 0 0,0 0-1,1 0 1,-1 0 0,1 0-1,-1 0 1,1 0-1,-1-1 1,1 1 0,0-1-1,-1 1 1,1-1-1,0 0 1,-1 0 0,4 1-1,4-2-64,0 1 0,-1-2 0,1 1 0,0-1 0,-1 0-1,13-5 1,-10 3-288,-1 0 1,-1-1-1,1 0 0,-1-1 1,0 0-1,0 0 0,0-1 0,-1 0 1,0-1-1,0 0 0,-1 0 0,11-17 1,-4-2-561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09.842"/>
    </inkml:context>
    <inkml:brush xml:id="br0">
      <inkml:brushProperty name="width" value="0.05" units="cm"/>
      <inkml:brushProperty name="height" value="0.05" units="cm"/>
    </inkml:brush>
  </inkml:definitions>
  <inkml:trace contextRef="#ctx0" brushRef="#br0">10 0 14699,'-5'48'2948,"3"-38"-2256,1 0 1,0 0-1,1 0 0,1 19 1,-1-27-656,0 0 1,1 0 0,-1 0 0,1 0 0,0 0 0,-1 0 0,1-1-1,0 1 1,0 0 0,0-1 0,0 1 0,1 0 0,-1-1 0,0 0-1,1 1 1,-1-1 0,1 0 0,-1 1 0,4 0 0,-2 0-7,1 0 0,-1-1 0,1 0 0,0 0 0,-1 0 0,1-1 0,0 1 0,0-1 0,6 0 0,3 0 2,-1-2 0,1 0 0,-1 0 0,1-1 0,13-6 0,1-2 92,51-30 0,-47 23-76,-30 18-47,-1 0 0,1-1-1,-1 1 1,1-1 0,0 1 0,-1 0 0,1 0-1,0-1 1,-1 1 0,1 0 0,0 0 0,-1 0 0,1 0-1,0 0 1,-1 0 0,1 0 0,0 0 0,0 0 0,-1 0-1,1 0 1,0 0 0,-1 0 0,2 1 0,-2-1 0,1 1 0,-1-1 0,0 1 0,1-1 0,-1 1 0,0 0 0,1-1 0,-1 1 0,0 0 0,0-1 0,0 1 0,0 0 0,0-1 0,0 1 0,1 0-1,-1-1 1,-1 1 0,1 0 0,0 0 0,-12 44 95,8-32-38,1 0 43,0 1 0,1 0 1,1 0-1,0 0 1,0 0-1,3 19 1,2-7 1,1 0 0,12 37 0,-10-41-101,-2 0 0,0 1 0,-2-1 0,0 1 0,-2 0 0,-1 28 0,0-41 35,-1 0 1,0 0-1,-1 0 1,0 0-1,-1-1 1,0 1 0,0-1-1,-1 0 1,0 1-1,-1-2 1,0 1-1,0 0 1,-1-1 0,0 0-1,-1-1 1,-13 13-1,18-17 17,0-1-1,-1 0 0,1-1 1,-1 1-1,0 0 0,1-1 1,-1 1-1,0-1 0,0 0 1,0 0-1,0 0 0,0 0 1,0 0-1,0-1 0,0 0 1,-1 1-1,1-1 0,0 0 1,0-1-1,0 1 0,0 0 1,-5-2-1,5 0-1,0 1-1,0-1 1,0 0 0,0 0 0,0 0 0,1-1-1,-1 1 1,1-1 0,-1 1 0,1-1-1,0 0 1,0 0 0,0 0 0,0 0-1,1 0 1,-1 0 0,1-1 0,0 1 0,0 0-1,-1-5 1,-2-9-11,1-1 0,0 1 0,1-1 0,1 0-1,1 0 1,1 0 0,0 1 0,1-1 0,1 0 0,7-25 0,-6 29-214,1 0 0,1 0 0,0 0 0,1 0 0,1 1 0,0 0 0,0 1 0,1 0 0,1 0 0,0 1 0,0 0 0,22-17 0,33-15-397,-31 24 135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0:00.185"/>
    </inkml:context>
    <inkml:brush xml:id="br0">
      <inkml:brushProperty name="width" value="0.05" units="cm"/>
      <inkml:brushProperty name="height" value="0.05" units="cm"/>
    </inkml:brush>
  </inkml:definitions>
  <inkml:trace contextRef="#ctx0" brushRef="#br0">0 70 10850,'8'2'325,"1"-1"0,-1 0 0,0 0 0,1 0 0,-1-1-1,1-1 1,12-1 0,-3 0 66,420-15 862,510 47-1,2559 59-984,-2608-115-267,598-12-3,202-13 71,377-3 52,-1248 57 97,1024-9 239,310 16-180,60 6-925,-2036-24-152,-159 7 545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10.320"/>
    </inkml:context>
    <inkml:brush xml:id="br0">
      <inkml:brushProperty name="width" value="0.05" units="cm"/>
      <inkml:brushProperty name="height" value="0.05" units="cm"/>
    </inkml:brush>
  </inkml:definitions>
  <inkml:trace contextRef="#ctx0" brushRef="#br0">202 9 19596,'-1'-1'119,"0"0"0,-1 1-1,1-1 1,0 0 0,-1 0-1,1 1 1,0-1 0,-1 0 0,1 1-1,-1 0 1,1-1 0,-1 1-1,1 0 1,-1 0 0,1 0 0,-1-1-1,1 2 1,-1-1 0,0 0-1,1 0 1,-1 0 0,1 1 0,-1-1-1,1 1 1,0-1 0,-1 1-1,1 0 1,-1 0 0,0 0 0,-8 4 352,2 1 0,-17 12 1,25-18-468,-9 7 51,1 0 1,0 0 0,0 1-1,1 1 1,0-1-1,0 1 1,1 0-1,0 1 1,1-1-1,-6 14 1,11-22-57,-1 0-1,1 1 1,0-1 0,-1 0 0,1 0 0,0 1-1,0-1 1,0 0 0,0 0 0,0 1 0,0-1 0,0 0-1,1 0 1,-1 1 0,0-1 0,1 0 0,-1 0-1,1 0 1,-1 0 0,1 1 0,-1-1 0,1 0 0,0 0-1,0 0 1,0 0 0,-1 0 0,1-1 0,0 1-1,0 0 1,0 0 0,0 0 0,0-1 0,1 1 0,-1-1-1,0 1 1,0-1 0,0 1 0,2-1 0,6 3-25,1 0 0,-1-2 0,1 1 0,10 0 1,-6-1-27,2 1-28,43 7-127,-55-8 185,0 0 0,1 0 0,-1 0 0,0 1 0,0 0 0,0 0 0,0 0 0,0 0 0,0 1 0,3 2 0,-7-4 20,1-1 1,-1 1 0,1-1-1,-1 1 1,1 0 0,-1 0 0,0-1-1,1 1 1,-1 0 0,0-1-1,1 1 1,-1 0 0,0 0 0,0 0-1,0-1 1,0 1 0,0 0 0,0 0-1,0 0 1,0-1 0,0 1-1,0 0 1,0 0 0,0-1 0,-1 1-1,1 0 1,0 0 0,-1-1-1,1 1 1,0 0 0,-1 0 0,1-1-1,-1 1 1,1-1 0,-1 1 0,1 0-1,-1-1 1,0 1 0,1-1-1,-2 1 1,-28 19 98,11-11-178,-1 0 0,0-2 0,0 0 0,0-1 0,0-1 0,-1-1 1,-36 3-1,39-8-94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10.850"/>
    </inkml:context>
    <inkml:brush xml:id="br0">
      <inkml:brushProperty name="width" value="0.05" units="cm"/>
      <inkml:brushProperty name="height" value="0.05" units="cm"/>
    </inkml:brush>
  </inkml:definitions>
  <inkml:trace contextRef="#ctx0" brushRef="#br0">53 1 12315,'-10'42'9229,"-3"10"-6565,8-33-1964,-1-1-260,1 0 0,1 0 0,0 1-1,2-1 1,-1 26 0,3-43-429,0 0 0,0 0 0,0-1 0,0 1-1,0 0 1,0 0 0,0 0 0,1 0 0,-1 0 0,0 0 0,1 0-1,-1-1 1,1 1 0,-1 0 0,1 0 0,-1-1 0,1 1-1,-1 0 1,1 0 0,0-1 0,-1 1 0,1-1 0,0 1 0,0-1-1,0 1 1,1 0 0,0-1 0,0 1-1,0-1 1,0 0-1,0 0 1,0 0-1,0 0 1,0 0-1,0 0 1,0-1-1,0 1 1,4-2-1,4-2 12,-1 0 0,1-1 0,16-11 0,14-13 68,38-37 0,-21 17 33,-55 46-120,1 1 0,0 0 1,0-1-1,1 1 0,-1 1 0,0-1 1,0 0-1,1 1 0,4-2 0,-8 3-2,1 0-1,-1 0 0,0 0 1,1 0-1,-1 0 0,0 0 0,1 0 1,-1 0-1,1 0 0,-1 0 0,0 0 1,1 1-1,-1-1 0,0 0 1,1 0-1,-1 0 0,0 0 0,1 1 1,-1-1-1,0 0 0,0 0 0,1 1 1,-1-1-1,0 0 0,0 0 1,1 1-1,-1-1 0,0 0 0,0 1 1,0-1-1,0 0 0,1 1 0,-1 1 0,0 0 0,1 0 0,-1 1 0,0-1 0,-1 0 0,1 0 0,0 0 0,0 0 0,-2 4 0,-9 29-33,7-25 34,1-1 0,0 1 0,1 0 0,0-1 0,0 1 0,1 0 0,0 13 0,1-23 0,0 1 0,1 0 0,-1 0 0,0 0 0,0 0 0,1 0 0,-1-1 0,0 1 0,1 0 0,-1 0 0,1-1 0,-1 1 0,1 0 0,-1 0 0,1-1 0,0 1 0,-1-1 0,1 1 0,0-1 0,-1 1 0,1-1 0,0 1 0,0-1 0,-1 1 0,1-1 0,0 0 1,0 1-1,0-1 0,0 0 0,0 0 0,-1 0 0,1 0 0,0 0 0,0 0 0,0 0 0,0 0 0,0 0 0,0 0 0,-1 0 0,3-1 0,4-1 2,0 1 0,0-1 0,12-6 0,9-6 17,42-27-1,-45 25-141,53-25-1,-77 40 104,1 0 1,0 1-1,0-1 1,-1 0 0,1 1-1,0-1 1,0 1-1,0-1 1,0 1 0,0 0-1,0 0 1,0 0-1,-1 0 1,1 0 0,0 1-1,0-1 1,0 0-1,0 1 1,2 0 0,-2 1-16,-1-1 1,0 0-1,0 1 1,0-1 0,1 1-1,-1 0 1,-1-1-1,1 1 1,0 0 0,0-1-1,-1 1 1,1 0-1,-1 0 1,1 0 0,-1-1-1,0 1 1,0 0-1,0 0 1,0 3-1,-3 33-947,2-30 572,0 0-1,1 0 1,-1 0 0,2 8 0,-1-15 371,0 0 0,1 0-1,-1 0 1,0-1 0,0 1 0,1 0-1,-1 0 1,0 0 0,1 0 0,-1 0-1,1-1 1,-1 1 0,1 0-1,-1-1 1,1 1 0,-1 0 0,1-1-1,0 1 1,-1 0 0,1-1 0,0 1-1,0-1 1,0 1 0,-1-1 0,3 1-1,12 1-662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11.735"/>
    </inkml:context>
    <inkml:brush xml:id="br0">
      <inkml:brushProperty name="width" value="0.05" units="cm"/>
      <inkml:brushProperty name="height" value="0.05" units="cm"/>
    </inkml:brush>
  </inkml:definitions>
  <inkml:trace contextRef="#ctx0" brushRef="#br0">142 268 15787,'-7'0'384,"0"0"0,0 0-1,0 1 1,0-1 0,0 2-1,0-1 1,0 1 0,1 0-1,-1 1 1,0-1 0,1 1-1,-11 7 1,13-7-292,1-1 0,0 1 1,0 0-1,0 0 0,0 0 0,0 0 0,1 1 1,-1-1-1,1 1 0,0-1 0,0 1 0,0 0 1,1 0-1,-1 0 0,1-1 0,0 2 0,0-1 1,0 0-1,1 0 0,0 0 0,-1 0 0,2 8 1,-1-10-90,0-1 1,0 0 0,0 1 0,1-1-1,-1 0 1,0 1 0,1-1 0,-1 0-1,1 1 1,-1-1 0,1 0 0,-1 0-1,1 0 1,0 0 0,0 1 0,0-1-1,-1 0 1,1 0 0,0 0 0,0-1-1,1 1 1,-1 0 0,1 1 0,1-2 2,-1 1 1,0 0-1,0-1 1,1 1-1,-1-1 0,0 0 1,1 0-1,-1 0 1,0 0-1,0 0 1,1-1-1,3 0 1,4-2 16,1-1 0,-1 0 1,0 0-1,15-9 0,-2-3-29,0 0 0,-2-1 0,0-1 0,0-1 0,-2-1 0,-1-1 0,32-45 0,-56 76-38,0 0 1,1 1-1,-5 17 0,-4 6 23,4-12 28,-4 9 164,0 0 0,3 1-1,-12 47 1,22-77-149,1 0 0,0-1 0,-1 1 1,1 0-1,0 0 0,0 0 0,0 0 0,0 0 0,1 0 1,-1 0-1,0 0 0,1 0 0,-1 0 0,1 0 1,1 2-1,-2-4-10,1 1-1,0 0 1,0 0 0,0-1 0,0 1 0,0-1-1,0 1 1,0-1 0,0 1 0,0-1 0,0 1-1,0-1 1,0 0 0,0 0 0,0 1 0,0-1-1,0 0 1,0 0 0,0 0 0,0 0 0,0 0-1,0-1 1,0 1 0,1 0 0,-1 0 0,0-1-1,1 0 1,7-2 12,-1 0 0,0-1 0,0-1 0,0 1 0,0-1 0,11-10 0,17-9-89,-36 23 62,0 1 0,0 0-1,0 0 1,1 0 0,-1 0 0,0-1 0,0 1 0,0 0-1,1 0 1,-1 0 0,0 0 0,0 0 0,0 0-1,1-1 1,-1 1 0,0 0 0,0 0 0,1 0 0,-1 0-1,0 0 1,0 0 0,0 0 0,1 0 0,-1 0 0,0 0-1,0 0 1,1 0 0,-1 0 0,0 0 0,0 1 0,0-1-1,1 0 1,-1 0 0,0 0 0,0 0 0,0 0 0,1 0-1,-1 0 1,0 1 0,0-1 0,0 0 0,0 0 0,1 0-1,-1 1 1,0-1 0,0 0 0,-2 15-84,-15 25-15,14-34 69,-52 108-115,-29 69 804,78-163-250,16-29-140,18-31 6,-17 22-221,199-328 211,0-57-631,-209 401 359,-1 1-1,1 0 0,0 0 0,-1-1 0,1 1 0,0 0 0,-1 0 0,1 0 0,0 0 0,0 0 0,0 0 0,0 0 0,2-1 0,-3 15-161,-11 35 28,11-46 152,-6 17-23,2 1-1,0 0 1,-1 22-1,4-35 4,2 1 0,-1-1 0,1 1 1,0-1-1,0 0 0,1 1 0,0-1 0,0 0 0,1 0 1,-1 0-1,9 12 0,-4-8-51,0 0-36,-1-1 1,0 1-1,-1 0 0,8 21 0,-12-30 102,-1 0 0,1 1-1,-1-1 1,1 1 0,-1-1-1,0 1 1,0-1 0,0 0 0,0 1-1,0-1 1,-1 1 0,1-1 0,-1 1-1,1-1 1,-1 0 0,0 1 0,0-1-1,0 0 1,0 0 0,-1 0 0,1 0-1,0 0 1,-1 0 0,0 0-1,1 0 1,-1 0 0,0-1 0,0 1-1,0-1 1,-2 2 0,-4 1 93,1 0 1,-1-1 0,0 0-1,0 0 1,0-1-1,0 0 1,0 0 0,-1-1-1,1 0 1,-10 0-1,12-1-254,1 0 0,-1 0-1,1-1 1,-1 0-1,1 0 1,-1 0 0,1 0-1,0-1 1,0 0 0,0 0-1,0-1 1,0 1 0,0-1-1,0 0 1,1 0 0,-6-5-1,0-8-333,8-4-217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12.297"/>
    </inkml:context>
    <inkml:brush xml:id="br0">
      <inkml:brushProperty name="width" value="0.05" units="cm"/>
      <inkml:brushProperty name="height" value="0.05" units="cm"/>
    </inkml:brush>
  </inkml:definitions>
  <inkml:trace contextRef="#ctx0" brushRef="#br0">30 42 15675,'8'-16'2068,"3"-7"70,-9 21-431,-4 13 863,-18 48-554,10-33-1706,-6 31 0,15-56-293,1 0-1,-1 0 1,1 0 0,0 0 0,0 0-1,-1 0 1,1 0 0,0 0 0,0 0 0,0 0-1,0 0 1,0 1 0,1-1 0,-1 0-1,0 0 1,0 0 0,1 0 0,-1 0 0,0 0-1,1 0 1,-1-1 0,1 1 0,0 0-1,0 2 1,1-3 3,-1 0-1,0 1 1,0-1-1,0 0 1,0 0-1,0 0 1,0 1-1,1-1 0,-1 0 1,0-1-1,0 1 1,0 0-1,0 0 1,0 0-1,0-1 1,1 1-1,-1-1 1,1 0-1,8-4 95,-1 0 0,0 0-1,14-11 1,101-91 499,-124 107-613,0 0-1,1-1 0,-1 1 1,0 0-1,1-1 0,-1 1 1,1 0-1,-1-1 0,0 1 1,1 0-1,-1 0 0,1-1 1,-1 1-1,1 0 0,-1 0 1,0 0-1,1 0 0,-1 0 1,1 0-1,-1-1 0,1 1 1,-1 0-1,1 0 0,-1 1 0,1-1 1,-1 0-1,1 0 0,-1 0 1,1 0-1,-1 0 0,1 0 1,-1 1-1,0-1 0,1 0 1,-1 0-1,1 1 0,0 0-4,-1 1-1,1-1 1,-1 0 0,1 1-1,-1-1 1,0 1-1,1-1 1,-1 1 0,0-1-1,0 1 1,0-1-1,-1 2 1,-7 46-163,7-48 161,-7 25-141,6-20-76,0 0 0,0 0 0,0 0 0,0 1 0,1-1 0,0 0-1,1 1 1,-1-1 0,2 8 0,-1-14 192,0 0 0,0 0 0,0 0 0,1 0 0,-1 1 0,0-1 0,0 0 0,0 0 0,1 0-1,-1 0 1,0 0 0,0 0 0,0 0 0,1 0 0,-1 0 0,0 0 0,0 0 0,1 0 0,-1 0 0,0 0 0,0 0 0,0 0-1,1 0 1,-1 0 0,0 0 0,0 0 0,1 0 0,-1 0 0,0 0 0,0 0 0,0 0 0,1-1 0,-1 1 0,0 0 0,0 0-1,0 0 1,0 0 0,1-1 0,-1 1 0,0 0 0,0 0 0,0 0 0,0 0 0,0-1 0,10-8-280,-9 8 223,12-13-606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12.745"/>
    </inkml:context>
    <inkml:brush xml:id="br0">
      <inkml:brushProperty name="width" value="0.05" units="cm"/>
      <inkml:brushProperty name="height" value="0.05" units="cm"/>
    </inkml:brush>
  </inkml:definitions>
  <inkml:trace contextRef="#ctx0" brushRef="#br0">158 107 17620,'-22'-6'3064,"20"5"-2876,-1 0 0,1 0 0,-1 0 0,1 0 0,-1 1 0,0 0 0,1-1 0,-1 1 0,0 0 0,1 0 0,-1 0 0,0 1 0,0-1 0,1 1 0,-1-1 0,1 1 0,-5 2 0,0 0-78,1 1 0,0-1 0,0 2-1,0-1 1,1 1 0,-1-1 0,1 2 0,-5 5 0,7-8-86,0 1 1,0 0-1,1 0 1,-1 0 0,1 0-1,0 0 1,0 0-1,0 1 1,1-1-1,0 1 1,-1-1-1,1 1 1,0 5-1,1-10-20,0 1 0,0 0 0,0-1 0,0 1 0,0 0 0,1-1 0,-1 1 0,0 0 0,0-1 0,0 1 0,1-1 0,-1 1 0,0-1 0,1 1 0,-1 0 0,0-1 0,1 1 0,-1-1 1,1 1-1,-1-1 0,1 0 0,-1 1 0,1-1 0,-1 0 0,1 1 0,0 0 0,21 1 27,-15-4-28,1 1 1,-1-1-1,13-5 0,12-7 0,0-3 0,-1 0 0,-1-2 0,-1-1 0,0-2 0,-2 0 0,33-36 0,-54 52-1,-5 6-1,0-1 0,0 0 0,0 0 0,0 0 0,0 0 0,0 0 0,0 0 0,0 0 0,-1 0 0,1 0 0,0 0 0,-1 0 0,1-1 0,-1 1 0,1 0 0,-1-3 0,-14 16 19,-6 12-15,-31 47 0,44-60-22,1 1 0,0 0 1,0 1-1,1-1 1,1 1-1,-5 21 0,8-33-27,1 1 0,0-1 0,-1 0 0,1 0 0,0 0 0,0 0 0,0 0 0,0 1 0,0-1 0,0 0-1,0 0 1,0 0 0,1 0 0,-1 1 0,0-1 0,1 0 0,-1 0 0,1 0 0,-1 0 0,1 0 0,0 0-1,0 1 1,0-1-23,0-1-1,0 0 0,0 1 1,0-1-1,0 0 0,0 0 1,0 1-1,0-1 0,0 0 1,0 0-1,0 0 0,0 0 1,0 0-1,0-1 0,0 1 1,0 0-1,0 0 0,0-1 1,2 0-1,4-2-167,0 0 1,-1-1-1,1 0 0,-1 0 1,9-9-1,13-13-503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13.465"/>
    </inkml:context>
    <inkml:brush xml:id="br0">
      <inkml:brushProperty name="width" value="0.05" units="cm"/>
      <inkml:brushProperty name="height" value="0.05" units="cm"/>
    </inkml:brush>
  </inkml:definitions>
  <inkml:trace contextRef="#ctx0" brushRef="#br0">202 0 18892,'-6'4'471,"0"1"0,0 0 0,0 0 0,1 0 0,0 1 0,0-1 0,0 1 0,-4 7 0,-29 57 1083,26-47-1199,-46 96 699,49-98-834,1 1-1,1 0 1,-8 39-1,15-57-190,-1 1 0,0 0-1,1 0 1,0-1-1,0 1 1,0 0 0,1-1-1,1 6 1,-2-9-25,1 1 1,-1-1 0,1 0-1,0 0 1,-1 0-1,1 0 1,0 1-1,0-1 1,-1 0-1,1 0 1,0-1-1,0 1 1,0 0-1,0 0 1,1 0 0,-1-1-1,0 1 1,0-1-1,0 1 1,0-1-1,1 1 1,-1-1-1,0 1 1,1-1-1,-1 0 1,0 0-1,1 0 1,-1 0 0,0 0-1,0 0 1,3 0-1,3-1 3,1 0-1,0-1 1,-1 0-1,0 0 1,1 0-1,-1-1 1,0 0 0,10-6-1,6-6 0,23-18 0,-28 19-44,32-19 0,-49 32 31,0 1 1,0-1-1,0 0 1,0 1-1,0-1 0,0 1 1,0-1-1,0 1 1,1 0-1,-1-1 0,0 1 1,0 0-1,0 0 1,0 0-1,1 0 1,-1 0-1,0 0 0,0 0 1,1 0-1,-1 0 1,0 0-1,2 1 0,-3 0 2,1 0 0,0 0-1,-1 0 1,1-1-1,-1 1 1,0 0-1,1 0 1,-1 0-1,0 0 1,1 0-1,-1 0 1,0 0 0,0 0-1,0 0 1,0 0-1,0 0 1,0 0-1,0 0 1,0 0-1,-1 1 1,-1 10-24,-1-2 0,0 1 0,-7 14 1,9-22 25,-7 16-31,3-10 24,1 1-1,1-1 0,-3 13 1,5-21 11,1-1 0,0 0-1,0 1 1,0-1 0,0 0 0,-1 1 0,1-1 0,0 0 0,0 1 0,0-1 0,0 1 0,0-1-1,0 0 1,0 1 0,0-1 0,0 1 0,0-1 0,0 0 0,0 1 0,1-1 0,-1 0 0,0 1-1,0-1 1,0 0 0,0 1 0,1-1 0,-1 0 0,0 1 0,0-1 0,0 0 0,1 0 0,-1 1-1,0-1 1,1 0 0,-1 0 0,0 1 0,1-1 0,-1 0 0,0 0 0,1 0 0,-1 0-1,0 1 1,1-1 0,-1 0 0,0 0 0,1 0 0,-1 0 0,1 0 0,-1 0 0,0 0 0,1 0-1,-1 0 1,0 0 0,1 0 0,-1 0 0,0-1 0,1 1 0,-1 0 0,1 0 0,-1 0 0,0 0-1,1-1 1,-1 1 0,0 0 0,1-1 0,24-14 50,52-50 52,-49 39-167,40-27 0,-65 51 30,0 0 0,0 0-1,0 1 1,0-1 0,1 1-1,5-2 1,-9 3 26,1 0-1,-1 0 0,0 0 1,1 0-1,-1 0 1,1 0-1,-1 0 1,1 0-1,-1 0 0,0 0 1,1 0-1,-1 0 1,1 0-1,-1 0 1,0 1-1,1-1 0,-1 0 1,1 0-1,-1 0 1,0 1-1,1-1 1,-1 0-1,1 1 0,-1 0 1,0-1-1,1 1 0,-1 0 0,0 0 0,0 0 0,0-1 0,1 1 0,-1 0 0,0 0 0,0 0 0,0-1 0,0 1 0,0 0 0,-1 0 1,1 0-1,0 1 0,-3 6-42,0 1 1,0-1 0,-1 0 0,0 0-1,-9 13 1,8-14 84,1 1 0,-1-1-1,2 0 1,-1 1 0,1 0 0,-3 11-1,6-19-26,0 1-1,0-1 0,0 0 0,0 1 1,0-1-1,-1 0 0,1 0 1,0 1-1,0-1 0,0 0 0,1 1 1,-1-1-1,0 0 0,0 0 1,0 1-1,0-1 0,0 0 1,0 0-1,0 1 0,0-1 0,1 0 1,-1 0-1,0 1 0,0-1 1,0 0-1,0 0 0,1 0 0,-1 1 1,0-1-1,0 0 0,1 0 1,-1 0-1,0 0 0,0 1 0,1-1 1,-1 0-1,0 0 0,0 0 1,1 0-1,15-2 150,15-10 38,44-31 73,-51 28-227,0 1 0,37-15 1,-60 29-45,0-1 0,1 1 1,-1-1-1,0 1 0,0-1 1,1 1-1,-1 0 0,0-1 1,0 1-1,1 0 0,-1 0 1,0 0-1,1 0 0,-1 0 0,0 0 1,0 1-1,1-1 0,-1 0 1,0 1-1,0-1 0,0 1 1,1-1-1,-1 1 0,2 1 1,-3-1-2,1 0 0,0 1 1,-1-1-1,1 0 1,-1 1-1,1-1 1,-1 1-1,0-1 1,1 1-1,-1-1 0,0 1 1,0-1-1,0 1 1,0-1-1,0 1 1,-1-1-1,1 1 0,0-1 1,-1 1-1,0 1 1,-7 18-29,6-17 36,0 0 1,0 0-1,1 1 1,0-1-1,0 0 1,0 1-1,-1 6 0,3-11 2,-1 1 0,0-1-1,1 1 1,-1-1-1,0 1 1,1-1-1,-1 0 1,1 1-1,-1-1 1,0 0 0,1 0-1,-1 1 1,1-1-1,-1 0 1,1 0-1,-1 1 1,1-1-1,0 0 1,-1 0 0,1 0-1,-1 0 1,1 0-1,-1 0 1,1 0-1,-1 0 1,1 0-1,0 0 1,-1 0-1,1 0 1,-1-1 0,1 1-1,-1 0 1,1 0-1,-1 0 1,1-1-1,-1 1 1,1-1-1,23-9 52,-1-3-11,-16 8-78,1 0 0,0 1 1,0 0-1,0 1 0,0-1 0,15-2 0,-22 5 23,-1 1 0,1 0 0,0 0 0,-1 0 0,1 0-1,-1 0 1,1 0 0,-1 0 0,1 0 0,-1 0 0,1 0-1,0 0 1,-1 0 0,1 0 0,-1 0 0,1 0 0,-1 1-1,1-1 1,-1 0 0,1 0 0,-1 1 0,1-1 0,-1 0 0,1 1-1,-1-1 1,0 1 0,1-1 0,-1 0 0,1 1 0,-1-1-1,0 1 1,1-1 0,-1 1 0,0-1 0,0 1 0,0-1-1,1 1 1,-1-1 0,0 1 0,0 0 0,0-1 0,0 2-1,-6 27-664,2-5-2185,16-35 1697,0-4 363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13.857"/>
    </inkml:context>
    <inkml:brush xml:id="br0">
      <inkml:brushProperty name="width" value="0.05" units="cm"/>
      <inkml:brushProperty name="height" value="0.05" units="cm"/>
    </inkml:brush>
  </inkml:definitions>
  <inkml:trace contextRef="#ctx0" brushRef="#br0">175 66 15923,'1'24'3129,"1"0"245,-2-23-3321,0 0 0,1-1 0,-1 1 0,1-1 0,-1 1 0,1-1 0,-1 0-1,1 1 1,-1-1 0,1 1 0,-1-1 0,1 0 0,-1 1 0,1-1 0,0 0-1,-1 0 1,1 0 0,-1 1 0,1-1 0,0 0 0,-1 0 0,1 0 0,0 0-1,-1 0 1,1 0 0,0 0 0,-1 0 0,1 0 0,0 0 0,-1-1 0,1 1 0,-1 0-1,1 0 1,0-1 0,5-1 1,-1 0-1,0 0 0,0-1 1,1 0-1,-2 0 0,1 0 1,0 0-1,4-6 0,-5 7-38,-2-1 0,1 0 0,0 0 0,0 0 0,-1 0 0,0 0 0,1-1 0,-1 1 0,-1-1 0,1 0 0,0 1 0,1-7 0,-3 9-10,0-1 0,0 1-1,0-1 1,0 1 0,0-1 0,0 1 0,0 0-1,0-1 1,-1 1 0,1 0 0,-1-1 0,1 1-1,-1 0 1,1-1 0,-1 1 0,0 0 0,1 0-1,-1 0 1,0-1 0,0 1 0,0 0 0,0 0-1,0 0 1,0 1 0,0-1 0,-1 0 0,1 0-1,0 0 1,0 1 0,-1-1 0,1 1 0,0-1-1,-1 1 1,1 0 0,-3-1 0,-1 0 19,0 0 0,0 0 0,0 1 0,-1 0 0,1 0 0,0 0 0,0 1 0,-9 1 0,3 2 23,1-1-1,0 2 1,0 0-1,0 0 0,0 0 1,1 1-1,0 1 1,0 0-1,1 0 0,0 0 1,-8 10-1,7-6 37,0 0 0,0 0-1,2 1 1,-1 0 0,1 1 0,1 0 0,0 0-1,-4 17 1,9-27-57,0 1-1,0 0 1,0-1 0,1 1-1,-1 0 1,1-1 0,0 1 0,0 0-1,0 0 1,1-1 0,0 1-1,1 4 1,-2-6-24,1 0-1,1 0 1,-1 0-1,0 0 1,0 0-1,1 0 1,-1 0-1,1 0 1,0-1 0,-1 1-1,1-1 1,0 1-1,0-1 1,0 0-1,0 0 1,0 0 0,0 0-1,0 0 1,1 0-1,2 0 1,14 3-103,-1-1-1,1 0 1,0-2 0,0 0-1,21-2 1,-31 1 67,62-5-112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35.622"/>
    </inkml:context>
    <inkml:brush xml:id="br0">
      <inkml:brushProperty name="width" value="0.05" units="cm"/>
      <inkml:brushProperty name="height" value="0.05" units="cm"/>
    </inkml:brush>
  </inkml:definitions>
  <inkml:trace contextRef="#ctx0" brushRef="#br0">21 207 18124,'-1'-1'94,"-1"0"0,1 0 0,0 0 0,-1 0 0,1 0 0,0 0 0,0 0 0,0 0 0,0-1 0,0 1 0,0 0 0,0-1 0,0 1 0,0 0 0,1-1 0,-1 1 0,0-1 0,1 0 0,-1-1 0,1-1 24,0 1-1,0 0 0,0 0 0,0 0 0,0-1 0,1 1 1,-1 0-1,1 0 0,2-4 0,2-6 184,1 0 0,1 0-1,12-17 1,-16 26-219,0-1-24,24-34 282,-25 37-310,1-1-1,-1 0 0,0 1 1,1 0-1,0-1 0,-1 1 1,1 0-1,0 0 1,0 0-1,5-1 0,-7 3-25,0-1 0,0 1 0,0 0 0,0 0-1,0 0 1,0 0 0,1 0 0,-1 0 0,0 1 0,0-1-1,0 0 1,0 1 0,0-1 0,0 0 0,0 1-1,0-1 1,0 1 0,0-1 0,0 1 0,-1 0 0,1 0-1,0-1 1,0 1 0,0 0 0,-1 0 0,1 0 0,-1-1-1,1 1 1,0 0 0,-1 0 0,1 2 0,13 35-40,-12-33 35,10 47 6,15 47 41,-24-91-27,1 0-1,-1 0 0,1 0 0,1 0 1,-1-1-1,1 0 0,0 0 0,13 13 1,-14-16 18,1-1 0,0 0 0,0 0 0,0 0 1,0-1-1,1 1 0,-1-1 0,1-1 0,-1 1 0,1-1 1,0 0-1,0 0 0,-1 0 0,1-1 0,0 0 0,0 0 1,0-1-1,-1 1 0,8-3 0,6-1 133,-1-1 1,0-1-1,0 0 0,26-15 1,-5 1 275,38-26-1,-60 33-270,0 1 0,-1-2 0,0 0 0,17-20-1,-20 17-46,-13 16-144,1 1-1,-1-1 0,1 0 0,-1 1 1,1-1-1,-1 1 0,1-1 0,-1 0 1,0 1-1,0-1 0,1 0 1,-1 1-1,0-1 0,0 0 0,0 0 1,1 1-1,-1-1 0,0 0 1,0 0-1,0 1 0,-1-2 0,1 2-49,-1-1 0,1 1 0,-1 0 0,0 1 0,1-1-1,-1 0 1,1 0 0,-1 0 0,1 0 0,-1 0 0,1 1 0,-1-1-1,1 0 1,-1 0 0,1 1 0,-1-1 0,1 0 0,-1 1 0,1-1-1,-1 0 1,1 1 0,-1-1 0,1 1 0,0-1 0,-1 1-1,1-1 1,0 1 0,-9 15-616,9-5 89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38.434"/>
    </inkml:context>
    <inkml:brush xml:id="br0">
      <inkml:brushProperty name="width" value="0.05" units="cm"/>
      <inkml:brushProperty name="height" value="0.05" units="cm"/>
    </inkml:brush>
  </inkml:definitions>
  <inkml:trace contextRef="#ctx0" brushRef="#br0">71 180 15595,'8'-87'7171,"-32"230"-3994,13-57-2838,-1-17-197,-18 152 196,29-220-329,1 0 1,0 0-1,0 0 0,0 0 1,0 0-1,0 1 1,0-1-1,0 0 1,0 0-1,0 0 1,1 0-1,-1 0 0,0 0 1,1 0-1,-1 0 1,1 0-1,-1 0 1,2 1-1,-2-1 0,1-1 0,-1 0 0,1 0-1,-1 0 1,1 0 0,-1-1 0,1 1 0,0 0-1,-1 0 1,1 0 0,-1 0 0,1 0 0,-1-1-1,0 1 1,1 0 0,-1 0 0,1-1 0,-1 1-1,1 0 1,-1-1 0,0 1 0,1 0 0,-1-1-1,0 1 1,1-2 0,4-4 73,0 0 0,0-1 0,6-13 0,5-17 160,-1 0-1,17-68 1,6-84 284,-31 138-403,-2 1 0,-1-69 0,6 215-185,-8-82 53,2 1 0,0-1 0,0-1 0,1 1 0,1-1 0,0 0 0,1 0 0,11 15 1,-15-24 2,0 0 1,0 0 0,1-1 0,-1 1 0,1-1 0,0 0 0,0 0 0,0 0 0,0 0 0,1-1-1,-1 0 1,1 0 0,-1 0 0,1-1 0,0 1 0,-1-1 0,1 0 0,0 0 0,0-1 0,0 1-1,0-1 1,0 0 0,0-1 0,0 1 0,0-1 0,0 0 0,7-3 0,-3 1 1,0 0 1,-1-1-1,1 0 1,-1 0 0,0-1-1,0 0 1,9-9-1,5-5 18,18-23 0,-19 20-6,-8 12 11,-13 10-18,0 0-1,0 0 0,1 0 1,-1 0-1,0 0 0,0 0 1,0 0-1,0 0 1,1 0-1,-1 0 0,0 0 1,0 0-1,0 0 0,0 0 1,1 0-1,-1 0 0,0 0 1,0 0-1,0 0 0,0 0 1,0 0-1,1 0 0,-1 0 1,0 0-1,0 0 0,0 1 1,0-1-1,0 0 0,0 0 1,0 0-1,1 0 0,-1 0 1,0 0-1,0 1 0,0-1 1,0 0-1,0 0 0,0 0 1,0 0-1,0 0 0,0 1 1,0-1-1,0 0 0,-3 30-8,1-21-9,-20 97-289,-13 90-1032,34-186 930,1 0-1,0 0 1,0-1 0,3 13-1,-3-21 250,0 1 0,1-1 0,-1 1 0,0-1 0,1 0 0,0 1-1,-1-1 1,1 0 0,0 0 0,-1 1 0,1-1 0,0 0 0,0 0 0,0 0 0,2 2-1,-2-3 11,0 1 0,0-1 0,0 0 0,0 0 0,0 0 0,0 1 0,0-1 0,0 0 0,0 0 0,0 0 0,0-1 0,0 1 0,0 0-1,0 0 1,0-1 0,0 1 0,0 0 0,0-1 0,0 1 0,0-1 0,0 1 0,0-1 0,0 1 0,-1-1 0,2-1 0,5-3-500,0-1 1,-1-1-1,0 1 1,0-1-1,6-9 0,-8 10 1103,2-1-1,-1 0 0,1 1 1,11-10-1,-14 14-219,0 0 1,0 1-1,0-1 1,0 1-1,0-1 0,0 1 1,1 0-1,-1 0 1,0 1-1,0-1 1,1 1-1,-1 0 0,0-1 1,1 1-1,-1 1 1,5 0-1,-4-1-80,1 1-1,-1 0 1,0 0-1,0 0 1,0 1 0,0-1-1,0 1 1,0 0-1,-1 0 1,1 1-1,0-1 1,-1 1 0,0-1-1,0 1 1,0 0-1,0 0 1,4 5-1,-4-3 27,0 0 0,-1 1 0,1-1 0,-1 0 0,0 1 0,0-1 0,-1 1 0,0 0 0,0-1 0,0 1 0,0 12 0,-1-47 828,2 0 0,10-56 1,-12 84-1023,0-1 0,1 1 1,-1 0-1,0 0 0,1 0 1,-1 1-1,1-1 1,-1 0-1,1 0 0,0 0 1,-1 0-1,1 0 0,0 1 1,-1-1-1,1 0 1,0 0-1,0 1 0,0-1 1,0 1-1,0-1 1,0 1-1,0-1 0,0 1 1,0 0-1,0-1 0,0 1 1,0 0-1,0 0 1,0-1-1,0 1 0,0 0 1,0 0-1,0 0 1,2 1-1,5 0-343,-1 1 0,1 0 0,-1 0 1,9 4-1,10 3-949,3-3-1,0-1 1,54 1-1,-24-6 66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38.853"/>
    </inkml:context>
    <inkml:brush xml:id="br0">
      <inkml:brushProperty name="width" value="0.05" units="cm"/>
      <inkml:brushProperty name="height" value="0.05" units="cm"/>
    </inkml:brush>
  </inkml:definitions>
  <inkml:trace contextRef="#ctx0" brushRef="#br0">141 353 18044,'-13'6'855,"0"0"0,1 1 0,0 1 0,0-1 0,-15 15 0,22-18-689,1 1-1,-1 0 1,1 0-1,0 0 0,0 1 1,0-1-1,1 1 1,0 0-1,0 0 1,1 0-1,-1 1 1,1-1-1,-2 11 1,4-15-148,0 0 0,-1-1 0,1 1 0,0 0 0,0 0 1,0-1-1,0 1 0,0 0 0,0-1 0,1 1 0,-1 0 1,1 0-1,-1-1 0,1 1 0,-1-1 0,3 4 0,-3-5-13,1 1 1,0 0-1,-1-1 0,1 1 0,0-1 1,0 1-1,0-1 0,0 1 0,-1-1 0,1 0 1,0 0-1,0 1 0,0-1 0,0 0 1,0 0-1,0 0 0,0 0 0,0 0 1,0 0-1,0 0 0,0 0 0,1 0 0,4-2 4,0 0-1,1 0 0,-1-1 0,0 1 0,0-2 0,0 1 0,7-6 0,20-15 46,-1-2 1,-2-1-1,42-48 0,-25 19 99,43-68 0,-76 105-94,-2 0 1,0-1-1,-1 0 0,-1-1 1,11-32-1,-21 52-49,1 0-1,-1 0 1,0 0-1,1-1 1,-1 1-1,0 0 1,0 0-1,1 0 1,-1 0-1,0 0 1,0-1 0,0 1-1,-1 0 1,1 0-1,0 0 1,0 0-1,-1 0 1,1-1-1,-1 0 1,0 2-1,0 0-1,0 1 1,0-1 0,0 1 0,0-1 0,0 1-1,0-1 1,0 1 0,0 0 0,0-1 0,0 1-1,0 0 1,0 0 0,1 0 0,-1 0-1,0-1 1,1 1 0,-1 0 0,1 0 0,-1 0-1,0 3 1,-23 35 86,2 2 0,2 0-1,2 1 1,2 1 0,-15 59-1,31-100-95,-8 30 41,-7 53 0,14-77-119,0 0-1,1 0 1,0 0-1,0 0 1,1 0-1,0 0 1,1 0-1,-1 0 0,1 0 1,1 0-1,0-1 1,5 12-1,-6-16 5,0 0-1,1 0 1,-1 0-1,1 0 1,0-1-1,-1 1 1,1-1-1,0 1 1,0-1-1,1 0 1,-1 0-1,0 0 1,1-1-1,4 2 1,0-1 1,-1 0 0,1-1 0,0 0 0,-1 0 0,1-1 1,10 0-1,35-5-476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1:03.182"/>
    </inkml:context>
    <inkml:brush xml:id="br0">
      <inkml:brushProperty name="width" value="0.05" units="cm"/>
      <inkml:brushProperty name="height" value="0.05" units="cm"/>
    </inkml:brush>
  </inkml:definitions>
  <inkml:trace contextRef="#ctx0" brushRef="#br0">0 232 13059,'40'-1'408,"69"7"1,24 0-426,10-18 89,190-40 1,-34 2-47,201 14 1,-197 18-17,45-11 23,280-17 116,3 52-39,-73 49 116,145 10 187,-167-38 11,-2-31-168,-525 3-211,4 1-234,0-1 1,21-5 0,-32 6 135,0 0 0,0-1 0,0 1 0,0-1 0,0 0 0,0 0 1,0 1-1,0-1 0,-1 0 0,1 0 0,0-1 0,-1 1 1,1 0-1,-1-1 0,1 1 0,-1-1 0,0 1 0,0-1 0,1 1 1,-1-1-1,0 0 0,0 0 0,-1 0 0,2-2 0,-1-8-284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0:01.023"/>
    </inkml:context>
    <inkml:brush xml:id="br0">
      <inkml:brushProperty name="width" value="0.05" units="cm"/>
      <inkml:brushProperty name="height" value="0.05" units="cm"/>
    </inkml:brush>
  </inkml:definitions>
  <inkml:trace contextRef="#ctx0" brushRef="#br0">36 83 11266,'-33'19'1454,"33"-19"-1441,-1 0 0,1 0 0,0 0 0,0 0 0,0 0 0,0 0 1,0 0-1,0 0 0,0 0 0,-1 1 0,1-1 0,0 0 0,0 0 0,0 0 0,0 0 0,0 0 0,0 0 0,0 0 0,0 0 0,0 1 1,0-1-1,0 0 0,0 0 0,0 0 0,-1 0 0,1 0 0,0 0 0,0 0 0,0 1 0,0-1 0,0 0 0,0 0 0,0 0 0,0 0 1,0 0-1,0 0 0,1 1 0,-1-1 0,0 0 0,0 0 0,0 0 0,0 0 0,0 0 0,0 0 0,0 1 0,0-1 0,0 0 0,0 0 1,0 0-1,1 0 0,8 3 392,10-2 81,324-19 1612,-177 5-1744,369-11-61,-178 10-232,805-27 7,4 53-78,-776 11-104,148 6-212,-376-27 236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39.260"/>
    </inkml:context>
    <inkml:brush xml:id="br0">
      <inkml:brushProperty name="width" value="0.05" units="cm"/>
      <inkml:brushProperty name="height" value="0.05" units="cm"/>
    </inkml:brush>
  </inkml:definitions>
  <inkml:trace contextRef="#ctx0" brushRef="#br0">202 29 17772,'1'0'128,"-1"0"0,0 0 0,1 0 1,-1-1-1,0 1 0,1 0 0,-1 0 1,0-1-1,1 1 0,-1 0 0,0-1 0,1 1 1,-1 0-1,0-1 0,0 1 0,1 0 0,-1-1 1,0 1-1,0 0 0,0-1 0,0 1 1,1-1-1,-1 1 0,0-1 0,0 1 0,0 0 1,0-1-1,0 1 0,0-1 0,0 1 1,0-1-1,0 1 0,0 0 0,-1-1 0,1 1 1,0-1-1,0 0 0,0 1 8,0-1-1,-1 0 1,1 1 0,0-1-1,0 0 1,-1 1 0,1-1-1,0 0 1,-1 1 0,1-1-1,0 0 1,-1 1 0,1-1 0,-1 1-1,1-1 1,-1 1 0,1-1-1,-1 1 1,1-1 0,-1 1-1,0 0 1,1-1 0,-1 1-1,0 0 1,1-1 0,-1 1-1,-1 0 1,0 0-22,0 0 1,0 0-1,0 1 1,0-1-1,0 1 1,0-1-1,0 1 1,1 0-1,-1 0 1,0 0-1,0 0 1,1 0-1,-1 0 1,0 0-1,1 1 1,-3 2-1,-23 28 222,24-29-279,-18 26 3,1 2 0,-22 44 0,33-57-70,1 0-1,1 1 1,1-1-1,1 1 1,1 1-1,-3 19 1,7-36 3,-1 0 0,1 0 0,0 0 1,0 0-1,0 0 0,0 0 0,1 0 0,-1 0 0,1 0 1,0 0-1,0 0 0,0 0 0,0 0 0,1 0 0,-1 0 1,3 2-1,-2-3-3,0 0 0,0 0 0,0-1 0,0 1 0,0-1 0,1 1 1,-1-1-1,1 0 0,-1 0 0,1 0 0,-1 0 0,1 0 0,0-1 0,-1 1 0,1-1 0,0 0 1,-1 0-1,5 0 0,11-1-98,1-1 1,-1-1-1,0 0 0,-1-1 1,35-13-1,-10 0-784,48-28 0,-60 27 477,43-31-1,-35 15-95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39.724"/>
    </inkml:context>
    <inkml:brush xml:id="br0">
      <inkml:brushProperty name="width" value="0.05" units="cm"/>
      <inkml:brushProperty name="height" value="0.05" units="cm"/>
    </inkml:brush>
  </inkml:definitions>
  <inkml:trace contextRef="#ctx0" brushRef="#br0">25 25 18236,'3'5'2144,"4"-2"-1319,10 3-225,6-2 1120,10-2-544,7 2-216,7-4-175,6-3-145,5 0-416,0-1-312,-6-2-1040,-8-1 79,-11 1 777,-14-5-248,-20 2-264</inkml:trace>
  <inkml:trace contextRef="#ctx0" brushRef="#br0" timeOffset="1.49">0 190 17444,'10'-2'2408,"16"2"-1376,6-4-439,6-2 2255,11-1-1880,6 0-279,6-2-841,-1 3 720,5 1-496,-3 0-88,-2-3-104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7:40.549"/>
    </inkml:context>
    <inkml:brush xml:id="br0">
      <inkml:brushProperty name="width" value="0.05" units="cm"/>
      <inkml:brushProperty name="height" value="0.05" units="cm"/>
    </inkml:brush>
  </inkml:definitions>
  <inkml:trace contextRef="#ctx0" brushRef="#br0">0 330 15731,'16'-19'537,"0"1"0,1 1-1,33-25 1,64-36 958,-75 55-1705,1 2-1,0 1 1,1 3-1,1 1 1,1 2-1,0 2 1,0 2-1,2 1 1,-1 3-1,0 2 0,1 1 1,0 3-1,0 1 1,0 3-1,64 12 1,34 20 247,-54-13 426,155 21 0,323-38 558,-180-11-768,-291 9-206,192 32 0,9 38 552,-169-38 343,197 28 0,-213-55-326,0-5-1,0-5 1,222-31-1,328-103-1261,-71 10-2877,-445 104 2839,0 6 1,2 6-1,-1 6 1,162 19-1,-83 11 1833,189 17 801,-253-35-1259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8:23.958"/>
    </inkml:context>
    <inkml:brush xml:id="br0">
      <inkml:brushProperty name="width" value="0.05" units="cm"/>
      <inkml:brushProperty name="height" value="0.05" units="cm"/>
    </inkml:brush>
  </inkml:definitions>
  <inkml:trace contextRef="#ctx0" brushRef="#br0">0 495 17444,'18'-105'1398,"5"1"0,52-148 0,-72 243-1362,-3 6-25,1 1 0,0 0 0,-1 0 0,1 0 0,0 0 0,0 0 0,0 0 0,1 1-1,1-4 1,-3 5-10,0 0 0,1 0 0,-1-1 1,0 1-1,0 0 0,0 0 0,0 0 0,0 0 0,0 0 0,0 0 0,0 0 0,1 0 0,-1 0 0,0 0 0,0 0 0,0 0 0,0 0 0,0 0 0,0 0 0,0 0 0,1 0 1,-1 0-1,0 0 0,0 0 0,0 0 0,0 0 0,0 0 0,0 0 0,0 0 0,1 0 0,-1 0 0,0 0 0,0 0 0,0 0 0,0 1 0,0-1 0,0 0 0,0 0 0,0 0 1,0 0-1,0 0 0,1 0 0,-1 0 0,0 0 0,0 0 0,0 1 0,0-1 0,3 9 22,1 11-18,-4 41-35,-8 81 1,3-82-317,3 82 0,2-138 319,0-1-1,0 1 1,1 0 0,-1-1-1,1 1 1,0 0-1,0-1 1,0 1 0,0-1-1,3 4 1,4-6-163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8:24.521"/>
    </inkml:context>
    <inkml:brush xml:id="br0">
      <inkml:brushProperty name="width" value="0.05" units="cm"/>
      <inkml:brushProperty name="height" value="0.05" units="cm"/>
    </inkml:brush>
  </inkml:definitions>
  <inkml:trace contextRef="#ctx0" brushRef="#br0">0 138 14187,'7'-11'560,"0"0"0,0-1 0,1 2 1,0-1-1,1 2 0,0-1 0,1 1 0,0 0 0,0 1 0,1 0 0,0 1 0,16-8 1,-25 13-533,0 1 0,1 1 0,-1-1 0,0 0 0,0 0 0,0 1 0,1-1 0,-1 1 0,0 0 0,0 0 0,1 0 0,-1 0 0,0 0 0,1 0 0,-1 0 0,0 1 0,0-1 0,0 1 0,1 0 0,-1 0 0,0 0 0,0 0 0,0 0 0,0 0 0,0 0 0,0 1 0,-1-1 0,1 1 0,0-1 0,-1 1 0,1 0 1,-1-1-1,1 1 0,-1 0 0,0 0 0,0 0 0,0 0 0,1 3 0,2 5-29,-1-1-1,0 1 1,-1 0 0,0 0 0,0 0 0,-1 0 0,-1 15 0,0-5 53,-2-1 1,0 1 0,-2-1-1,0 0 1,-1 0 0,-8 20-1,-52 103 1095,52-116-790,13-25-353,0-1 0,0 0 1,0 0-1,0 1 0,0-1 0,0 0 0,0 0 0,1 1 0,-1-1 0,0 0 1,0 0-1,0 1 0,0-1 0,0 0 0,1 0 0,-1 1 0,0-1 0,0 0 1,0 0-1,1 0 0,-1 0 0,0 1 0,0-1 0,1 0 0,-1 0 0,0 0 1,0 0-1,1 0 0,-1 0 0,0 0 0,0 0 0,1 0 0,-1 0 0,0 0 1,0 0-1,1 0 0,-1 0 0,0 0 0,1 0 0,-1 0 0,0 0 0,19 1 133,-13-1-117,2 1-58,0 1-1,0 0 1,0 1 0,0-1 0,-1 1 0,1 1 0,-1 0 0,1 0 0,-1 0 0,-1 1 0,1 0 0,-1 0 0,10 10 0,-6-5-35,-1 0 0,0 1 0,0 1 0,-1 0 0,0 0 0,-1 0 0,6 15 0,-11-23 117,0 0 0,-1 0-1,1 0 1,-1 0-1,0 1 1,0-1 0,-1 0-1,1 0 1,-1 1-1,0-1 1,0 0 0,0 0-1,-1 1 1,1-1-1,-1 0 1,0 0 0,-1 0-1,1 1 1,-1-1-1,1-1 1,-1 1 0,0 0-1,-1 0 1,1-1-1,0 1 1,-1-1 0,0 0-1,0 0 1,0 0-1,0 0 1,-1 0 0,1-1-1,-1 1 1,1-1-1,-7 3 1,-5 2 236,0-1 1,-1 0-1,1-1 0,-1-1 0,0 0 1,-17 1-1,-10-1-293,-45-1-1,115-21-6118,26-20 3682,-17 5 1045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8:24.970"/>
    </inkml:context>
    <inkml:brush xml:id="br0">
      <inkml:brushProperty name="width" value="0.05" units="cm"/>
      <inkml:brushProperty name="height" value="0.05" units="cm"/>
    </inkml:brush>
  </inkml:definitions>
  <inkml:trace contextRef="#ctx0" brushRef="#br0">131 336 11530,'9'-10'462,"4"-3"337,0-1 0,-1 0 0,-1 0 0,12-20 0,-21 30-527,0 0 0,0 0-1,-1 0 1,1 0-1,-1-1 1,0 1-1,0-1 1,0 1-1,0-9 1,-1 10-78,-1 1 0,1-1 1,-1 0-1,1 0 1,-1 0-1,0 0 0,0 1 1,0-1-1,-1 0 1,1 1-1,-1-1 0,1 1 1,-1-1-1,0 1 1,0 0-1,-3-3 0,3 3-102,0 0 0,-1 0-1,1 0 1,-1 1 0,1-1 0,-1 1-1,0-1 1,1 1 0,-1 0-1,0 0 1,0 0 0,0 1-1,0-1 1,0 1 0,0-1 0,0 1-1,0 0 1,0 0 0,0 1-1,0-1 1,0 0 0,0 1-1,0 0 1,1 0 0,-1 0 0,0 0-1,0 0 1,1 0 0,-1 1-1,0-1 1,1 1 0,-1 0-1,-1 2 1,-4 3-34,0 0-1,0 0 1,1 1-1,0 0 1,0 0-1,1 0 1,0 1-1,-5 12 1,3-5-70,2 0 1,0 0-1,1 1 1,1 0-1,0 0 1,1 1-1,1-1 1,1 1-1,1 33 1,1-40-8,0 1-1,1-1 1,0 0 0,0 0 0,1 0 0,1 0-1,0 0 1,0 0 0,1-1 0,1 0 0,-1 0-1,2-1 1,-1 1 0,1-1 0,1-1 0,10 11-1,-14-15 6,1-1 0,0 1 0,0-1 0,0 0 0,1 0 0,-1-1 0,1 1 0,-1-1 0,1-1 0,0 1 0,0-1 0,0 0 0,11 1 0,-9-2 5,0-1-1,1 0 1,-1 0 0,-1-1 0,1 0 0,0 0 0,0-1-1,-1 0 1,11-5 0,-2-2 51,-1 0 1,1-1-1,-2 0 1,0-1-1,0-1 1,-1 0-1,-1-1 0,15-22 1,-16 21 60,-2-1 0,0-1 1,-1 0-1,-1 0 0,0 0 1,-1-1-1,-1 0 0,-1-1 0,0 1 1,-1 0-1,-2-1 0,1-24 1,-3 32-62,1 0 0,-1 1 0,0-1 0,-1 1 1,-1-1-1,0 1 0,0 0 0,-1 0 0,0 0 0,0 1 1,-1-1-1,-1 1 0,1 0 0,-1 0 0,-1 1 0,0 0 1,0 0-1,-1 1 0,0 0 0,0 0 0,0 0 1,-1 1-1,-9-5 0,12 8-101,0 1 1,1-1-1,-1 1 1,0 0-1,0 0 1,-1 1 0,1-1-1,0 1 1,0 1-1,-1-1 1,1 1-1,0 1 1,-1-1-1,1 1 1,0 0-1,-1 0 1,1 1-1,0-1 1,0 1-1,0 1 1,0-1-1,-8 6 1,4-1-81,1 0 0,1 0 1,-1 0-1,1 1 0,1 0 0,-1 1 1,1 0-1,1 0 0,-1 0 0,2 1 1,-9 18-1,-5 24-440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8:38.362"/>
    </inkml:context>
    <inkml:brush xml:id="br0">
      <inkml:brushProperty name="width" value="0.05" units="cm"/>
      <inkml:brushProperty name="height" value="0.05" units="cm"/>
    </inkml:brush>
  </inkml:definitions>
  <inkml:trace contextRef="#ctx0" brushRef="#br0">165 31 13347,'1'-1'247,"-1"0"0,0 0 1,0 0-1,1 0 0,-1 0 0,0 0 1,0 0-1,0 0 0,0 0 0,0 0 1,0 0-1,0 0 0,-1 0 0,1 0 1,0 0-1,0 0 0,-1 0 0,1 0 1,-1 0-1,1 0 0,-1 0 1,1 0-1,-1 0 0,0 0 0,1 1 1,-1-1-1,0 0 0,-1 0 0,1 0-48,-1 1-1,1-1 0,-1 1 1,0 0-1,0 0 0,1 0 1,-1 0-1,0 0 0,1 0 1,-1 0-1,0 1 0,1-1 1,-1 1-1,0-1 0,-1 2 1,-6 2 24,0 0 1,0 1-1,0 0 1,1 1-1,-8 6 1,9-4-176,1-1-1,-1 1 1,1 0 0,1 0 0,0 0-1,0 1 1,0 0 0,1 0-1,1 0 1,0 1 0,0-1-1,0 1 1,-1 16 0,3-20-47,0-1 0,1 1-1,0 0 1,0 0 0,0 0 0,0-1 0,1 1-1,0 0 1,0-1 0,1 1 0,0 0 0,0-1-1,0 0 1,0 1 0,1-1 0,0 0 0,0 0-1,0-1 1,1 1 0,0-1 0,0 1 0,0-1 0,0 0-1,8 5 1,-10-8 6,0 0-1,-1 0 0,1 0 1,0 0-1,1 0 0,-1 0 1,0-1-1,0 1 1,0-1-1,0 1 0,0-1 1,0 0-1,1 0 0,-1 0 1,0 0-1,0 0 1,0-1-1,1 1 0,-1-1 1,3 0-1,-2-1 43,1 0 1,-1 0-1,0 0 0,1 0 1,-1-1-1,0 1 0,-1-1 1,1 0-1,0 0 0,3-5 1,1-2 184,-1-1 1,0 1-1,-1-1 1,0 0-1,-1 0 1,5-19-1,-7 20-29,-1 0 0,0-1 0,0 1-1,-1 0 1,0-1 0,-1 1 0,0-1 0,0 1 0,-4-12 0,4 19-271,0 0 1,0 0-1,0 0 1,0 0-1,0 0 1,-1 0-1,1 0 1,-1 1-1,0-1 1,0 0-1,0 1 1,0 0-1,0-1 1,-1 1 0,1 0-1,-1 0 1,1 0-1,-1 1 1,0-1-1,0 1 1,1-1-1,-1 1 1,0 0-1,0 0 1,-1 0-1,1 0 1,0 1-1,0-1 1,0 1 0,0 0-1,-1 0 1,1 0-1,-6 1 1,9-1 21,1 1 1,-1-1-1,0 0 0,0 0 1,1 0-1,-1 0 1,0 0-1,1 1 1,-1-1-1,0 0 1,0 0-1,1 0 1,-1 1-1,0-1 1,0 0-1,0 0 1,0 1-1,1-1 1,-1 0-1,0 1 0,0-1 1,0 0-1,0 0 1,0 1-1,0-1 1,0 0-1,1 1 1,-1-1-1,0 0 1,0 1-1,0-1 1,0 0-1,0 1 1,-1-1-1,1 0 0,0 1 1,0-1-1,0 0 1,0 0-1,0 1 1,0-1-1,0 0 1,-1 1-1,1-1 1,0 0-1,0 0 1,0 1-1,-1-1 1,1 0-1,0 0 0,0 0 1,-1 1-1,1-1 1,0 0-1,0 0 1,-1 0-1,1 0 1,0 1-1,-1-1 1,1 0-1,0 0 1,-1 0-1,1 0 1,0 0-1,-1 0 1,1 0-1,11 4-895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8:43.020"/>
    </inkml:context>
    <inkml:brush xml:id="br0">
      <inkml:brushProperty name="width" value="0.05" units="cm"/>
      <inkml:brushProperty name="height" value="0.05" units="cm"/>
    </inkml:brush>
  </inkml:definitions>
  <inkml:trace contextRef="#ctx0" brushRef="#br0">2966 170 13139,'-85'-32'1114,"51"19"-1140,0 0-1,0 3 1,-1 1 0,-56-8 0,-4 13-219,-98 10 1,-22-1 435,-214-34 883,150 6-493,-556-3-1040,719 24 6,71 1 284,-18-1-14,-108 11-1,168-8 172,0-1-1,0 1 1,1-1 0,-1 1 0,0 0-1,0 0 1,1 0 0,-1 1-1,1-1 1,-1 1 0,1-1-1,-1 1 1,1 0 0,0 0 0,-3 3-1,1 0-197,0 1-1,1 0 0,0 0 0,0 0 1,-3 7-1,-1 4-408,4-9 758,-2 1 1,1-1 0,-1 0 0,-1 0 0,1-1-1,-1 1 1,0-1 0,-1-1 0,0 1 0,0-1-1,-12 8 1,17-13-178,1 0 0,-1 0-1,0 0 1,0 0 0,0 0-1,0-1 1,0 1 0,0-1-1,0 1 1,0-1 0,0 0 0,0 1-1,0-1 1,0 0 0,0-1-1,0 1 1,0 0 0,0 0-1,0-1 1,0 1 0,-3-2-1,-6-6 25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0:36.992"/>
    </inkml:context>
    <inkml:brush xml:id="br0">
      <inkml:brushProperty name="width" value="0.05" units="cm"/>
      <inkml:brushProperty name="height" value="0.05" units="cm"/>
      <inkml:brushProperty name="color" value="#E71224"/>
    </inkml:brush>
  </inkml:definitions>
  <inkml:trace contextRef="#ctx0" brushRef="#br0">9958 224 11050,'-13'-2'135,"1"-1"-1,0-1 0,1 0 1,-1 0-1,0-1 0,1-1 1,0 0-1,-17-12 0,17 11-18,1 1-31,0 1-1,-1 0 1,1 1 0,-1 0 0,0 1 0,-1 0 0,1 1 0,0 0 0,-1 0 0,1 1 0,-1 1-1,1 0 1,-18 3 0,-12 3 131,1 2 0,-59 20 0,24-6-131,-461 103 581,366-95-588,-206 9 0,36-32-216,-478-52 0,-831-158 118,963 107 30,-5 45-19,-85 63 285,-1 40 276,117-6 40,37-39-424,381-9-296,208 2 61,0 1-1,-64 10 0,88-9 44,-1 1-1,1 0 1,0 1 0,0 0-1,0 0 1,1 1-1,0 0 1,-1 1-1,2 0 1,-1 1-1,1-1 1,0 1-1,-10 13 1,3-2-1,2 1-1,0 1 1,2 0 0,0 1-1,1 0 1,1 1-1,-6 23 1,4-7-8,2 1-1,2 1 1,-4 52 0,14 115-81,2-68 159,-31 306-101,12-342-131,-5-2 0,-42 130 0,32-135 137,5 2-1,4 0 0,4 2 0,4 0 0,2 134 0,25 205-593,0-34-151,-39 238 781,3-237 175,18 564-241,7-465-248,-50 370-82,-1-95 492,44-430-58,-3 135-552,-25-1-405,-79 291 890,30-246 1269,27 3-372,61 408-1026,-1-565-140,26 324 608,-7-499-212,47 463 443,-70-625-421,1 21 139,2-2 0,16 66 0,-17-106-211,0 1-1,1-1 0,1 0 1,0 0-1,2-1 0,0 0 1,0 0-1,1-1 0,1-1 1,1 1-1,14 13 0,-6-11-20,0 0-1,2-1 1,-1-1-1,2-1 1,0-1-1,0-1 1,32 11-1,-19-11-32,0-2-1,1-1 1,-1-2-1,56 4 1,-22-8-124,108-9 1,64-22-309,86-18-240,306-34-198,108 37 767,-450 29 119,1315-48 42,-540 73 122,-853-4-139,1256-19 136,-1300 7-137,365-1 37,618 72 0,1076 132 324,-1376-158-330,-1-41-11,-280-24-33,759-19 10,-360 7-49,73-85-79,-946 104 115,465-93-411,-463 90 243,-34 9 120,126-42 0,-175 47 82,-1-1-1,0-1 0,-1 0 0,1-1 0,-2-1 1,0 0-1,0-1 0,-1-1 0,0 0 1,-1-1-1,11-17 0,12-21-4,52-107 0,-42 72-10,119-258-182,-131 258-510,-4-2 0,19-99 1,-38 130 305,-3 0 1,-2 0-1,-5-106 1,-42-173 2098,4 23-799,10 60-647,23 224-279,-65-562 516,43 116-594,-56-646-218,53 874 130,-25-222 166,23-1 183,12-782-171,23 1-114,-1 1058 101,-11-721 39,-1 129 220,-8 111-130,4 508-115,-7 2-1,-45-169 1,-31 17 68,72 256-71,-2 1 0,-3 1 1,-38-56-1,-14-3-92,-5 4 1,-171-173-1,177 212-37,-3 3 1,-4 4-1,-161-95 0,166 119 44,-1 3 1,-2 4-1,-1 4 0,-95-22 0,-373-62 34,473 102 53,-673-95 361,-103 22-30,-5 25-251,186 32 14,223 14-9,36-1 9,-148-7 255,455 18-327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0:43.719"/>
    </inkml:context>
    <inkml:brush xml:id="br0">
      <inkml:brushProperty name="width" value="0.05" units="cm"/>
      <inkml:brushProperty name="height" value="0.05" units="cm"/>
      <inkml:brushProperty name="color" value="#E71224"/>
    </inkml:brush>
  </inkml:definitions>
  <inkml:trace contextRef="#ctx0" brushRef="#br0">1 185 12491,'32'-5'650,"53"-17"1,-72 19-604,251-60-137,-217 55 96,0 3 0,0 1-1,84 4 1,99 27 150,81 4 71,45-40-160,0-25 3,-150 13-55,408-12-10,416 48 11,-581-6-12,404-24 18,-334 1-38,-50-1-15,49 0 56,-3 28-25,-245 27 477,-192-26 124,-65-13-408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1:44.593"/>
    </inkml:context>
    <inkml:brush xml:id="br0">
      <inkml:brushProperty name="width" value="0.05" units="cm"/>
      <inkml:brushProperty name="height" value="0.05" units="cm"/>
    </inkml:brush>
  </inkml:definitions>
  <inkml:trace contextRef="#ctx0" brushRef="#br0">10057 365 9506,'-461'-82'1352,"-347"22"-640,-2 64-447,-168-6 737,-57-92-847,1012 91-163,-1043-94-260,-613 67 303,727 75 44,5 79 271,813-95-344,2 5 0,-168 68 0,196-59-23,2 6 0,2 4 1,-115 80-1,194-118 9,1 0-1,0 1 1,0 2 0,2 0-1,0 1 1,2 0 0,-19 28-1,29-37-5,0 0 1,1 0-1,1 0 0,-1 1 0,1-1 0,1 1 0,0 0 0,1 0 0,0 0 1,1 0-1,0 0 0,0 1 0,1-1 0,1 0 0,0 1 0,0-1 0,1 0 0,1 0 1,4 11-1,0-4-36,1-1 1,0 0 0,2-1-1,0 0 1,1 0-1,0-1 1,2-1 0,-1 0-1,21 17 1,-2-4-74,1-2 1,2-2-1,49 27 1,-13-15-11,2-3 0,1-3-1,2-4 1,112 24 0,319 30-190,138-17 122,-147-18 146,1526 144 549,822-129 249,-938-152-604,-1279 29-129,630-148 1,-383-10-163,-671 149 82,-173 60 55,-1-2 0,-1-1-1,0-1 1,34-27 0,-56 37 22,1 1-1,-1-1 0,0 0 1,-1-1-1,1 0 0,-2 0 1,1 0-1,-1-1 1,8-17-1,-11 19 5,0 1 0,0-1 0,0 0 0,-1 0 0,0 0 0,-1 0 0,0 0 0,0 0 0,0 0 0,-1 0 0,1 0 0,-2 0 0,1 0 0,-5-11 1,0 4 6,-1 0 0,0 1 0,-1 0 1,0 0-1,-1 1 0,0 0 0,-1 1 1,-20-18-1,-6-2 22,-63-40 1,21 22-69,-3 4-1,-2 3 1,-89-31 0,-275-71-148,-248-8-133,-13 59 32,435 68 190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0:51.852"/>
    </inkml:context>
    <inkml:brush xml:id="br0">
      <inkml:brushProperty name="width" value="0.05" units="cm"/>
      <inkml:brushProperty name="height" value="0.05" units="cm"/>
      <inkml:brushProperty name="color" value="#E71224"/>
    </inkml:brush>
  </inkml:definitions>
  <inkml:trace contextRef="#ctx0" brushRef="#br0">0 181 9858,'63'-24'1292,"105"-31"-315,-48 29-924,183-16 1,126 16-38,-257 18-17,1233 28 268,391 146 21,-61-32-40,1098-85 256,-958-65-118,-1725 13-356,569 8 264,-679 0-296,-40-7-11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1:07.869"/>
    </inkml:context>
    <inkml:brush xml:id="br0">
      <inkml:brushProperty name="width" value="0.05" units="cm"/>
      <inkml:brushProperty name="height" value="0.05" units="cm"/>
    </inkml:brush>
  </inkml:definitions>
  <inkml:trace contextRef="#ctx0" brushRef="#br0">1 1 24575,'0'0'-8191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1:35.233"/>
    </inkml:context>
    <inkml:brush xml:id="br0">
      <inkml:brushProperty name="width" value="0.05" units="cm"/>
      <inkml:brushProperty name="height" value="0.05" units="cm"/>
    </inkml:brush>
  </inkml:definitions>
  <inkml:trace contextRef="#ctx0" brushRef="#br0">1 211 12115,'22'-10'1343,"27"-10"-1,-20 14-1222,1 2-1,0 0 0,0 2 0,52 3 1,33-2 430,-69-4 49,75-20-1,-28 5-221,45-1-245,271-4 0,141 41-126,-143 0 16,280 2-33,179-37 29,-679 11-10,620-62 88,-751 60 5,-105 4-1220,33 4 1002,-6-2-140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2:00.283"/>
    </inkml:context>
    <inkml:brush xml:id="br0">
      <inkml:brushProperty name="width" value="0.05" units="cm"/>
      <inkml:brushProperty name="height" value="0.05" units="cm"/>
    </inkml:brush>
  </inkml:definitions>
  <inkml:trace contextRef="#ctx0" brushRef="#br0">8 127 9282,'-1'0'26,"1"0"0,-1 1 0,1-1 0,-1 0 0,1 1 1,-1-1-1,1 0 0,-1 1 0,1-1 0,0 1 0,-1-1 0,1 1 0,0-1 0,0 1 0,-1-1 0,1 1 0,0-1 1,0 1-1,0-1 0,-1 1 0,1-1 0,0 1 0,0-1 0,0 1 0,0-1 0,0 1 0,0 0 0,0-1 1,0 1-1,0-1 0,1 1 0,-1-1 0,0 1 0,0-1 0,0 1 0,1-1 0,-1 1 0,0-1 0,1 1 1,-1-1-1,0 1 0,1-1 0,-1 1 0,0-1 0,1 0 0,-1 1 0,1-1 0,-1 0 0,1 1 0,-1-1 0,1 0 1,-1 0-1,1 1 0,2 0 56,-1 0 0,1-1 0,0 1 0,-1-1 0,1 1 0,0-1 0,-1 0 0,1 0 0,0 0 0,3 0 0,52-11 1002,55-7 161,-20 12-1034,-17 1 144,80-14 0,-44 3-297,2 5-1,122 4 1,-65 3-20,-127 2-38,687-3 60,-220 75-44,-34-1-5,371-50 122,-527-18-141,481-10 24,-728 8-8,174-6 2,136-2-3,-382 9-7,329-4-17,-1-22 58,-151 5 86,55-9 168,-100 3-67,-125 24-185,0 0 0,0-1 1,-1 0-1,0 0 0,13-10 1,-20 14-48,0-1 0,-1 0 0,0 0 0,1 0 0,-1 0 0,1 0 0,-1 0 1,0 0-1,0 0 0,1 0 0,-1 0 0,0 0 0,0 1 0,0-1 0,0 0 0,0 0 0,0 0 0,0 0 1,-1 0-1,1 0 0,0 0 0,-1 0 0,1 0 0,0 0 0,-1 0 0,1 0 0,-2-1 0,-6-14-12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2:28.964"/>
    </inkml:context>
    <inkml:brush xml:id="br0">
      <inkml:brushProperty name="width" value="0.05" units="cm"/>
      <inkml:brushProperty name="height" value="0.05" units="cm"/>
    </inkml:brush>
  </inkml:definitions>
  <inkml:trace contextRef="#ctx0" brushRef="#br0">1 163 12251,'4'-1'152,"0"1"-1,1-1 1,-1 0 0,0 0 0,0-1 0,1 1 0,4-4 0,13-3-19,51-11 132,1 3-1,136-10 1,157 15 131,-197 9-32,9-2 132,1496-27 996,-1078 14-1432,338 1 40,-915 16-74,-10 0 45,0 0 0,0 1-1,18 2 1,-24-1-77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2:42.108"/>
    </inkml:context>
    <inkml:brush xml:id="br0">
      <inkml:brushProperty name="width" value="0.05" units="cm"/>
      <inkml:brushProperty name="height" value="0.05" units="cm"/>
    </inkml:brush>
  </inkml:definitions>
  <inkml:trace contextRef="#ctx0" brushRef="#br0">69 76 12411,'-4'2'270,"-34"7"680,38-9-913,-1 1 1,0-1 0,0 0-1,0 0 1,0 0 0,0 0-1,0 0 1,0 0 0,1 0-1,-1 0 1,0 0 0,0 0-1,0 0 1,0 0-1,0-1 1,0 1 0,1 0-1,-1-1 1,0 1 0,0-1-1,1 1 1,-1-1 0,0 1-1,0-1 1,1 1 0,-1-1-1,0 0 1,1 1 0,-1-1-1,1 0 1,-1 0 0,1 1-1,-1-1 1,1-1 0,0 0 38,0 1 0,0 0 0,0-1 0,0 1 0,1-1 0,-1 1 0,1-1 0,-1 1 0,1 0 0,-1-1 0,1 1 0,0 0 0,0 0 0,0-1 0,0 1 0,-1 0 0,2 0 0,-1 0 0,0 0 1,0 0-1,2-1 0,28-16 488,-23 14-519,1 1 1,0 1-1,0 0 0,0 0 0,0 0 0,0 1 0,0 1 0,13 0 0,11 2-25,32 7-1,-28-3-8,527 35 13,3-52 102,-276-4 67,968-28 953,-1035 51-854,268 45 1,-229-24-265,-188-25 0,112-9-1,-159 2 34,40-9 1,-123 33-1791,49-18 1436,4-6-83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2:58.999"/>
    </inkml:context>
    <inkml:brush xml:id="br0">
      <inkml:brushProperty name="width" value="0.05" units="cm"/>
      <inkml:brushProperty name="height" value="0.05" units="cm"/>
    </inkml:brush>
  </inkml:definitions>
  <inkml:trace contextRef="#ctx0" brushRef="#br0">573 477 9818,'-2'-16'1093,"0"13"-528,0 11 36,-14 141 251,6 0-1,12 204 0,15 157-645,-36 1-80,-20-120-100,-20 258 7,45-407-31,-23 453 17,36 2-4,19 337 38,-9-564 187,0 0-138,-9-469-102,18 951 98,-12-799-89,20 183-31,-22-299 41,-2 1 0,-4 64 0,-1 8 20,3-105-35,0-1-1,1 0 1,-1 0 0,1 1-1,0-1 1,0 0 0,0 0 0,1 0-1,-1 0 1,1 0 0,0 0-1,0 0 1,0-1 0,1 1-1,3 4 1,-2-5-5,0 0 0,0 0 0,0 0 1,0-1-1,0 1 0,0-1 0,1 0 0,-1-1 0,1 1 0,0-1 0,-1 0 0,1 0 1,7 1-1,30 1 4,79-5 1,-25 0 7,282 39-38,-134-8 13,86-3-5,204 19 31,-394-29-16,504 34-54,73-57 77,-342 0-8,635-33-12,-752 31-2,320 31-1,-144 7 19,0-35-14,-180-17-19,408-20 62,-463 41-60,797 11 45,-568-1-24,131 8-15,-492-11 20,952 49-4,-699-55 3,358 11-148,-338-7 99,-298-6 31,-1-2-1,0-2 1,0-1 0,-1-2-1,0-2 1,44-20 0,-67 24 7,-1 0 0,-1-2 0,0 0 0,0 0 0,-1-2 0,0 1 0,-1-2 0,0 0 0,16-22 0,-14 14 1,-1-2 0,0 0 0,-2 0 0,-1-2 0,15-45-1,-10 8-6,-3 0-1,-3-1 0,-2-1 0,-1-102 0,-9-3-21,-7 0-1,-7 1 1,-7 0 0,-84-301-1,-214-470 18,217 654 22,-4-2 73,-180-341-1,-349-629 8,594 1167-77,3-1 0,-46-163 1,75 209-11,1-1 0,3 0 0,1 0 0,3-1 0,2 0 0,1 1 1,14-92-1,-4 94-9,1 1-1,2 1 1,2 0 0,2 1 0,2 1 0,1 0 0,2 2 0,2 0-1,30-35 1,-14 24-11,3 1 0,2 3 0,2 2 0,2 1 0,91-58 0,-20 24-22,3 6 1,196-81 0,-161 94 10,187-43 0,172-9-113,115-36-50,-14-54-21,102-87-263,-698 277 459,36-16-36,-54 23 54,0-1-1,0 1 1,0-1 0,0 0-1,0 0 1,0 0-1,-1-1 1,0 1-1,6-8 1,-8 9 4,0 0 1,-1 0-1,1 0 0,0 0 1,-1 0-1,0 0 1,1 0-1,-1 0 1,0 0-1,0 0 0,0 0 1,0 0-1,0 0 1,-1 0-1,1 0 1,-1 0-1,1 0 0,-1 0 1,0 0-1,1 0 1,-1 1-1,0-1 1,0 0-1,0 0 0,-1 1 1,1-1-1,-3-2 1,-2-3 14,-1 1 1,0 0-1,0 0 1,-13-9-1,-7 0-32,-1 1-1,0 2 1,-51-16-1,45 17-6,-530-151-26,399 128 34,-250-19-1,-312 31-46,314 16 32,-659-43 130,-279-5-115,-1447 92 457,1999 5-408,-1210 42 102,1027-89-88,-160 4-45,71 52 93,1 26 346,743-54-220,267-18 446,30-2-464,1-2 1,-1-1-1,0-1 0,0-1 1,-44-9-1,16-6 167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08.800"/>
    </inkml:context>
    <inkml:brush xml:id="br0">
      <inkml:brushProperty name="width" value="0.05" units="cm"/>
      <inkml:brushProperty name="height" value="0.05" units="cm"/>
    </inkml:brush>
  </inkml:definitions>
  <inkml:trace contextRef="#ctx0" brushRef="#br0">1 148 12531,'14'1'124,"1"-1"1,-1-1 0,1 0-1,-1-1 1,20-5-1,21-3-103,-7 6 29,-1 2 0,72 6 0,95 21 237,-1 1 11,672 4 175,-193-52-247,0-31 92,190-11-104,-678 53-181,312-8-104,-448 15-342,-62 3 362,0 0 0,0 0 0,0-1 1,0 1-1,-1-2 0,1 1 0,0-1 0,9-5 0,-3-3-118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33.987"/>
    </inkml:context>
    <inkml:brush xml:id="br0">
      <inkml:brushProperty name="width" value="0.05" units="cm"/>
      <inkml:brushProperty name="height" value="0.05" units="cm"/>
    </inkml:brush>
  </inkml:definitions>
  <inkml:trace contextRef="#ctx0" brushRef="#br0">1 188 14291,'3'1'131,"0"0"0,1 1 0,-1-2 0,0 1 0,1 0 0,-1-1 0,1 0 0,-1 1 0,1-1 0,5-1 0,12 1-82,98 9 20,1-5 0,128-12-1,555-32-141,20-3 121,515-27 25,-827 57-44,380 2-38,-162-4 100,-573 9-80,391 13-62,1 34 75,116 5 175,476-25 644,-722-30-721,245 9-42,-639 1-77,-9-1 22,0 1 0,0 1 0,-1 0 0,1 1 0,0 0 0,21 9 0,-36-12-53,0 0-1,0 0 1,0 0 0,-1 0 0,1 0 0,0 0 0,0 0 0,0 0-1,0 0 1,-1 0 0,1 0 0,0 0 0,0 0 0,0 0 0,0 0-1,0 0 1,-1 0 0,1 0 0,0 0 0,0 0 0,0 0 0,0 0-1,0 0 1,0 1 0,-1-1 0,1 0 0,0 0 0,0 0 0,0 0-1,0 0 1,0 0 0,0 1 0,0-1 0,0 0 0,0 0 0,0 0-1,0 0 1,0 0 0,-1 1 0,1-1 0,0 0 0,0 0 0,0 0-1,0 0 1,0 1 0,1-1 0,-1 0 0,0 0 0,0 0 0,0 0-1,0 1 1,0-1 0,0 0 0,0 0 0,0 0 0,0 0 0,0 0-1,0 0 1,0 1 0,1-1 0,-1 0 0,0 0 0,0 0 0,0 0-1,0 0 1,0 0 0,0 0 0,1 0 0,-15 3-445,-14-2 80,-21-1-140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39.812"/>
    </inkml:context>
    <inkml:brush xml:id="br0">
      <inkml:brushProperty name="width" value="0.05" units="cm"/>
      <inkml:brushProperty name="height" value="0.05" units="cm"/>
    </inkml:brush>
  </inkml:definitions>
  <inkml:trace contextRef="#ctx0" brushRef="#br0">1 294 14779,'6'-4'341,"0"1"0,1-1 0,-1 2 0,1-1 0,11-2 0,153-14 494,-103 14-701,280-27 229,596-38-52,330 40-188,-27 0-21,-1101 25-92,691-32 106,-816 35-122,-3 1-53,0 0 0,20-6 0,-25 2-235,-13 5 282,0 0 0,0 0 0,0 0 0,0 0 0,0-1 0,0 1 0,0 0 0,1 0 0,-1 0 0,0 0 0,0 0 0,0 0 0,0-1 0,0 1 0,0 0 0,0 0 0,0 0 0,0 0 0,0 0 0,0-1 0,0 1 0,0 0 0,0 0 0,0 0 0,0 0 0,-1 0 0,1-1 0,0 1 0,0 0 0,0 0 0,0 0 0,0 0 0,0 0 0,0 0 0,0-1 0,0 1 0,0 0 0,-1 0 0,1 0 0,0 0 0,0 0 0,0 0 0,-27-9-453,-19 2 220,-18-1-83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07.880"/>
    </inkml:context>
    <inkml:brush xml:id="br0">
      <inkml:brushProperty name="width" value="0.05" units="cm"/>
      <inkml:brushProperty name="height" value="0.05" units="cm"/>
    </inkml:brush>
  </inkml:definitions>
  <inkml:trace contextRef="#ctx0" brushRef="#br0">39 106 15147,'0'-1'51,"0"1"0,0 0 0,0 0 0,-1 0 0,1 0 0,0 0 0,0 0 0,0 0 0,0 0 0,0 0 0,0-1 0,0 1 0,0 0 0,0 0 0,0 0 0,0 0 0,-1 0 0,1 0 0,0 0 0,0 0 0,0 0 0,0 0 0,0 0 0,0 0 0,0 0 0,0 0-1,-1 0 1,1 0 0,0 0 0,0 0 0,0 0 0,0 0 0,0 0 0,0 0 0,0 0 0,-1 0 0,1 0 0,0 0 0,0 0 0,0 0 0,0 0 0,0 0 0,0 0 0,0 0 0,0 0 0,0 0 0,-1 1 0,1-1 0,0 0 0,0 0 0,0 0 0,0 0 0,0 0 0,0 0 0,0 0 0,0 0 0,0 0 0,0 1 0,0-1 0,0 0-1,0 0 1,0 0 0,0 0 0,0 0 0,0 0 0,0 0 0,0 1 0,0-1 0,0 0 0,-3 16 1287,2 23-463,-24 278 300,21-278-1029,4-34 127,1-5-79,5-11 23,7-23 23,3-22-54,-3-1 0,-3 0-1,-2-1 1,-2 0 0,-3-69 0,-4 116-178,0-1 1,0 1-1,-4-13 0,2 18-19,2 15-7,4 18-3,-1-21 24,0 0 0,0 0 0,1 0 0,-1 0 0,1-1 0,1 0 1,-1 1-1,1-1 0,0 0 0,0-1 0,0 1 0,1-1 0,0 0 1,0 0-1,7 5 0,-4-5 26,-1 0 0,1 0 0,0-1 0,0-1 1,0 1-1,0-1 0,1 0 0,-1-1 0,0 0 1,16 0-1,-15-1 23,0 0 1,0-1-1,0 0 1,0-1-1,0 0 0,0 0 1,0-1-1,0 0 1,-1 0-1,0-1 1,1-1-1,-1 1 1,-1-1-1,1 0 1,-1-1-1,0 0 0,0 0 1,0 0-1,-1-1 1,0 0-1,-1 0 1,6-9-1,-8 3 63,-3 13-113,0-1 0,0 1 0,0 0 0,0 0 0,0-1-1,0 1 1,0 0 0,-1 0 0,1 0 0,0-1 0,0 1 0,0 0 0,0 0 0,-1 0 0,1 0 0,0 0 0,0-1 0,0 1-1,-1 0 1,1 0 0,0 0 0,0 0 0,0 0 0,-1 0 0,1 0 0,0 0 0,0 0 0,-1 0 0,1 0 0,0 0 0,-1 0 0,0 0-3,-1 0 1,1 1 0,0-1-1,-1 0 1,1 1 0,-1 0 0,1-1-1,0 1 1,-1 0 0,1-1-1,0 1 1,0 0 0,0 0 0,-2 2-1,-3 5-13,0 0 0,0 1 0,1-1 0,0 1 0,1 0 0,0 0-1,1 1 1,-3 10 0,0 2-10,1 0 0,-3 34-1,7-35-130,0 0 0,2 0 0,3 28 0,-3-42 95,0 0 0,0 0 0,1-1 0,0 1 0,1 0 0,-1-1 0,1 1 0,0-1 0,1 0 0,-1 0 0,1 0 0,1 0 0,6 6 0,-10-10 30,1-1 1,0 1-1,0-1 0,1 0 1,-1 0-1,0 0 0,0 0 1,4 0-1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40.496"/>
    </inkml:context>
    <inkml:brush xml:id="br0">
      <inkml:brushProperty name="width" value="0.05" units="cm"/>
      <inkml:brushProperty name="height" value="0.05" units="cm"/>
    </inkml:brush>
  </inkml:definitions>
  <inkml:trace contextRef="#ctx0" brushRef="#br0">595 21 12427,'68'-20'3090,"-84"36"-1834,-50 25-750,-3-3 1,-88 36-1,75-37-101,-91 55-1,163-86-366,0 1 0,0 0 0,1 1 0,0 0 0,1 1 0,-1 0-1,-7 11 1,14-17-34,-1 0-1,2 0 0,-1 0 1,0 0-1,1 0 0,-1 1 1,1-1-1,0 0 0,0 1 1,0-1-1,1 1 1,-1-1-1,1 1 0,0 0 1,0-1-1,0 1 0,0-1 1,0 1-1,1-1 0,0 1 1,0-1-1,0 1 0,0-1 1,0 0-1,1 1 0,0-1 1,-1 0-1,5 5 0,-1-3 2,0 0 0,0 0-1,1 0 1,-1-1-1,1 1 1,0-1-1,1-1 1,-1 1-1,1-1 1,0 0-1,-1-1 1,8 2-1,16 4 16,46 6 0,-62-12-16,326 22-105,-168-16-409,46 6 209,-116-13 117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41.435"/>
    </inkml:context>
    <inkml:brush xml:id="br0">
      <inkml:brushProperty name="width" value="0.05" units="cm"/>
      <inkml:brushProperty name="height" value="0.05" units="cm"/>
    </inkml:brush>
  </inkml:definitions>
  <inkml:trace contextRef="#ctx0" brushRef="#br0">122 21 18212,'9'-16'1695,"-5"12"-924,-7 12 97,-28 73-453,4 1 0,-23 116 1,46-179-401,-13 73 29,16-83-17,0 1 0,1-1 0,0 0-1,0 0 1,1 0 0,0 1 0,4 11 0,-5-19-6,1 0-1,0-1 1,0 1 0,0 0-1,0-1 1,0 1-1,0-1 1,1 0 0,-1 1-1,0-1 1,1 0-1,-1 0 1,1 1 0,0-1-1,-1-1 1,1 1-1,0 0 1,-1 0 0,1-1-1,0 1 1,0 0-1,0-1 1,0 0-1,-1 0 1,1 1 0,0-1-1,0 0 1,0 0-1,0-1 1,0 1 0,0 0-1,3-1 1,5-2 80,1 1 0,-1-1 0,0-1 1,14-6-1,9-7-322,-1-1 0,0-1 0,-2-2 0,0-2-1,-2 0 1,0-2 0,-2-1 0,37-46 0,-54 60-17,-1 0 1,-1-1-1,0 1 0,7-20 1,-4 1-617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41.840"/>
    </inkml:context>
    <inkml:brush xml:id="br0">
      <inkml:brushProperty name="width" value="0.05" units="cm"/>
      <inkml:brushProperty name="height" value="0.05" units="cm"/>
    </inkml:brush>
  </inkml:definitions>
  <inkml:trace contextRef="#ctx0" brushRef="#br0">44 0 13707,'-16'55'1448,"3"2"-824,3-1-280,6-3 729,4-2-257,10-9-560,5 0-296,11-15-1056,6-6 1016,6-15-272,7-3-121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42.242"/>
    </inkml:context>
    <inkml:brush xml:id="br0">
      <inkml:brushProperty name="width" value="0.05" units="cm"/>
      <inkml:brushProperty name="height" value="0.05" units="cm"/>
    </inkml:brush>
  </inkml:definitions>
  <inkml:trace contextRef="#ctx0" brushRef="#br0">306 10 16147,'-5'-2'149,"1"0"-1,-1 1 1,0 0-1,1 0 1,-1 0-1,0 0 0,0 1 1,0 0-1,0 0 1,1 0-1,-1 0 0,0 1 1,0 0-1,0 0 1,1 0-1,-1 1 0,-5 2 1,-10 4 359,1 1 1,-28 18-1,32-17-255,0 1-1,0 0 0,-16 17 0,26-23-187,-1 0-1,1 1 0,1 0 0,-1 1 1,1-1-1,0 1 0,0-1 1,1 1-1,0 0 0,-3 11 1,5-16-55,0 0 1,1 0-1,0 0 0,-1 0 1,1 0-1,0 0 1,0 0-1,0 0 1,0 1-1,0-1 1,1 0-1,-1 0 0,1 0 1,-1 0-1,1 0 1,0 0-1,0 0 1,-1 0-1,2-1 1,-1 1-1,0 0 0,0 0 1,0-1-1,1 1 1,-1-1-1,1 1 1,-1-1-1,1 0 1,0 1-1,-1-1 1,1 0-1,0 0 0,0 0 1,0 0-1,0-1 1,0 1-1,0 0 1,0-1-1,0 1 1,0-1-1,4 0 0,3 1 5,1 0 0,0-1 0,-1 0 0,1-1 0,0 0 0,-1 0 0,16-5 0,-5-1 3,0-1-1,-1 0 0,0-2 1,-1 0-1,0-1 0,0-1 0,17-16 1,-21 16-39,0 0 0,-1-1 1,-1-1-1,0 0 0,-1-1 1,0 0-1,-1-1 0,10-23 0,-18 34-114,-5 7 92,-4 10 28,-1 7 38,2 0 1,0 0-1,1 1 0,0 0 1,2 0-1,1 1 0,0-1 1,1 0-1,2 1 0,0-1 1,1 0-1,1 1 1,0-1-1,2-1 0,1 1 1,0 0-1,1-1 0,1-1 1,1 1-1,1-1 0,18 26 1,-18-31-16,-5-7 6,0 1 0,0 0 0,0 0 0,-1 0 0,0 0 0,0 1 0,-1-1 0,0 1 0,3 11 0,-6-18 8,0 0 1,0 0 0,0 0-1,0 0 1,0 0-1,0 1 1,0-1 0,-1 0-1,1 0 1,0 0 0,-1 0-1,1 0 1,0 0-1,-1 0 1,0 0 0,1 0-1,-1 0 1,1 0 0,-1 0-1,-1 1 1,0 0 28,-1-1 0,1 1 0,0-1 0,0 0 0,0 1 0,-1-1 0,1 0 0,-1-1 0,-2 2-1,-7 0 172,0 0-1,0-1 1,-14 0-1,19 0-126,-20 0 161,0-2 0,0 0 0,0-2 0,1-1 0,-1-1 0,-39-12-1,63 16-344,0-1-1,0 1 0,0-1 1,0 1-1,0-1 1,0 0-1,1 0 0,-1 0 1,-3-3-1,6 4 12,-1-1 0,0 1 0,0 0 0,0 0 0,1 0 0,-1-1 0,1 1 0,-1 0-1,1-1 1,-1 1 0,1-1 0,0 1 0,0 0 0,0-1 0,0 1 0,0-1 0,0 1 0,0-1 0,0 1 0,0 0 0,1-1 0,-1 1 0,0-1 0,1 1-1,0-2 1,4-5-91,0 0-1,0 0 0,1 1 0,0 0 0,10-10 1,-4 5-81,31-35-667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43.035"/>
    </inkml:context>
    <inkml:brush xml:id="br0">
      <inkml:brushProperty name="width" value="0.05" units="cm"/>
      <inkml:brushProperty name="height" value="0.05" units="cm"/>
    </inkml:brush>
  </inkml:definitions>
  <inkml:trace contextRef="#ctx0" brushRef="#br0">281 51 14499,'2'-2'323,"0"-1"-1,0 0 1,0 0-1,0 0 1,0 0-1,-1 0 1,0 0-1,2-5 1,-3 7-255,1 1 0,-1-1 0,0 0 1,0 1-1,0-1 0,0 0 0,0 1 1,0-1-1,-1 0 0,1 1 1,0-1-1,0 0 0,0 1 0,-1-1 1,1 1-1,0-1 0,0 1 0,-1-1 1,1 0-1,-1 0 0,0 1 31,0-1-1,0 0 0,0 1 1,0-1-1,0 0 0,0 1 1,0 0-1,-1-1 0,1 1 0,0 0 1,0-1-1,0 1 0,0 0 1,-1 0-1,0 0 0,-4 0 42,0 1 0,0 0-1,0 0 1,0 0-1,1 0 1,-1 1-1,1 0 1,-1 1 0,1-1-1,-1 1 1,1 0-1,0 0 1,-7 7-1,-4 3 36,1 0-1,-22 27 0,21-20-43,0 1 0,1 0 0,-19 37 0,27-44-66,0 0-1,1 1 1,1-1-1,1 1 1,0 1-1,1-1 1,-2 20-1,5-29-38,-1-1-1,2 1 1,-1-1-1,0 0 1,1 1-1,0-1 1,0 0-1,4 9 1,-4-11-15,1 0 0,0 0 1,-1 0-1,1 0 0,1 0 1,-1-1-1,0 1 0,0-1 1,1 1-1,0-1 0,-1 0 1,1 0-1,0 0 0,0 0 1,4 1-1,2 0 6,1 0 1,-1 0 0,1-1-1,0 0 1,0-1 0,0 0-1,0-1 1,0 0-1,0 0 1,0-1 0,0 0-1,15-5 1,-11 3-111,0-1 1,-1 0-1,1-1 0,-1-1 0,0 0 1,0-1-1,-1 0 0,13-10 0,-22 15-20,0 0-1,0-1 1,-1 1-1,1-1 1,-1 1-1,1-1 1,-1 0-1,0 0 1,0 0-1,0 0 1,0-1-1,0 1 0,-1 0 1,0-1-1,0 1 1,0-1-1,0 0 1,0 1-1,-1-1 1,1 1-1,-1-1 1,0 0-1,0 0 1,0 1-1,-1-1 1,0 0-1,1 1 1,-1-1-1,0 1 0,-3-6 1,0 2-106,0-1 1,0 1-1,-1 0 1,0 1-1,-1-1 1,0 1-1,0 0 1,0 0-1,0 1 1,-1 0-1,0 0 1,-10-5-1,-32-13-715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43.436"/>
    </inkml:context>
    <inkml:brush xml:id="br0">
      <inkml:brushProperty name="width" value="0.05" units="cm"/>
      <inkml:brushProperty name="height" value="0.05" units="cm"/>
    </inkml:brush>
  </inkml:definitions>
  <inkml:trace contextRef="#ctx0" brushRef="#br0">104 0 10162,'-38'20'1464,"10"0"-511,6-1-321,11-2 1352,6-4-431,15-7-161,12-2-40,12-7-184,5-1-111,10-6-193,2 0-104,2-1-736,3-2-456,-11 3 456,-7-2-160,-16-2-176</inkml:trace>
  <inkml:trace contextRef="#ctx0" brushRef="#br0" timeOffset="1">29 157 15483,'-7'17'1513,"7"-7"-1001,3-4-240,11 1 1184,3-3-768,10 3-376,2-1-120,7 1-136,7-3-88,3 1-224,4-2-184,0-3-336,2 0-928,-5-6 1352,0-4-273,-4-9-199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43.839"/>
    </inkml:context>
    <inkml:brush xml:id="br0">
      <inkml:brushProperty name="width" value="0.05" units="cm"/>
      <inkml:brushProperty name="height" value="0.05" units="cm"/>
    </inkml:brush>
  </inkml:definitions>
  <inkml:trace contextRef="#ctx0" brushRef="#br0">13 5 14283,'-8'-3'1440,"5"2"-888,1 1-167,8 7 815,4 0-176,12 3-240,5 2-160,12 1-168,4 1-192,11-4-552,3-6 424,6-14-120,2-10-72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44.262"/>
    </inkml:context>
    <inkml:brush xml:id="br0">
      <inkml:brushProperty name="width" value="0.05" units="cm"/>
      <inkml:brushProperty name="height" value="0.05" units="cm"/>
    </inkml:brush>
  </inkml:definitions>
  <inkml:trace contextRef="#ctx0" brushRef="#br0">121 1 17892,'-26'21'1440,"7"5"-1080,4 3-168,6 5 496,2 6-232,7 6-127,3 1-89,2 3-216,3 2-96,0-2-224,-2-4-89,-6-6-255,-2-5-160,-8-15 248,-7-9 200,-4-12-112,-4-12-72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44.683"/>
    </inkml:context>
    <inkml:brush xml:id="br0">
      <inkml:brushProperty name="width" value="0.05" units="cm"/>
      <inkml:brushProperty name="height" value="0.05" units="cm"/>
    </inkml:brush>
  </inkml:definitions>
  <inkml:trace contextRef="#ctx0" brushRef="#br0">41 155 14291,'-11'-15'899,"7"9"-427,-1 0 0,1-1 0,0 1 0,0-1 0,-3-9 0,7 15-346,-1-1 1,1 0-1,0 1 1,-1-1-1,1 1 1,0-1-1,0 0 1,0 1-1,0-1 0,0 1 1,1-1-1,-1 1 1,0-1-1,1 0 1,-1 1-1,1-1 1,-1 1-1,1-1 1,0 1-1,0 0 0,-1-1 1,1 1-1,0 0 1,0 0-1,1-1 1,-1 1-1,0 0 1,0 0-1,0 0 1,3-1-1,7-5 127,1 1 0,0 1 0,0 0 1,0 0-1,1 1 0,0 1 0,0 0 0,20-2 0,-3 2-166,0 2 0,49 4 0,-41 2-225,56 15-1,-57-11-888,54 7 0,-83-16 660,0 1 0,0-1 0,-1-1 0,13-1 0,-17 1 224,0 0 0,0 1 0,0-1 0,0 0 0,0-1 0,0 1 0,0 0-1,-1-1 1,1 1 0,-1-1 0,1 0 0,-1 0 0,0 0 0,4-4 0,-3 0-79,-8 8 334,-10 12 377,6 1-217,1-1 0,0 2 0,1-1 0,1 1-1,0 0 1,2 0 0,-1 0 0,2 1 0,-2 25 0,3-28-186,2 1 0,0 0 0,1-1 1,0 1-1,1-1 0,0 1 0,2-1 0,-1 0 0,2 0 0,0 0 1,8 15-1,-11-24-58,1-1 1,0 1 0,0-1-1,0 1 1,0-1 0,1 0-1,0-1 1,0 1-1,0 0 1,0-1 0,1 0-1,-1 0 1,1 0-1,-1-1 1,1 0 0,0 0-1,7 2 1,-7-3 1,-1 0-1,0-1 1,1 0 0,-1 0-1,1 0 1,-1 0 0,1-1-1,-1 1 1,0-1 0,0-1 0,1 1-1,-1 0 1,0-1 0,0 0-1,0 0 1,0 0 0,-1 0-1,1-1 1,0 0 0,-1 0-1,4-3 1,-1-1 20,1 0 1,-2 0-1,1-1 1,-1 0-1,0 0 1,0 0-1,-1 0 1,0-1-1,-1 0 0,4-14 1,-7 23-52,1-1 1,-1 0-1,0 1 1,0-1-1,0 1 1,1-1-1,-1 0 1,0 1-1,0-1 0,0 0 1,0 1-1,0-1 1,0 0-1,0 1 1,-1-1-1,1 1 1,0-1-1,0 0 1,0 1-1,-1-2 1,-8 8-40,-9 20-35,10-11 49,1 1-1,1 0 0,1 0 0,-4 19 0,6-25 17,1 0 0,1 1 0,0-1-1,1 1 1,0-1 0,0 1 0,4 19-1,-4-28-30,1 0 0,0 0-1,-1 0 1,1 0 0,0 0-1,0 0 1,0 0 0,0 0-1,1 0 1,-1 0 0,2 1-1,-3-2-1,1 0-1,0-1 1,0 1-1,0 0 1,-1-1-1,1 1 1,0-1-1,0 0 1,0 1-1,0-1 1,0 0-1,0 1 1,0-1-1,0 0 1,0 0-1,0 0 1,0 0-1,1 0 1,0 0-3,0-1 0,0 0 1,0 1-1,0-1 0,0 0 0,0 0 1,0 0-1,0-1 0,-1 1 0,1 0 1,0-1-1,-1 1 0,1-1 0,-1 1 1,0-1-1,1 0 0,-1 1 0,0-1 1,0 0-1,1-3 0,13-28-405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45.055"/>
    </inkml:context>
    <inkml:brush xml:id="br0">
      <inkml:brushProperty name="width" value="0.05" units="cm"/>
      <inkml:brushProperty name="height" value="0.05" units="cm"/>
    </inkml:brush>
  </inkml:definitions>
  <inkml:trace contextRef="#ctx0" brushRef="#br0">11 1 17340,'-5'7'1528,"0"3"-1256,5 1-128,1 2 720,12 2-744,6-1-264,8 0-528,0 2-200,12 0 664,4-3-160,1-2-160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08.813"/>
    </inkml:context>
    <inkml:brush xml:id="br0">
      <inkml:brushProperty name="width" value="0.05" units="cm"/>
      <inkml:brushProperty name="height" value="0.05" units="cm"/>
    </inkml:brush>
  </inkml:definitions>
  <inkml:trace contextRef="#ctx0" brushRef="#br0">204 250 12363,'11'-20'1308,"-1"-2"1,12-37 0,-19 52-884,-1-1 1,-1 1-1,1-1 0,-1 1 1,-1-1-1,0 1 0,0-1 1,0 0-1,-1 1 0,0-1 0,0 1 1,-4-11-1,5 16-341,-1-1-1,0 1 1,0 0-1,-1 0 1,1-1 0,0 1-1,-1 0 1,1 0 0,-1 0-1,0 1 1,1-1-1,-1 0 1,0 0 0,0 1-1,0 0 1,0-1 0,0 1-1,-1 0 1,1 0-1,0 0 1,-1 0 0,1 0-1,-1 1 1,1-1 0,0 1-1,-1-1 1,1 1-1,-1 0 1,-3 0 0,1 1-60,-1 0 0,1 0 1,0 0-1,0 1 1,0-1-1,-1 1 0,1 1 1,1-1-1,-1 1 1,0-1-1,1 2 1,-9 6-1,2 1-8,0 1 0,1 0 0,0 0 1,1 1-1,0 1 0,1-1 0,1 1 0,0 1 0,-9 28 1,12-32 2,1 1 0,0 0 1,1-1-1,0 1 1,1 0-1,0 0 0,1 1 1,0-1-1,1 0 1,1 0-1,-1 0 1,2-1-1,6 20 0,-8-27-12,1 0 0,0 1-1,0-1 1,1 0 0,-1-1-1,1 1 1,0 0-1,0-1 1,0 0 0,0 1-1,1-1 1,-1 0 0,1-1-1,0 1 1,-1-1 0,1 1-1,1-1 1,-1-1 0,0 1-1,0 0 1,1-1-1,-1 0 1,1 0 0,-1 0-1,1-1 1,-1 1 0,1-1-1,-1 0 1,1-1 0,-1 1-1,1-1 1,-1 0 0,1 0-1,-1 0 1,1 0-1,-1-1 1,0 0 0,0 0-1,0 0 1,0 0 0,0-1-1,0 1 1,-1-1 0,1 0-1,-1 0 1,0-1 0,0 1-1,0-1 1,0 1-1,-1-1 1,5-7 0,-6 7 5,1 0 1,-1 1 0,0-1-1,0 0 1,-1 0-1,1 0 1,-1 1 0,0-1-1,0 0 1,0 0-1,0 0 1,-1 0 0,1 0-1,-1 0 1,0 1 0,0-1-1,-3-6 1,3 8-12,0 0 1,0 0 0,0 0 0,0 0-1,-1 1 1,1-1 0,0 0 0,-1 1-1,1-1 1,-1 1 0,1-1-1,-1 1 1,0 0 0,0 0 0,1 0-1,-1 0 1,0 0 0,0 0-1,0 0 1,0 0 0,0 1 0,0-1-1,0 1 1,-1 0 0,1-1-1,0 1 1,0 0 0,0 0 0,0 1-1,0-1 1,0 0 0,-1 1-1,-1 0 1,2-1-4,1 1-1,-1 0 1,0-1-1,1 1 1,-1 0 0,0 0-1,1 0 1,-1 0-1,1 0 1,-1 1 0,1-1-1,0 0 1,-1 1-1,1-1 1,0 1 0,0-1-1,0 1 1,0-1-1,0 1 1,1 0-1,-1 0 1,0-1 0,1 1-1,-1 0 1,0 3-1,1-4 2,0 0 0,0 0 0,1 0 0,-1-1 0,0 1 0,0 0 0,0 0 0,1 0 0,-1 0 0,0 0 0,1 0-1,-1 0 1,1-1 0,-1 1 0,1 0 0,-1 0 0,1-1 0,-1 1 0,1 0 0,1 0 0,-1 0 1,1 0 1,0 0-1,-1-1 1,1 1-1,-1 0 0,1-1 1,0 1-1,0-1 1,-1 0-1,1 0 1,0 1-1,0-1 1,-1 0-1,5-1 0,6-1 5,0-1 0,0-1 0,0 0 0,0 0 0,-1-1 0,0-1 0,15-9 0,-14 8-14,0 1 0,0-1 0,1 2 0,0 0 0,22-6 0,-34 11 6,0 0 1,0 0-1,0 0 1,0 0-1,0 0 0,0 0 1,0 0-1,0 0 1,0 0-1,0 0 1,0 0-1,0 0 1,0 1-1,0-1 1,0 0-1,-1 1 0,1-1 1,0 1-1,0-1 1,0 1-1,0-1 1,-1 1-1,1 0 1,0-1-1,0 2 0,0 0-2,0 0-1,0 0 1,0 0-1,0-1 0,-1 1 1,1 0-1,-1 1 1,1-1-1,-1 0 0,0 0 1,0 2-1,0 7-27,-1 1 0,0-1 1,-4 15-1,5-26 31,-9 34-55,6-23 23,0-1 0,0 1 1,1 0-1,1 0 0,0-1 0,0 16 1,1-25 3,0-1 1,0 1-1,0 0 0,0 0 1,0-1-1,0 1 1,1 0-1,-1 0 1,0-1-1,0 1 0,1 0 1,-1-1-1,0 1 1,1 0-1,-1-1 1,1 1-1,-1-1 1,1 1-1,-1 0 0,1-1 1,-1 1-1,1-1 1,-1 0-1,1 1 1,0-1-1,-1 1 0,1-1 1,0 0-1,-1 0 1,1 1-1,0-1 1,0 0-1,-1 0 1,1 0-1,0 0 0,0 0 1,-1 0-1,1 0 1,0 0-1,0 0 1,-1 0-1,1 0 0,0 0 1,0 0-1,-1-1 1,1 1-1,0 0 1,-1-1-1,1 1 1,0 0-1,-1-1 0,1 1 1,0-2-1,5-1-44,0-1 0,0 0 0,-1 0 0,10-10 0,20-24-313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45.459"/>
    </inkml:context>
    <inkml:brush xml:id="br0">
      <inkml:brushProperty name="width" value="0.05" units="cm"/>
      <inkml:brushProperty name="height" value="0.05" units="cm"/>
    </inkml:brush>
  </inkml:definitions>
  <inkml:trace contextRef="#ctx0" brushRef="#br0">164 355 14947,'-46'49'2036,"-22"29"-266,61-69-1577,0 1 0,1-1 1,1 1-1,0 0 0,0 1 0,-6 20 1,10-28-153,0 0 1,1 1 0,-1-1 0,1 0 0,0 0 0,0 1-1,0-1 1,0 0 0,0 0 0,1 1 0,-1-1 0,2 4-1,-1-6-31,-1 1-1,1-1 1,0 0-1,0 0 1,-1 0-1,1 0 1,0 0-1,0-1 1,0 1-1,0 0 1,0 0-1,0 0 0,0-1 1,0 1-1,1-1 1,-1 1-1,0-1 1,0 1-1,0-1 1,1 0-1,-1 1 1,0-1-1,0 0 1,1 0-1,-1 0 0,0 0 1,1 0-1,-1 0 1,0-1-1,0 1 1,1 0-1,-1-1 1,2 0-1,6-1 23,1-2-1,-1 0 0,0 0 1,0 0-1,0-1 0,-1 0 1,15-13-1,1-2 62,25-29 1,-25 24-67,-2-2 1,-1-1-1,-1 0 1,18-35 0,-29 47-60,-2 1 1,0-1-1,-1-1 1,0 1-1,-2-1 1,0 0-1,-1 0 1,0 0-1,-1-1 1,-1-19 0,-1 31 25,-1 0 0,1 0 1,-1 0-1,0 0 1,-1 0-1,1 0 1,-1 0-1,0 0 1,-1 0-1,0 1 0,1-1 1,-2 1-1,1 0 1,-1 0-1,1 0 1,-1 0-1,-1 0 1,1 1-1,-1 0 0,1 0 1,-1 0-1,0 1 1,-1 0-1,1-1 1,-1 2-1,1-1 1,-1 1-1,0 0 0,-8-2 1,5 3 57,0 0 0,0 0 1,0 2-1,-1-1 0,1 1 1,0 0-1,1 1 0,-1 0 1,0 0-1,0 1 0,1 0 1,-17 8-1,16-6 31,0 0 1,0 1-1,0 0 1,1 0-1,0 1 1,0 0-1,1 1 0,0-1 1,0 1-1,-11 17 1,16-22-70,1-1 0,0 1 1,0-1-1,0 1 0,0 0 1,0 0-1,0-1 0,0 1 1,1 0-1,0 0 0,-1 0 1,1-1-1,0 1 0,1 0 1,-1 0-1,0 0 0,1-1 1,-1 1-1,1 0 0,0 0 1,0-1-1,0 1 1,0 0-1,1-1 0,-1 0 1,1 1-1,-1-1 0,1 0 1,0 1-1,0-1 0,4 3 1,5 4-34,1 0 0,1-1 1,-1 0-1,27 12 0,-26-14-5,-10-4 15,36 17-222,-2 1 0,52 37 1,-81-50 179,1-1 0,-1 1 1,0 0-1,-1 1 0,0 0 1,0 0-1,0 0 0,-1 1 0,-1 0 1,1 1-1,-1-1 0,-1 1 1,0 0-1,0 0 0,3 16 1,-6-18 42,-1-1 0,0 0 0,-1 0 0,1 0 0,-1 0 0,-1 1 0,1-1 0,-5 12 0,-3 11-170,9-29 131,0 0 0,0 0 0,-1 0 0,1 0 0,0 0 0,0 0 0,0 0 0,0 0 0,0 0 0,0 0 0,1 0 0,-1 0 0,0 0 0,1 1 0,-1-2 29,0 1 1,1-1 0,-1 0 0,0 0-1,0 1 1,1-1 0,-1 0 0,0 0 0,1 0-1,-1 1 1,0-1 0,1 0 0,-1 0-1,0 0 1,1 0 0,-1 0 0,0 0 0,1 0-1,-1 0 1,0 0 0,1 0 0,-1 0-1,0 0 1,1 0 0,-1 0 0,0 0 0,1 0-1,3-2-42,0 1-1,-1-1 0,1 0 1,-1 0-1,1 0 1,3-3-1,23-18-294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45.939"/>
    </inkml:context>
    <inkml:brush xml:id="br0">
      <inkml:brushProperty name="width" value="0.05" units="cm"/>
      <inkml:brushProperty name="height" value="0.05" units="cm"/>
    </inkml:brush>
  </inkml:definitions>
  <inkml:trace contextRef="#ctx0" brushRef="#br0">9 383 16420,'-2'8'367,"0"-1"1,0 0 0,1 1 0,0-1 0,0 1 0,1 0 0,1 7 0,-1-12-294,0 0 1,1 0 0,0-1-1,0 1 1,0 0-1,0-1 1,0 1-1,0-1 1,0 1 0,1-1-1,0 1 1,-1-1-1,1 0 1,0 0-1,0 0 1,0 0-1,0 0 1,0 0 0,1-1-1,-1 1 1,0-1-1,4 2 1,1-1-28,0 1 1,0-1 0,0-1-1,0 0 1,1 0 0,-1 0-1,0-1 1,0 0-1,1 0 1,-1-1 0,0 0-1,1 0 1,-1 0-1,0-1 1,0-1 0,0 1-1,-1-1 1,1 0 0,0 0-1,7-6 1,-10 6-39,1 0 0,-1-1 0,1 1 0,-1-1 0,0 0 0,0 0 0,-1-1 0,1 1 0,-1-1 0,0 0 0,5-9 0,-7 10-19,0 0 0,0 0 0,0 0 0,0-1 0,0 1-1,-1 0 1,0 0 0,0-1 0,0 1 0,0 0 0,-1 0-1,1 0 1,-1-1 0,0 1 0,-1 0 0,1 0 0,-3-4-1,2 4-15,-1 0 1,1 0-1,-1 1 0,0-1 0,0 1 0,-1 0 0,1 0 0,-1 0 0,1 0 0,-1 1 0,0 0 0,0-1 1,0 1-1,0 1 0,-6-3 0,8 3 14,0 0 0,0 0 0,-1 1 1,1-1-1,0 1 0,0-1 0,-1 1 0,1 0 1,0 0-1,-1 0 0,1 0 0,0 0 0,-1 1 1,1-1-1,0 1 0,0-1 0,-1 1 0,1 0 1,0 0-1,0 0 0,0 0 0,0 0 0,0 0 1,0 1-1,0-1 0,1 1 0,-1-1 0,0 1 1,1 0-1,-1-1 0,-1 4 0,3-5 10,-1 1 1,1 0-1,-1 0 0,1-1 1,0 1-1,-1 0 0,1 0 0,0 0 1,0-1-1,-1 1 0,1 0 0,0 0 1,0 0-1,0 0 0,0 0 0,0 0 1,0-1-1,0 1 0,1 0 1,-1 0-1,0 0 0,0 0 0,1-1 1,-1 1-1,0 0 0,1 0 0,0 1 1,0-1 1,1 0 0,-1 0 0,1 0-1,-1 0 1,1 0 0,0 0 0,-1 0 0,1 0 0,0 0 0,0-1 0,0 1 0,2 0 0,5 0 13,1 1 0,0-1 0,20-1 0,-7-3 16,1 0 1,-1-1-1,0-1 0,-1-1 1,1-2-1,-1 0 0,0-1 1,26-15-1,-25 10-6,-1 0 1,0-2-1,0 0 0,-2-1 1,0-2-1,-1 0 0,17-22 1,-36 41-24,7-8 1,0 0 1,-1 0 0,0-1 0,-1 0-1,1 0 1,-2 0 0,1-1-1,-1 1 1,-1-1 0,3-13-1,-5 22-1,-1 0-1,0 0 0,0 0 0,0 0 1,0 0-1,0 1 0,0-1 1,0 0-1,0 0 0,0 0 1,0 0-1,0 0 0,0 0 0,-1 0 1,1 0-1,0 0 0,-1 0 1,1 1-1,-1-1 0,1 0 1,-2-1-1,2 2 1,-1 0 0,0-1 0,1 1 0,-1 0 0,0 0 0,1 0 0,-1 0 0,0 0 0,1 0 0,-1 0 1,0 0-1,0 0 0,1 0 0,-1 1 0,0-1 0,1 0 0,-1 0 0,1 1 0,-1-1 0,0 0 0,1 1 0,-1-1 0,-4 3 12,1 1-1,-1-1 1,1 1-1,0-1 1,1 1-1,-6 7 1,1 1 33,0 1 0,2-1 0,-1 1 0,2 0 1,-1 1-1,2-1 0,0 1 0,-4 23 0,6-15 24,0-1 0,2 0-1,0 1 1,1-1 0,5 25-1,6 8 23,3 1-1,2-2 0,34 76 0,-46-118-104,2 6-58,1 0-1,14 23 1,-22-40 68,0 0-1,0 0 1,0 0 0,0 0-1,0 0 1,0-1-1,0 1 1,0 0 0,0 0-1,0 0 1,0 0 0,0 0-1,0 0 1,0 0-1,0 0 1,0 0 0,0 0-1,0 0 1,1 0-1,-1 0 1,0 0 0,0 0-1,0 0 1,0 0 0,0 0-1,0 0 1,0 0-1,0 0 1,0 0 0,0 0-1,0 0 1,0 0-1,0 0 1,0 0 0,0 0-1,-2-10-106,-8-15-92,-26-50-848,-69-107 0,76 139 1120,-3 1 1,-1 1 0,-62-59 0,94 100-54,1 0-1,0 0 1,0 0 0,0 0-1,0 0 1,0 0 0,0 0-1,0 0 1,0 0 0,0 0-1,0 0 1,0 0 0,0 0-1,-1 0 1,1 0 0,0 0-1,0 0 1,0 0 0,0 0-1,0-1 1,0 1 0,0 0-1,0 0 1,0 0 0,0 0-1,0 0 1,0 0 0,0 0-1,0 0 1,0 0 0,0 0 0,0-1-1,0 1 1,0 0 0,0 0-1,0 0 1,0 0 0,0 0-1,0 0 1,0 0 0,0 0-1,0 0 1,0 0 0,0 0-1,0-1 1,0 1 0,0 0-1,0 0 1,0 0 0,1 0-1,-1 0 1,0 0 0,0 0-1,0 0 1,0 0 0,0 0-1,0 0 1,0 0 0,0 0-1,0 0 1,9-1 467,22 5-220,-16-1-74,135 4-498,-72-4 197,-29-2-28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3:50.578"/>
    </inkml:context>
    <inkml:brush xml:id="br0">
      <inkml:brushProperty name="width" value="0.05" units="cm"/>
      <inkml:brushProperty name="height" value="0.05" units="cm"/>
    </inkml:brush>
  </inkml:definitions>
  <inkml:trace contextRef="#ctx0" brushRef="#br0">1 355 13419,'5'0'113,"1"0"-1,0-1 1,0 1 0,-1-1 0,1 0 0,0 0-1,-1 0 1,6-3 0,15-3 81,80-10-35,1 4-1,122 3 0,2-1-194,525-64-156,59-5-5,474-12 138,-13 55-106,717 38 793,-700-6-455,-820 6-58,122 1 342,-1 26 43,-592-28-497,376 16-146,-328-20 111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4:06.641"/>
    </inkml:context>
    <inkml:brush xml:id="br0">
      <inkml:brushProperty name="width" value="0.05" units="cm"/>
      <inkml:brushProperty name="height" value="0.05" units="cm"/>
    </inkml:brush>
  </inkml:definitions>
  <inkml:trace contextRef="#ctx0" brushRef="#br0">1 308 11314,'3'2'70,"0"-1"0,0 0 1,1 1-1,-1-1 0,0-1 0,1 1 0,-1 0 0,1-1 0,-1 0 0,0 0 0,8-1 0,41-6-83,-39 4 78,-11 3-62,148-26 366,176-8 0,426-3 915,-67 43-1125,-558-2-123,458-12 95,-80 7 123,72-4-123,-502 0-127,415-19 120,2 39 310,-313 4-289,211 16 51,435-44-145,-696 5-49,616-61 31,-6-50-20,-688 107-50,226-35-430,-261 42 274,-13 4 86,-11 4 24,-15 5-20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4:28.315"/>
    </inkml:context>
    <inkml:brush xml:id="br0">
      <inkml:brushProperty name="width" value="0.05" units="cm"/>
      <inkml:brushProperty name="height" value="0.05" units="cm"/>
    </inkml:brush>
  </inkml:definitions>
  <inkml:trace contextRef="#ctx0" brushRef="#br0">8562 367 9706,'-256'-51'1551,"83"15"-883,-776-114 2138,735 123-2727,-383-39 23,404 54-118,-214 13 1,-102 35-99,-282 12 78,-124-63 48,3-53-8,406 41-4,359 29 0,-210 31 0,-92 58-3,5 27-1,287-74 3,144-40 1,-66 17-11,-86 37 1,140-48 6,2 1 0,0 2 0,0 0 0,1 2 0,1 0 0,1 1 0,-33 33 0,36-30-13,1 0 0,1 1 0,1 0 0,-17 34 1,27-47 1,0 1 1,1-1-1,0 1 0,0 0 1,1 0-1,0 0 1,0 0-1,1 1 1,0-1-1,0 0 1,1 1-1,0-1 1,1 0-1,0 1 1,0-1-1,1 0 1,2 9-1,-1-11-2,0 0-1,1 0 0,-1 0 0,1-1 1,1 1-1,-1-1 0,1 0 1,0 0-1,0-1 0,0 1 0,1-1 1,-1 0-1,1-1 0,11 6 0,5 1-38,0-2 0,45 12 0,-8-7-67,115 10 1,65-13-86,-175-8 150,1468-6-445,-687-7 869,-256 5-234,708 7 369,-805 14-217,392 8-112,-2-32-145,-864 8-25,675-33 32,-4-32-2,-303 3-5,-288 42-11,176-65-1,-253 78-9,0-1 0,0-1 0,-1-1 0,27-19 0,-43 27 4,1-1 0,-1 0 0,0 0 0,0 0 1,0-1-1,0 0 0,-1 1 0,0-1 0,0 0 0,3-6 0,-5 8 5,0-1-1,0 1 0,-1-1 1,1 1-1,-1-1 0,1 1 1,-1-1-1,0 1 0,0-1 1,-1 1-1,1-1 0,-1 0 1,0 1-1,0 0 0,0-1 1,0 1-1,-3-7 0,0 4 12,-1-1 0,1 1 0,-1-1 0,0 1 0,-1 1 0,1-1 0,-1 1-1,0 0 1,-1 0 0,-13-8 0,-3 1 50,-49-19 1,31 17-108,-2 2 1,-85-14-1,-90 5-131,66 14 112,-28 4-44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4:36.214"/>
    </inkml:context>
    <inkml:brush xml:id="br0">
      <inkml:brushProperty name="width" value="0.05" units="cm"/>
      <inkml:brushProperty name="height" value="0.05" units="cm"/>
    </inkml:brush>
  </inkml:definitions>
  <inkml:trace contextRef="#ctx0" brushRef="#br0">11585 129 12323,'-28'-4'844,"14"2"-755,0 0-1,0 1 1,-1 1-1,-26 2 1,-379 35-596,336-33 559,-398 61 103,379-48-142,-620 82-77,80-43-34,-3-29-38,-520-49 697,537-15 0,151 22-448,-712-44 405,-357-70-243,961 104-290,-1 22 18,403 4 18,-597 29 46,583-9-215,-374 90 1,380-51 107,166-50 44,0 2 0,1 0 0,0 2 0,1 1 0,-25 19 0,42-28-7,0 0 0,0 1 0,0 0 0,1 0 0,0 1 0,1-1 0,-1 1 0,-5 12 0,9-15-2,0-1 0,1 1-1,-1 0 1,1-1 0,0 1 0,0 0-1,1-1 1,-1 1 0,1 0 0,0 0-1,1 0 1,-1 0 0,1-1-1,0 1 1,0 0 0,0-1 0,1 1-1,2 5 1,4 6-13,1 0 0,1-1 0,1 0 0,0 0-1,1-2 1,0 1 0,1-1 0,1-1 0,27 20 0,7-1-28,94 46 1,-78-47 24,1-3 0,1-2 0,2-4 0,0-2 0,136 18-1,235-12 17,3-30 2,-376 4 2,-39 0 1,949-13-86,1 36 44,1699 13 18,-1384-44 39,-1103 9-15,1462-25-40,-205 0 9,-152 17 87,-1200 6-39,-1-4 1,123-24-1,-163 19-8,-2-2-1,1-3 1,-2-1 0,0-3-1,73-41 1,-111 54-3,-1 0 0,1-1 1,-1-1-1,-1 0 0,1 0 0,-2-1 0,1 0 0,-1 0 0,-1-1 1,9-15-1,-14 20 15,1-1 1,-1 1-1,-1-1 0,0 0 1,0 0-1,0 0 1,-1-1-1,1 1 1,-2 0-1,1 0 0,-1-1 1,0 1-1,-1 0 1,0-1-1,0 1 0,0 0 1,-1 0-1,0 0 1,-1 0-1,-5-11 0,-4-5 47,-1 1 0,-1 1 0,-1 0 0,-1 1 0,-1 0 0,-37-33 0,8 15-6,-94-60 1,76 61-73,-1 3 0,-1 2 0,-2 4 0,-1 3 1,-140-31-1,60 28-292,-284-15 0,-162 47-325,372 12 439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4:45.898"/>
    </inkml:context>
    <inkml:brush xml:id="br0">
      <inkml:brushProperty name="width" value="0.05" units="cm"/>
      <inkml:brushProperty name="height" value="0.05" units="cm"/>
    </inkml:brush>
  </inkml:definitions>
  <inkml:trace contextRef="#ctx0" brushRef="#br0">224 1 11274,'-2'0'51,"0"-1"-1,0 1 0,-1 0 0,1 0 0,0 0 0,0 1 0,0-1 1,0 0-1,-1 1 0,1-1 0,0 1 0,0 0 0,0 0 1,0-1-1,0 1 0,0 1 0,1-1 0,-1 0 0,0 0 1,0 1-1,1-1 0,-1 1 0,1-1 0,-1 1 0,1 0 0,0 0 1,0-1-1,0 1 0,0 0 0,0 0 0,-1 2 0,-3 8 0,0 1 0,1 0-1,-4 24 1,7-32-24,-53 431 381,23-138 273,11-169-118,-18 202 1194,37-319-1732,1-1-1,1 1 1,0-1 0,1 1-1,4 17 1,-6-27-77,1-1 1,-1 1-1,1 0 0,0 0 0,-1 0 1,1 0-1,0-1 0,0 1 0,0 0 1,0-1-1,0 1 0,1-1 0,-1 1 1,0-1-1,1 1 0,-1-1 0,1 0 1,0 0-1,-1 0 0,1 0 0,0 0 1,-1 0-1,1 0 0,0-1 0,0 1 1,0 0-1,0-1 0,0 0 0,0 1 1,0-1-1,0 0 0,0 0 0,0 0 1,0 0-1,0-1 0,-1 1 0,1-1 1,0 1-1,0-1 0,2 0 0,2-2-32,-1 0-1,0 0 1,0 0-1,0 0 0,0-1 1,-1 0-1,0 0 1,0 0-1,0-1 0,4-5 1,25-39-499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4:48.243"/>
    </inkml:context>
    <inkml:brush xml:id="br0">
      <inkml:brushProperty name="width" value="0.05" units="cm"/>
      <inkml:brushProperty name="height" value="0.05" units="cm"/>
    </inkml:brush>
  </inkml:definitions>
  <inkml:trace contextRef="#ctx0" brushRef="#br0">285 351 11274,'-10'-4'967,"0"0"-45,17 2-451,405-5-431,133-4 795,-33 1-557,343 0-100,-24 15 147,-675-10-318,361-16 135,-3-26 86,-244 11-176,639-80-60,-407 64 38,1 26-41,693 21 24,-75 44-105,-125-5 76,-127 1-143,-643-23 150,-164-9 1,237 19 39,-241-15-32,100 7-7,-156-14 9,0 0 0,1 1 0,-1-1 0,0 0 0,0 1 0,0-1 0,0 1 0,0 0 0,0 0 0,0 0 0,-1 0 0,1 0 0,0 0 0,0 0 0,-1 0 0,1 1 0,0-1 0,-1 1 0,0-1 0,1 1 0,-1 0 0,0 0 0,0-1 0,0 1 0,2 4 0,0 3 8,1 1-1,-2-1 0,1 1 0,0 13 0,0-7-2,7 44 47,-3-1-1,-2 115 1,-10-79 65,-19 102-1,17-152-98,2 0-1,1 0 0,3 0 0,2 1 1,1-1-1,3 0 0,1 0 0,18 60 0,-9-54-130,25 56 0,-34-92 36,2 1 1,0-1 0,1-1 0,0 0-1,1 0 1,0-1 0,23 22 0,-30-32 46,1-1 1,0 1 0,-1-1 0,1 0 0,0 0 0,0 0 0,0-1 0,0 1 0,1-1 0,-1 0-1,0 0 1,0-1 0,7 1 0,-9-1 9,0 0-1,0 0 1,-1 0 0,1 0-1,0-1 1,-1 1 0,1 0-1,0-1 1,-1 0 0,1 1-1,-1-1 1,1 0 0,-1 0-1,1 1 1,-1-1-1,1 0 1,-1-1 0,0 1-1,0 0 1,0 0 0,1 0-1,-1-1 1,0 1 0,0-1-1,-1 1 1,1-1 0,0 1-1,0-1 1,-1 1 0,1-1-1,-1 0 1,1 1-1,-1-1 1,0 0 0,0 1-1,0-4 1,0 3-38,0 0-1,0 0 1,0 0 0,-1 0 0,1 0-1,-1 0 1,1 0 0,-1 0-1,0 0 1,0 0 0,0 0-1,0 1 1,0-1 0,0 0-1,0 1 1,-1-1 0,1 1 0,-1-1-1,1 1 1,-1-1 0,1 1-1,-1 0 1,0 0 0,0 0-1,0 0 1,1 0 0,-1 0 0,0 1-1,0-1 1,0 0 0,0 1-1,-3-1 1,-6-1-97,1 1 0,-1 0 1,0 0-1,1 1 0,-12 1 0,-256 35 18,64-6 251,-891 44-297,781-68 378,-853 22 1130,-645-6-1372,565-13-473,29 20 612,-3 0-24,1-28 6,265-41 660,261 8-443,329 30 37,291 8-330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5:51.116"/>
    </inkml:context>
    <inkml:brush xml:id="br0">
      <inkml:brushProperty name="width" value="0.05" units="cm"/>
      <inkml:brushProperty name="height" value="0.05" units="cm"/>
    </inkml:brush>
  </inkml:definitions>
  <inkml:trace contextRef="#ctx0" brushRef="#br0">363 2775 12587,'1'-4'573,"0"0"0,0 0 0,0 0 0,0 0 1,1 1-1,-1-1 0,1 0 0,0 1 0,0-1 0,4-4 1,34-42 448,-23 29-377,99-117 821,35-46-1094,-121 143-305,-1-1-1,37-76 1,-54 91 14,51-119 293,-58 130-338,0 0 0,-1 0-1,0-1 1,-2 1 0,0-1 0,-1 0 0,-1-21-1,0 32-27,-1 0-1,0 0 1,0 1-1,0-1 1,-1 0-1,0 1 1,0-1-1,0 1 1,-1-1-1,0 1 1,-7-10-1,5 9 14,-1 0 0,-1 0 0,1 0 0,-1 1 0,0 0 0,-1 0 0,-11-6 0,-20-8-1,17 8 5,-40-26 0,55 32-24,0 0-1,1-1 0,-1 0 0,2 0 0,-1-1 0,1 1 0,-1-1 0,2 0 1,-7-12-1,-74-171 2,-28-55 74,110 238-75,0 0 0,0-1-1,0 1 1,1 0-1,0-1 1,0 0-1,0 1 1,1-9 0,1 11 3,0-1 0,0 1 0,1 0 0,-1 0 0,1 0 0,1 0 0,-1 0 0,1 0 0,0 0 0,0 0 0,0 0 0,6-8 0,-1 3-12,1 0 0,-1 0 0,2 1 0,-1 0 0,1 0 0,1 1 0,-1 0 0,1 0 0,1 2 0,-1-1 0,1 1 0,1 1 0,-1-1 0,1 2 0,23-6 0,10 0 1,55-8 48,-64 14-13,397-57-36,-414 56 11,0-1 0,-1 0 0,1-1 0,-1-1-1,-1-1 1,30-20 0,-21 10 5,0-1 0,-2-1 0,30-33 0,-49 49 6,-1-1 0,0 1 0,-1-1 0,1 0 0,-1 0 0,0 0 0,-1-1 0,1 1 0,-1-1 0,0 1 0,-1-1 0,0 1 0,0-1 0,0-11 0,-2-7 29,0-1 1,-9-41 0,0-15-66,9 73 17,1-1 0,0 0 0,1 0 0,0 1 0,1-1 0,0 0 0,1 1 0,-1 0 0,2-1-1,-1 1 1,8-11 0,-7 12-6,1 2-1,0-1 1,1 1-1,-1-1 1,1 1-1,1 1 1,-1-1 0,1 1-1,0 0 1,0 1-1,0 0 1,1 0-1,11-4 1,7-2-2,0 2 1,1 0-1,0 2 1,1 1 0,-1 1-1,1 2 1,0 0-1,40 4 1,-64-2 6,0 1 0,-1-1 0,1 1 0,0 0 0,0 0 0,-1 0 0,1 0 1,0 1-1,-1 0 0,0-1 0,1 1 0,-1 1 0,0-1 0,0 0 0,0 1 0,0-1 1,0 1-1,-1 0 0,1 0 0,-1 0 0,0 1 0,0-1 0,2 4 0,0 2-20,-1 1 0,-1-1-1,1 1 1,-1 0 0,-1 0-1,0-1 1,-1 21 0,-7 67-134,3-72 127,2-1 0,1 1 1,3 45-1,-1-65 26,1 0-1,-1 0 1,1 1 0,0-1-1,0 0 1,1 0 0,0-1-1,-1 1 1,2-1 0,-1 1 0,0-1-1,1 0 1,0 0 0,0 0-1,0-1 1,0 1 0,1-1-1,0 0 1,-1 0 0,1-1-1,0 0 1,0 1 0,6 0 0,8 4-13,0-2 0,0-1 1,0 0-1,1-1 0,21 0 1,143-8-101,-10-1-245,-144 9 170,32 6-1,18 2 70,-4-5 92,119 27 0,-193-33 31,-1 0 0,1 0 0,-1 1 1,1-1-1,-1 1 0,1-1 0,-1 1 0,0 0 0,1-1 0,-1 1 1,0 0-1,0 0 0,0 0 0,0 0 0,0 0 0,0 0 0,0 0 1,0 1-1,0-1 0,0 0 0,0 0 0,-1 1 0,1-1 0,0 3 0,0-1-1,-1 0-1,0 0 0,0 0 0,0 0 0,0 0 1,0 0-1,-1 0 0,0 0 0,1 0 0,-1 0 0,-2 4 1,-4 7-2,0 0 0,-1-1 0,-16 21 0,1-8 10,-1 0 0,-1-2 0,-35 28 0,-31 28-100,79-68 81,0 1 0,1 1 0,1 0 0,-17 29 0,20-30 21,-7 14-37,1 0 0,-12 36-1,22-54 24,0 1 0,1 0 0,1 0-1,-1 0 1,2 0 0,-1 0-1,1 0 1,1 0 0,0 0 0,4 17-1,10 40 51,-8-31-25,13 39 1,-15-62-3,0-1 1,1 1 0,0-1 0,1-1-1,0 1 1,15 17 0,-19-26-6,1 1-3,0 1 0,0-1 0,0 1 0,-1-1 0,0 1 0,0 0 0,0 0 0,0 1 0,-1-1 0,0 1 0,0-1 0,-1 1 0,2 8 0,-1-5 3,0 0-1,0-1 1,1 1-1,0-1 1,0 1-1,1-1 1,0 0 0,6 8-1,-4-5 0,0 0 0,0 0 1,3 13-1,2 14 28,-6-18 22,1 0 0,1 0 0,0-1-1,2 0 1,11 20 0,-19-38-56,0 1 0,1 0-1,-1-1 1,0 1-1,-1 0 1,1 0-1,0 0 1,0 0 0,-1-1-1,1 1 1,-1 0-1,0 0 1,1 0 0,-1 0-1,0 0 1,0 0-1,0 0 1,0 0-1,-1 0 1,1 0 0,-1 0-1,1 0 1,-1 0-1,1 0 1,-1 0-1,0 0 1,-2 2 0,-2 3 68,0-2 1,-1 1-1,0-1 1,0 0 0,-13 9-1,-16 13 278,33-26-323,0 1-1,0 0 1,0 0 0,1 0-1,-1 1 1,0-1-1,1 0 1,0 1-1,0-1 1,-1 1-1,0 3 1,-1 5-20,-1 0 0,0-1 1,0 0-1,-1 0 0,-1 0 0,0-1 1,-12 16-1,-11 18 107,25-34-92,0 0 0,0 1 0,1 0 1,0 0-1,0 0 0,1 0 0,-1 20 0,2 74 101,1-102-121,2 24 6,1 0 0,2-1 0,0 1-1,17 46 1,50 93-1,-63-147-3,1-1-1,1 0 1,1 0 0,0-1 0,1-1-1,0 0 1,2-1 0,-1 0 0,2-1-1,0-1 1,0-1 0,1 0 0,35 17-1,-46-26-1,121 65 104,-114-59-97,0 1 0,0 1-1,-1 0 1,0 1 0,-1 0 0,0 0 0,9 15-1,-11-9 136,-9-16-131,-1-1-1,1 0 1,0 1 0,-1-1 0,1 0 0,-1 0 0,1 1 0,-1-1 0,1 0 0,-1 0-1,1 0 1,-1 0 0,1 0 0,-1 0 0,1 1 0,-1-1 0,1 0 0,-1 0 0,1-1-1,-1 1 1,1 0 0,-1 0 0,1 0 0,-1 0 0,1 0 0,-1 0 0,1-1 0,0 1-1,-1 0 1,0-1 0,-5 1-34,0 0-1,1 0 1,-1 0 0,0 1-1,0 0 1,0 0 0,1 0-1,-1 1 1,0 0-1,-6 3 1,-14 4-56,-38 6-18,-119 13-1,-68-13 171,-566-22-129,597 0 112,-1025-58-43,1221 63-4,-151-18 39,134 14-10,0-3-1,-46-15 1,83 23-33,-2-1 6,1 0 0,-1 1-1,1-2 1,0 1 0,0-1 0,0 1-1,0-1 1,0-1 0,0 1-1,1-1 1,-5-5 0,8 9-27,1-1-1,-1 1 1,1-1 0,0 1-1,-1-1 1,1 0 0,0 1-1,-1-1 1,1 0 0,0 1-1,0-1 1,0 0 0,0 1-1,0-1 1,0 0 0,0 1-1,0-1 1,0 0 0,0 0-1,0 1 1,0-1 0,0 0-1,0 1 1,1-1 0,-1 0-1,0 1 1,0-1 0,1 1-1,-1-1 1,1 0 0,-1 1-1,0-1 1,1 1 0,-1-1-1,1 1 1,-1-1 0,1 1-1,0 0 1,-1-1 0,1 1-1,-1-1 1,1 1 0,0 0-1,0-1 1,33-11-553,-33 12 591,32-7-215,5 2-92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5:51.691"/>
    </inkml:context>
    <inkml:brush xml:id="br0">
      <inkml:brushProperty name="width" value="0.05" units="cm"/>
      <inkml:brushProperty name="height" value="0.05" units="cm"/>
    </inkml:brush>
  </inkml:definitions>
  <inkml:trace contextRef="#ctx0" brushRef="#br0">0 1 14579,'7'7'1088,"-5"11"-864,-2 4-120,3 5 761,2 3-1009,3 5-425,0-1-215,2-2 624,-7-7-128,-1-5-136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09.310"/>
    </inkml:context>
    <inkml:brush xml:id="br0">
      <inkml:brushProperty name="width" value="0.05" units="cm"/>
      <inkml:brushProperty name="height" value="0.05" units="cm"/>
    </inkml:brush>
  </inkml:definitions>
  <inkml:trace contextRef="#ctx0" brushRef="#br0">139 0 17620,'-12'18'679,"-12"15"729,-29 54-1,48-76-1152,0-1 0,0 1 0,1 1 0,1-1 1,0 0-1,0 1 0,1 0 0,1 0 0,-1 21 0,2-29-243,1-1 0,-1 1 1,1 0-1,-1-1 0,1 1 0,0-1 0,0 1 0,1-1 1,-1 0-1,1 0 0,0 1 0,-1-1 0,1 0 1,1 0-1,-1-1 0,0 1 0,1 0 0,-1-1 0,1 1 1,0-1-1,6 4 0,-7-5-24,1 0 0,0 0-1,-1 0 1,1-1 0,0 1 0,0-1 0,-1 1 0,1-1-1,0 0 1,0 0 0,0 0 0,-1-1 0,1 1-1,0-1 1,0 1 0,-1-1 0,1 0 0,0 0 0,-1 0-1,1 0 1,-1-1 0,0 1 0,1-1 0,-1 1-1,0-1 1,0 0 0,0 0 0,4-4 0,-3 3 15,-1 0 1,1 0-1,0-1 0,-1 1 1,0-1-1,0 0 0,0 0 1,0 0-1,0 0 1,-1 0-1,0 0 0,0 0 1,0 0-1,0 0 1,-1-1-1,1 1 0,-2-8 1,1 10 8,-1-1 0,1 1 0,-1 0 0,0-1 0,0 1 0,0 0 0,0 0 0,0 0 0,0 0 0,-1 0 0,1 0 0,-1 0 1,1 0-1,-1 0 0,0 1 0,0-1 0,0 0 0,0 1 0,0 0 0,0 0 0,0-1 0,0 1 0,-1 0 0,1 1 0,0-1 0,-1 0 0,1 1 0,0-1 0,-1 1 0,1 0 0,-1 0 0,-2 0 0,-1 0 22,0 0 0,0 0 0,0 1 0,1 0 0,-1 0 0,0 0 0,-10 5 0,12-5-18,1 1-1,-1-1 1,1 1-1,0 0 1,0 0-1,0 0 0,0 0 1,0 1-1,0-1 1,1 1-1,-1 0 1,1 0-1,-4 5 1,6-7-14,-1 0 0,1-1 0,-1 1 0,1 0 0,0 0 0,-1-1 0,1 1 0,0 0 0,-1 0 0,1 0 0,0-1 0,0 1 0,0 0 0,0 0 0,0 0 0,0-1 0,0 1 0,0 0 0,0 0 0,1 0 0,-1 0 0,0-1 0,0 1 0,1 0 0,-1 0 0,0-1 0,2 2 0,-1-1-5,0 0 0,0 0 0,1 0 0,-1 0 0,0-1 0,1 1 1,-1 0-1,1-1 0,-1 1 0,1-1 0,-1 0 0,1 1 0,2-1 0,5 0-43,1 1 0,-1-2-1,0 1 1,10-3 0,11-4-326,-1-1 1,46-20 0,22-6-864,-96 33 1209,0 1 0,0-1 1,0 1-1,0 0 0,0-1 0,1 1 1,-1 0-1,0 0 0,0 0 0,0 0 0,0 0 1,1 0-1,-1 1 0,0-1 0,0 0 1,0 0-1,0 1 0,0-1 0,1 1 0,0 0 1,-2 0 16,1 0 0,0-1 1,-1 1-1,1 0 0,-1 0 0,0-1 1,1 1-1,-1 0 0,0 0 1,1 0-1,-1 0 0,0 0 1,0 0-1,0 0 0,0 0 0,0-1 1,0 1-1,0 0 0,0 2 1,-2 5 49,0-1 1,0 1 0,-1-1-1,-5 11 1,7-16-27,-7 16 100,-26 62 495,31-69-659,-1-1 0,2 1 0,-1 0 1,1 0-1,0 18 0,3-22 6,2-12-75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5:52.097"/>
    </inkml:context>
    <inkml:brush xml:id="br0">
      <inkml:brushProperty name="width" value="0.05" units="cm"/>
      <inkml:brushProperty name="height" value="0.05" units="cm"/>
    </inkml:brush>
  </inkml:definitions>
  <inkml:trace contextRef="#ctx0" brushRef="#br0">23 177 13491,'-3'-2'201,"1"-1"1,0 1-1,0 0 1,0-1-1,0 0 1,0 1 0,0-1-1,1 0 1,-2-4-1,2 5-133,1 1 1,0-1-1,0 0 0,0 1 1,0-1-1,0 0 0,0 1 1,0-1-1,1 0 0,-1 1 1,1-1-1,-1 1 0,1-1 1,-1 1-1,1-1 0,0 1 1,0-1-1,0 1 0,0-1 1,2-1-1,4-6 184,1 1 0,1 1 0,-1 0 0,1 0 0,0 0 0,1 1 0,-1 0 0,15-5 0,-3 2-54,-1 1-1,2 1 1,27-5-1,-27 8-161,-1 2 1,1 0-1,-1 2 1,1 1-1,0 0 1,-1 1-1,1 2 1,-1 0-1,0 1 0,0 1 1,0 1-1,-1 1 1,0 1-1,-1 0 1,0 2-1,0 0 1,-1 1-1,-1 1 1,0 1-1,25 25 0,-38-34-31,1 0 0,-1 0 0,0 0 0,0 0 0,0 1 0,-1-1 0,1 1 0,-2 0 0,1 0 0,2 10 0,-4-13 20,0 1 0,-1-1-1,0 1 1,0-1-1,0 1 1,0-1 0,-1 1-1,1-1 1,-1 1-1,0-1 1,0 0 0,0 1-1,0-1 1,-1 0-1,1 0 1,-1 0 0,0 0-1,0 0 1,0 0-1,0 0 1,-4 3 0,-9 8 245,-1 0 0,0-1 0,0-1-1,-36 19 1,-77 30 997,102-49-1077,0-1-1,-1-1 1,0-2 0,-49 9-1,76-17-245,0 1 0,0-1 1,-1 0-1,1 0 0,0 0 0,-1 0 0,1 0 0,0 0 0,0 0 0,-1 0 0,1 0 0,0-1 0,-1 1 1,1 0-1,0-1 0,0 1 0,0-1 0,0 0 0,-1 1 0,1-1 0,0 0 0,0 0 0,-1-1 0,1 0-8,0 0-1,1 0 0,-1 0 1,1 1-1,0-1 0,0 0 1,0 0-1,0 0 0,0 0 1,0 0-1,0 0 0,0 0 1,1 0-1,-1 1 0,2-3 1,4-17-488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02.354"/>
    </inkml:context>
    <inkml:brush xml:id="br0">
      <inkml:brushProperty name="width" value="0.05" units="cm"/>
      <inkml:brushProperty name="height" value="0.05" units="cm"/>
    </inkml:brush>
  </inkml:definitions>
  <inkml:trace contextRef="#ctx0" brushRef="#br0">1 709 15747,'6'-12'1457,"11"-5"-961,6-15-168,15-8 512,10-4-152,15-11-168,6 2-72,7-7-192,0-3-112,-2 3-136,-2 1-192,-15 6-352,-8 3-160,-22 8 328,-11 9 152,-19 12-160,-6 7-136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02.743"/>
    </inkml:context>
    <inkml:brush xml:id="br0">
      <inkml:brushProperty name="width" value="0.05" units="cm"/>
      <inkml:brushProperty name="height" value="0.05" units="cm"/>
    </inkml:brush>
  </inkml:definitions>
  <inkml:trace contextRef="#ctx0" brushRef="#br0">275 0 13275,'-146'175'2614,"123"-143"-2391,2 0 0,2 2 0,-28 63 0,43-88-195,1 0 0,0 1 0,0-1 0,1 1 0,-1 10 0,3-17-22,0-1 0,0 0-1,0 1 1,0-1-1,0 1 1,1-1-1,-1 0 1,1 1 0,-1-1-1,1 0 1,0 1-1,0-1 1,0 0-1,0 0 1,0 0 0,1 0-1,-1 0 1,1 0-1,-1 0 1,1 0-1,0-1 1,-1 1 0,1 0-1,0-1 1,3 2-1,1 0 4,0-1-1,0 1 1,0-1-1,1-1 1,-1 1-1,0-1 1,1 0 0,-1-1-1,14 0 1,6-2 18,30-5 0,-26 3-7,20-2-183,80-14 1285,-112 16-975,-1-1-1,1 0 1,-1-2-1,-1 0 1,20-11-1,27-21 174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03.705"/>
    </inkml:context>
    <inkml:brush xml:id="br0">
      <inkml:brushProperty name="width" value="0.05" units="cm"/>
      <inkml:brushProperty name="height" value="0.05" units="cm"/>
    </inkml:brush>
  </inkml:definitions>
  <inkml:trace contextRef="#ctx0" brushRef="#br0">144 6 16500,'6'-6'1445,"-12"15"-604,-6 12-87,-17 45-34,4 1 0,2 1 0,-22 119-1,36-116-414,9-63-264,0-1 0,0 0-1,1 1 1,0-1 0,0 0 0,1 0-1,4 12 1,-5-17-35,0 1-1,0-1 1,1 0-1,-1 0 1,1 0 0,-1 1-1,1-1 1,0-1-1,0 1 1,0 0-1,0 0 1,0-1-1,0 1 1,1-1-1,-1 0 1,0 1-1,1-1 1,-1 0 0,1-1-1,-1 1 1,1 0-1,0-1 1,-1 1-1,1-1 1,0 0-1,-1 0 1,1 0-1,0 0 1,-1 0-1,1-1 1,4 0 0,2-1-118,1-1 0,0 0 1,-1 0-1,0-1 0,0 0 0,0-1 1,10-6-1,7-9-604,0-1-1,-2-1 1,-1-1-1,0-1 1,-2-1-1,-1-1 1,-1-1-1,-1 0 1,-1-2-1,-2 0 1,14-34-1,-28 61 734,-1 0 0,1-1 0,0 1 0,0 0-1,-1-1 1,1 1 0,-1-1 0,0 1 0,0-3-1,0 4 6,0 1 0,0 0-1,0 0 1,0-1-1,0 1 1,0 0 0,0 0-1,-1 0 1,1-1-1,0 1 1,0 0 0,0 0-1,0 0 1,-1 0-1,1-1 1,0 1 0,0 0-1,0 0 1,-1 0-1,1 0 1,0 0 0,0 0-1,0 0 1,-1-1-1,1 1 1,0 0 0,0 0-1,-1 0 1,1 0-1,0 0 1,0 0-1,-1 0 1,1 0 0,0 0-1,0 0 1,-1 1-1,1-1 1,0 0 0,0 0-1,0 0 1,-1 0-1,1 0 1,0 0 0,0 0-1,0 0 1,-1 1-1,-3 1 212,0 1 0,0 0-1,1 0 1,-1 1 0,1-1 0,-1 1-1,-3 5 1,-9 15 747,0 0 0,-20 45-1,29-55-722,1 1 0,1 0 0,0 0 0,1 1 0,1-1 0,-2 25 0,5-38-220,0 1 0,0 0 1,0-1-1,0 1 0,0-1 0,1 1 0,-1-1 0,1 0 0,0 1 0,0-1 0,0 1 0,1 2 0,-1-4-20,0 0-1,0 0 0,0 0 0,0 0 0,0 0 0,0 0 0,1-1 0,-1 1 1,0 0-1,0-1 0,0 1 0,1-1 0,-1 1 0,0-1 0,1 1 1,-1-1-1,0 0 0,1 0 0,-1 0 0,1 0 0,-1 0 0,0 0 0,1 0 1,-1 0-1,2-1 0,6-1 37,-1 0 0,1-1 0,-1-1 0,1 1 1,-1-1-1,0 0 0,14-11 0,51-43 319,-63 49-294,27-25 415,36-45 1,-38 40 42,-40 46-424,0 1 1,1 0-1,-1 0 1,2 0 0,-1 1-1,-4 15 1,6-18-115,1 0 1,-1 0-1,1 0 1,0 0 0,0 0-1,1 0 1,0 0-1,0 0 1,0 0 0,1 0-1,0 0 1,0 0-1,3 8 1,-3-12-11,0 0 1,1-1-1,-1 1 0,1 0 1,-1-1-1,1 1 1,0-1-1,-1 1 0,1-1 1,0 0-1,0 0 1,0 0-1,0 0 0,0 0 1,0-1-1,0 1 1,0 0-1,0-1 0,1 0 1,-1 1-1,0-1 1,0 0-1,0 0 0,4 0 1,2-1-122,0 0 1,1 0-1,-1-1 0,0 1 1,11-6-1,-4 1-366,1-2 0,-2 1 0,1-2 0,-1 0 0,21-19 0,-4 0-1154,30-34-1,-40 37 650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04.265"/>
    </inkml:context>
    <inkml:brush xml:id="br0">
      <inkml:brushProperty name="width" value="0.05" units="cm"/>
      <inkml:brushProperty name="height" value="0.05" units="cm"/>
    </inkml:brush>
  </inkml:definitions>
  <inkml:trace contextRef="#ctx0" brushRef="#br0">71 164 10898,'1'0'76,"-1"0"-1,0 0 1,0 0-1,1 0 1,-1 0-1,0 0 0,0 0 1,1 0-1,-1 0 1,0 0-1,0 0 1,0 0-1,1 0 0,-1 0 1,0 0-1,0 1 1,0-1-1,1 0 1,-1 0-1,0 0 0,0 0 1,0 1-1,0-1 1,1 0-1,-1 0 1,0 0-1,0 1 1,0-1-1,0 0 0,0 0 1,0 0-1,0 1 1,0-1-1,1 0 1,-3 13 1420,-11 16-209,10-22-848,-10 21 319,2-1 0,1 2 0,1 0 0,-5 32 0,13-59-709,1 0 1,-1 0-1,1 1 1,0-1-1,0 0 0,0 0 1,0 0-1,0 0 0,1 1 1,-1-1-1,1 0 1,-1 0-1,1 0 0,0 0 1,0 0-1,0 0 1,2 3-1,-2-4-31,0 0 0,1-1-1,-1 1 1,0 0 0,0-1 0,1 1 0,-1-1-1,0 0 1,1 1 0,-1-1 0,0 0 0,1 0-1,-1 0 1,1 0 0,-1 0 0,0 0 0,1 0-1,-1-1 1,1 1 0,-1 0 0,0-1 0,0 1-1,1-1 1,-1 0 0,0 1 0,0-1 0,1 0-1,-1 1 1,1-2 0,26-17 90,-1-2-1,-1 0 1,43-46-1,-38 37-34,36-37 170,85-109-1,-136 153-176,-16 23-65,0 0 0,0 0 1,0 0-1,0 0 0,0 0 1,0 0-1,0-1 0,1 1 1,-1 0-1,0 0 1,0 0-1,0 0 0,0 0 1,0 0-1,0 0 0,0 0 1,0 0-1,0-1 0,0 1 1,1 0-1,-1 0 0,0 0 1,0 0-1,0 0 1,0 0-1,0 0 0,0-1 1,0 1-1,0 0 0,0 0 1,0 0-1,0 0 0,0 0 1,0 0-1,0-1 1,0 1-1,0 0 0,0 0 1,0 0-1,-1 0 0,1 0 1,0 0-1,0-1 0,0 1 1,0 0-1,0 0 0,0 0 1,0 0-1,0 0 1,0 0-1,0 0 0,-1 0 1,1 0-1,0 0 0,0-1 1,0 1-1,0 0 0,0 0 1,-1 0-1,-8 5 29,-12 12-12,3 1 42,1 2-1,1 0 1,-23 37 0,32-46-14,0 1 1,1 0-1,1 0 1,0 1-1,1 0 1,0 0-1,1 0 1,-2 24-1,4-34-35,1-1 0,0 1-1,0-1 1,0 1 0,0 0-1,0-1 1,1 1-1,-1 0 1,1-1 0,0 1-1,-1-1 1,1 1 0,0-1-1,1 0 1,-1 1 0,0-1-1,1 0 1,-1 0-1,1 0 1,0 0 0,0 0-1,0 0 1,0 0 0,0-1-1,0 1 1,0-1-1,0 1 1,1-1 0,-1 0-1,0 0 1,1 0 0,-1 0-1,1 0 1,4 0 0,1 0-2,0 0 0,0-1 0,0 0 0,-1-1 1,1 0-1,0 0 0,0 0 0,0-1 1,0 0-1,-1-1 0,1 0 0,-1 0 1,0-1-1,0 1 0,8-7 0,3-2 2,-1 0-1,-1-2 1,0 0-1,23-25 1,-32 31-2,-1 0 0,1-1 1,-1 1-1,-1-1 0,0 0 1,0-1-1,6-16 0,-10 25-9,-1 1-1,0-1 0,1 0 1,-1 0-1,0 1 1,0-1-1,0 0 0,1 0 1,-1 0-1,0 1 1,0-1-1,0 0 0,0 0 1,0 1-1,-1-1 0,1 0 1,0 0-1,-1-1 1,1 2-1,0 0 0,-1 0 0,1 0 0,-1-1 0,1 1 0,0 0 0,-1 0 0,1 0 0,-1 0 0,1 0 0,0 0 0,-1 0 0,1 1 0,-1-1 0,1 0 0,0 0 0,-1 0 0,1 0 0,0 0 0,-1 1 0,1-1 0,0 0 0,-1 0 0,1 0 1,-1 1-1,-25 23-32,12-6 48,0 0 0,2 1 0,-13 25 0,20-36-3,2 1-1,-1-1 1,1 0 0,0 1-1,1-1 1,0 1 0,0 0-1,1 0 1,0 0 0,1 0-1,0 9 1,0-16-9,0 0 1,1-1-1,-1 1 1,0 0-1,1-1 1,-1 1-1,1-1 1,-1 1-1,1-1 1,0 1-1,0-1 1,0 1-1,0-1 1,0 0-1,0 0 1,0 1-1,0-1 1,0 0-1,0 0 1,1 0-1,-1 0 1,3 1-1,-1-1-8,-1 0 0,1-1 0,-1 1-1,1-1 1,0 0 0,-1 0-1,1 0 1,0 0 0,-1 0 0,1 0-1,-1-1 1,6-1 0,2-1-152,-1-1-1,1 0 1,-1 0 0,0-1 0,0 0 0,11-9 0,-10 5-39,0 0 0,-1-1 0,0 0 0,0 0-1,-1-1 1,-1 0 0,7-13 0,3-10-310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04.713"/>
    </inkml:context>
    <inkml:brush xml:id="br0">
      <inkml:brushProperty name="width" value="0.05" units="cm"/>
      <inkml:brushProperty name="height" value="0.05" units="cm"/>
    </inkml:brush>
  </inkml:definitions>
  <inkml:trace contextRef="#ctx0" brushRef="#br0">278 43 12763,'23'-20'3077,"-23"20"-2997,0 0 1,1 0-1,-1-1 0,1 1 1,-1 0-1,0-1 0,1 1 1,-1 0-1,0-1 0,1 1 1,-1-1-1,0 1 0,0-1 1,0 1-1,1 0 0,-1-1 1,0 1-1,0-1 0,0 1 1,0-1-1,0 1 0,0-1 1,0 1-1,0-1 0,0 1 1,0-1-1,0 1 0,0-1 1,0 1-1,0-1 1,0 1-1,0-1 0,-1 1 1,1-1-1,0 1 0,0 0 1,-1-1-1,1 1 0,0-1 1,-1 1-1,1 0 0,0-1 1,-1 1-1,1 0 0,0-1 1,-1 1-1,1 0 0,-1 0 1,1-1-1,-1 1 0,1 0 1,0 0-1,-1 0 0,1-1 1,-2 1-1,-2-1 221,-1 1 1,1-1-1,-1 1 0,1 0 1,-1 0-1,1 1 1,-1-1-1,1 1 0,-7 2 1,-42 15 790,48-16-986,-14 5 16,1 0 1,1 1-1,-1 1 1,2 1-1,-1 1 1,1 0-1,1 1 1,-22 21-1,36-32-122,0 0 0,-1 0 0,1 0-1,0 1 1,0-1 0,0 0 0,1 1-1,-1-1 1,0 1 0,0-1-1,1 1 1,-1-1 0,1 1 0,0-1-1,-1 1 1,1 0 0,0-1 0,0 1-1,0 0 1,0-1 0,0 3-1,1-2-8,0-1-1,0 0 0,0 1 0,0-1 0,0 0 0,0 0 0,0 0 0,0 0 0,0 0 0,1 0 0,-1 0 1,0 0-1,1 0 0,-1-1 0,1 1 0,-1 0 0,1-1 0,-1 0 0,1 1 0,-1-1 0,4 1 0,25 3-307,1-2 0,60-2 0,21 2-841,-106-1 1032,-1-1 1,0 2 0,1-1 0,9 4 0,-14-5 110,-1 0-1,1 1 1,0-1 0,0 0 0,-1 0-1,1 1 1,0-1 0,-1 1-1,1-1 1,0 1 0,-1-1 0,1 1-1,0-1 1,-1 1 0,1-1 0,-1 1-1,1 0 1,-1-1 0,0 1 0,1 0-1,-1-1 1,0 1 0,1 0 0,-1-1-1,0 1 1,0 0 0,1 0-1,-1 0 1,0-1 0,0 1 0,0 0-1,0 0 1,0 0 0,0-1 0,0 1-1,0 0 1,-1 0 0,1-1 0,0 1-1,0 0 1,-1 1 0,-2 1 30,1 0 0,-1 0 1,0 0-1,1 0 0,-1-1 1,0 1-1,-1-1 0,1 0 1,0 0-1,-6 3 0,-44 16 447,29-12-239,8-2-115,-1 0 0,0-1-1,0-1 1,-1-1-1,1 0 1,-25 1 0,40-5-110,1 0 1,0 0-1,-1 0 0,1 0 1,0 0-1,0-1 1,-1 1-1,1 0 1,0-1-1,0 0 1,0 1-1,-1-1 0,1 1 1,0-1-1,0 0 1,0 0-1,0 0 1,0 0-1,0 1 1,1-1-1,-1 0 0,0-1 1,0 1-1,1 0 1,-1 0-1,1 0 1,-1 0-1,1 0 1,-1-2-1,0-22-166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06.052"/>
    </inkml:context>
    <inkml:brush xml:id="br0">
      <inkml:brushProperty name="width" value="0.05" units="cm"/>
      <inkml:brushProperty name="height" value="0.05" units="cm"/>
    </inkml:brush>
  </inkml:definitions>
  <inkml:trace contextRef="#ctx0" brushRef="#br0">187 160 13611,'14'-17'1651,"-2"-1"1,0-1-1,15-35 0,-26 53-1585,-1 1 1,1-1-1,-1 0 0,1 0 0,-1 0 0,0 0 0,0 1 0,1-1 1,-1 0-1,0 0 0,0 0 0,0 0 0,0 0 0,0 0 0,0 0 1,0 0-1,0 0 0,0 0 0,-1 0 0,1 1 0,0-1 0,-1 0 0,1 0 1,0 0-1,-1 0 0,1 0 0,-1 1 0,1-1 0,-1 0 0,0 1 1,1-1-1,-1 0 0,0 1 0,1-1 0,-1 0 0,0 1 0,0-1 1,0 1-1,1 0 0,-1-1 0,0 1 0,0 0 0,0-1 0,0 1 0,0 0 1,0 0-1,0 0 0,1 0 0,-1 0 0,0 0 0,0 0 0,0 0 1,-2 0-1,-3 1 16,-1-1 0,1 1 0,-1 0 0,1 1 0,0-1 0,-10 5 1,1 1-36,0 1 0,0 0 0,-16 13 0,25-17-39,1 0 0,0 1-1,0-1 1,0 1 0,1 0 0,0 0 0,-1 1 0,2-1 0,-1 1 0,1 0-1,-3 7 1,5-12-8,1 0 0,0 1-1,0-1 1,0 0-1,0 1 1,0-1 0,0 0-1,0 0 1,0 1 0,1-1-1,-1 0 1,1 1-1,-1-1 1,1 0 0,-1 0-1,1 0 1,-1 0-1,1 0 1,0 1 0,0-1-1,0 0 1,-1-1 0,1 1-1,2 1 1,31 24-56,-13-11 23,-12-6 20,0 0 1,-2 0 0,1 1 0,-1 0 0,0 0-1,-1 1 1,0-1 0,-1 1 0,0 1 0,-1-1 0,0 1-1,-1-1 1,0 1 0,-1 0 0,0 0 0,0 13-1,-2-11 4,0 0 0,-1 0 0,-1 1-1,0-1 1,-1-1 0,-1 1-1,0 0 1,0-1 0,-2 0-1,1 0 1,-2 0 0,0-1-1,-13 19 1,9-16 60,-1 0 0,0-1 0,-1 0 0,-1-1 0,-22 17 0,35-30-45,0 1 0,0 0 0,0 0 0,0-1 1,0 1-1,0 0 0,0-1 0,0 1 0,-1-1 1,1 0-1,0 1 0,0-1 0,-1 0 0,1 0 1,0 0-1,-1 1 0,1-2 0,0 1 1,-1 0-1,-1 0 0,2-1-8,1 1 1,-1-1-1,0 0 1,1 1-1,-1-1 1,1 0 0,-1 0-1,1 1 1,-1-1-1,1 0 1,-1 0-1,1 0 1,-1 1-1,1-1 1,0 0-1,0 0 1,0 0-1,-1 0 1,1 0-1,0 0 1,0-1-1,0-7-64,1 0 0,0 1 0,0-1 0,4-13 1,7-21-201,1 1 1,3 0-1,1 2 1,2-1 0,2 2-1,1 1 1,2 1-1,47-57 1,-59 81 220,1 1 0,0 0 1,17-13-1,-24 21 30,0 0-1,-1 1 1,2-1 0,-1 1 0,0 1-1,1-1 1,-1 1 0,1 0 0,0 0-1,11-1 1,-16 3 9,0 0 0,0 0-1,0 0 1,0 0 0,0 0 0,0 1-1,0-1 1,-1 0 0,1 1-1,0 0 1,0-1 0,0 1-1,0 0 1,-1 0 0,1 0 0,0 0-1,-1 0 1,1 0 0,-1 0-1,1 1 1,1 2 0,-1-1 13,0 0 1,-1 0 0,0 0-1,1 0 1,-1 0-1,0 0 1,-1 0-1,1 1 1,-1-1-1,1 0 1,-1 7-1,-1 4 105,0 0 0,-1 1 0,-1-1-1,-7 23 1,4-21 38,-4 23 495,19-46-162,2-8-398,17-36 131,-3-1-1,22-67 1,-24 57-179,-23 61-39,1 0-1,-1 1 1,0-1 0,0 0-1,0 1 1,0-1 0,1 0-1,-1 1 1,0-1-1,1 0 1,-1 1 0,0-1-1,1 0 1,-1 1 0,1-1-1,-1 1 1,1-1-1,-1 1 1,1-1 0,0 1-1,-1-1 1,1 1 0,-1 0-1,1-1 1,0 1 0,-1 0-1,1-1 1,0 1-1,0 0 1,-1 0 0,1 0-1,0 0 1,0 0 0,-1 0-1,1 0 1,1 0-1,1 1-15,-1 1 0,1-1 0,-1 1 0,0 0 0,0 0 0,1 0 0,2 4-1,10 9-11,-8-11 32,0 1-1,1-1 1,-1-1-1,1 0 0,0 0 1,0 0-1,0-1 1,0 0-1,0 0 1,1-1-1,-1 0 0,0-1 1,1 0-1,11-1 1,-12 0 12,1 0 0,-1 0 0,1-1 0,-1 0 0,0-1 0,0 0 1,0 0-1,0 0 0,-1-1 0,1 0 0,-1-1 0,0 0 1,0 0-1,6-6 0,-12 10-11,0 0 1,0 0-1,0 0 1,0-1-1,-1 1 1,1 0 0,0 0-1,0-1 1,-1 1-1,1 0 1,-1-1-1,1-2 1,-1 4-3,0-1-1,0 0 1,0 1 0,0-1 0,0 0 0,0 1 0,0-1 0,0 1-1,0-1 1,-1 0 0,1 1 0,0-1 0,0 1 0,-1-1-1,1 1 1,-1-1 0,1 1 0,0-1 0,-1 1 0,0-2 0,-1 1-1,1 0 0,-1 1 0,1-1 0,-1 0 0,0 1 0,1-1 1,-1 1-1,0-1 0,1 1 0,-1 0 0,0-1 0,0 1 1,1 0-1,-1 0 0,0 1 0,0-1 0,1 0 0,-4 1 1,0 1-6,-1 0 1,1 0-1,-1 1 1,1-1-1,0 1 1,0 1-1,0-1 1,-8 8-1,10-9 5,1 0 1,0 0-1,0 0 1,0 0-1,1 0 1,-1 1-1,0-1 0,1 1 1,-1-1-1,1 1 1,0 0-1,0 0 1,0-1-1,0 1 0,1 0 1,-1 0-1,1 0 1,0 0-1,0 5 0,0-7 4,0 0-1,0 0 0,0 0 0,1 0 1,-1 0-1,1 0 0,-1 0 0,1 0 1,-1 0-1,1 0 0,-1 0 0,1 0 0,0 0 1,0 0-1,-1-1 0,1 1 0,0 0 1,0 0-1,0-1 0,0 1 0,2 0 0,-1 0 2,1 0 0,0 0 0,0 0 0,0-1 0,-1 1 1,1-1-1,0 0 0,4 0 0,5-1 17,-1 0 0,1-1 1,13-4-1,66-25 50,9-4-15,-97 34-61,0 0 1,0 1-1,0-1 0,1 1 1,-1-1-1,0 1 0,0 0 0,0 0 1,1 0-1,-1 1 0,0-1 1,0 1-1,0 0 0,0 0 0,5 2 1,-6-2-2,0 1 0,1 0 1,-1 0-1,0 0 1,-1 0-1,1 1 0,0-1 1,-1 0-1,1 1 0,-1-1 1,0 1-1,1 0 1,-1-1-1,-1 1 0,1 0 1,0 0-1,0 5 1,2 36-50,-3-37 47,0 0 1,0 0 0,0 0 0,1 0 0,0 0-1,1 0 1,-1 0 0,1-1 0,6 13 0,-7-18-6,-1 0 1,1 0 0,0-1 0,-1 1-1,1 0 1,0-1 0,0 1 0,0-1 0,-1 1-1,1-1 1,0 1 0,0-1 0,0 1 0,0-1-1,0 0 1,0 0 0,0 1 0,0-1-1,0 0 1,0 0 0,0 0 0,0 0 0,0 0-1,0 0 1,0-1 0,0 1 0,0 0 0,0 0-1,0-1 1,0 1 0,0-1 0,0 1 0,0-1-1,-1 1 1,2-2 0,31-23-920,-15 5-246,0-1 1,-1 0 0,25-43 0,-34 52 1041,19-31-945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06.472"/>
    </inkml:context>
    <inkml:brush xml:id="br0">
      <inkml:brushProperty name="width" value="0.05" units="cm"/>
      <inkml:brushProperty name="height" value="0.05" units="cm"/>
    </inkml:brush>
  </inkml:definitions>
  <inkml:trace contextRef="#ctx0" brushRef="#br0">78 1 16836,'2'2'262,"0"0"0,0 0 0,0 0 1,0 0-1,-1 0 0,1 1 0,-1-1 1,1 1-1,-1-1 0,0 1 0,0-1 0,0 1 1,0 0-1,-1 0 0,1-1 0,-1 1 1,1 0-1,-1 0 0,0 0 0,0-1 1,0 1-1,-1 0 0,1 0 0,-1 0 1,1-1-1,-1 1 0,-2 4 0,-2 6 38,-2 1 1,0-1-1,0-1 0,-12 15 0,0 3-21,14-23-248,1 1 1,0 0 0,0 0-1,1 0 1,0 1 0,-3 16 0,6-24-29,-1 1 1,1 0 0,0 0 0,0 0-1,0 0 1,0 0 0,0 0-1,1 0 1,-1 0 0,0 0 0,1 0-1,0 0 1,-1-1 0,1 1 0,0 0-1,0 0 1,0-1 0,0 1-1,0 0 1,1-1 0,-1 1 0,0-1-1,1 0 1,-1 1 0,1-1 0,-1 0-1,1 0 1,0 0 0,-1 0 0,1 0-1,0 0 1,0-1 0,0 1-1,-1-1 1,1 1 0,3 0 0,4 0-119,-1 0 1,1 0 0,0-1-1,-1 0 1,1 0 0,-1-1-1,1-1 1,-1 1 0,1-1-1,-1 0 1,13-6 0,-11 4-89,1-1 0,0-1 0,-1 0 1,0 0-1,-1-1 0,1 0 0,15-16 1,-6 0-349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06.829"/>
    </inkml:context>
    <inkml:brush xml:id="br0">
      <inkml:brushProperty name="width" value="0.05" units="cm"/>
      <inkml:brushProperty name="height" value="0.05" units="cm"/>
    </inkml:brush>
  </inkml:definitions>
  <inkml:trace contextRef="#ctx0" brushRef="#br0">38 12 16379,'-20'5'1537,"8"-1"-929,6-1-200,12 0 880,6-2-271,8-1-329,4 0-192,12-3-616,4 0-368,7-5 520,6 2-96,2-1-224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07.248"/>
    </inkml:context>
    <inkml:brush xml:id="br0">
      <inkml:brushProperty name="width" value="0.05" units="cm"/>
      <inkml:brushProperty name="height" value="0.05" units="cm"/>
    </inkml:brush>
  </inkml:definitions>
  <inkml:trace contextRef="#ctx0" brushRef="#br0">10 128 15371,'-1'0'56,"0"1"1,1-1-1,-1 0 0,1 0 0,-1 1 0,1-1 0,-1 0 0,1 1 0,-1-1 1,1 0-1,0 1 0,-1-1 0,1 1 0,-1-1 0,1 1 0,0-1 0,-1 1 1,1-1-1,0 1 0,0-1 0,-1 1 0,1 0 0,10 3 922,25-6 565,-8-3-768,-1-2 0,47-18 0,-62 20-579,1 0 0,-1-1-1,-1 0 1,1-1-1,-1 0 1,0 0 0,-1-1-1,13-14 1,-20 20-141,0 0 0,-1 0-1,0 0 1,1 0 0,-1 0 0,0 0 0,0 0 0,0-3-1,-3-3 227,-10 7-133,6 3-133,-1 0 0,1 0 1,0 1-1,0 0 0,0 0 1,1 0-1,-1 1 0,1 0 1,-6 5-1,2-2-4,2 1-1,-1-1 1,1 2 0,-12 16-1,18-24-7,1 0 0,-1 0 0,0 0-1,0 0 1,1 0 0,-1 0 0,1 1-1,-1-1 1,1 0 0,-1 0 0,1 1-1,0-1 1,0 0 0,0 1 0,-1-1 0,1 0-1,1 1 1,-1-1 0,0 0 0,0 1-1,1 1 1,0-2-1,-1 0-1,1 0 0,0 0 1,0 0-1,0 0 1,0 0-1,0-1 0,0 1 1,0 0-1,0-1 1,0 1-1,0-1 0,0 1 1,1-1-1,-1 0 1,0 1-1,0-1 0,3 0 1,6 1 0,0-1-1,0 0 1,0-1 0,14-2-1,148-34-343,9-2-697,-145 37 630,-35 2 398,0 0-1,-1 0 1,1 0-1,0 0 1,-1 1-1,1-1 1,0 0-1,0 0 1,-1 0-1,1 1 1,0-1-1,-1 0 1,1 1-1,0-1 1,-1 0-1,1 1 1,-1-1-1,1 1 1,0-1-1,-1 1 1,1-1-1,-1 1 1,0 0-1,1-1 1,-1 1-1,1-1 1,-1 1-1,0 0 1,0 0-1,1-1 1,-1 1-1,0 0 1,0-1-1,0 1 1,0 0-1,1 0 1,-1-1-1,0 1 1,-1 0-1,1 0 1,0-1-1,0 2 1,-2 7-30,0-4 53,1-1 0,0 1-1,1 0 1,-1 0 0,1 0 0,0 4 0,0-7-6,0-1 1,1 1-1,-1-1 0,0 1 1,1-1-1,0 0 0,-1 1 1,1-1-1,0 0 0,-1 1 1,1-1-1,0 0 0,0 0 1,0 0-1,0 0 0,0 0 1,0 0-1,0 0 0,1 0 1,-1 0-1,0-1 0,1 1 0,-1 0 1,0-1-1,3 1 0,3 1-56,1 0-1,-1 0 0,1-1 1,14 0-1,21 4-749,-42-5 763,0 1 1,0-1 0,0 0-1,-1 1 1,1 0-1,0-1 1,0 1-1,0-1 1,0 1-1,-1 0 1,1-1-1,0 1 1,-1 0-1,1 0 1,0 0 0,-1 0-1,1-1 1,-1 1-1,1 0 1,-1 0-1,0 0 1,1 0-1,-1 0 1,0 0-1,0 0 1,0 0-1,1 0 1,-1 0 0,0 0-1,-1 1 1,1-1-1,0 0 1,0 0-1,0 0 1,0 0-1,-1 0 1,1 0-1,-1 1 1,-2 6-257,0-1 0,0 1-1,-7 12 1,6-13-301,3-5 548,0-1 0,0 1-1,0-1 1,1 1 0,-1-1-1,1 1 1,-1 0 0,1-1 0,0 1-1,0 0 1,-1-1 0,1 1-1,1 2 1,2-2-283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0.885"/>
    </inkml:context>
    <inkml:brush xml:id="br0">
      <inkml:brushProperty name="width" value="0.05" units="cm"/>
      <inkml:brushProperty name="height" value="0.05" units="cm"/>
    </inkml:brush>
  </inkml:definitions>
  <inkml:trace contextRef="#ctx0" brushRef="#br0">64 33 16628,'1'25'1048,"-1"0"1,-1 0 0,-1 0 0,-6 24 0,0 8-362,1 4-101,-32 310 1168,40-358-1512,3-18 29,3-20 44,3-50-117,-3-1 0,-4-89 1,-2 177-229,1-1 1,0-1-1,0 1 1,1 0-1,1 0 1,0-1 0,0 0-1,1 0 1,9 15-1,-12-22 32,1 1 0,-1-1 0,1 0-1,0 0 1,0 0 0,0 0 0,0 0 0,0 0-1,1-1 1,-1 0 0,1 0 0,-1 0-1,1 0 1,0 0 0,0-1 0,0 1 0,0-1-1,0 0 1,0-1 0,0 1 0,0-1-1,1 1 1,-1-1 0,0-1 0,0 1 0,0 0-1,0-1 1,6-1 0,-4-1 10,-1 1 0,1-1 0,0 0 1,-1 0-1,1-1 0,-1 1 0,0-1 0,0 0 0,0-1 1,-1 1-1,8-11 0,-7 9 8,0-1 1,0 0-1,-1-1 1,0 1 0,0-1-1,-1 1 1,0-1-1,2-12 1,-4 6-11,-5 11-9,3 4-3,0-1 1,0 1-1,0 0 1,0-1-1,0 1 1,0 0-1,1 0 1,-1 0-1,0 0 1,1 0-1,-1 0 1,0-1-1,1 1 1,-1 1-1,1-1 0,-1 1 1,-3 9-24,1 0 1,0 0-1,0 0 0,1 0 0,1 0 1,-1 23-1,2-31 22,0-1 0,1 1 0,-1 0 0,1 0 0,-1 0 0,1 0 0,0 0 0,0-1 0,0 1 0,1 0 0,-1-1 0,1 1 1,2 3-1,-2-5 4,-1 1 1,1-1 0,0 0-1,0 0 1,0 1 0,0-1-1,0 0 1,0-1 0,0 1 0,0 0-1,0-1 1,0 1 0,0-1-1,1 1 1,-1-1 0,0 0-1,0 0 1,1 0 0,-1 0 0,3-1-1,3-1 13,-1 0-1,1 0 1,-1-1-1,1 0 0,-1 0 1,0-1-1,0 1 1,0-2-1,-1 1 1,1-1-1,-1 0 1,0 0-1,-1-1 0,10-10 1,-4 2 1,-1 1 0,-1-1-1,0-1 1,0 0 0,10-28 0,-22 57-150,0 0-1,1 0 1,0 0-1,1 1 1,1-1-1,1 22 1,0-30-101,0 0 0,0 1 0,0-1 1,1 0-1,0 0 0,0 0 0,0 0 0,6 9 0,-7-13 138,-1-1-1,1 0 0,0 0 0,0 0 0,0 0 0,0 0 0,0 0 1,0 0-1,0 0 0,0 0 0,0 0 0,0-1 0,0 1 1,1 0-1,-1-1 0,0 1 0,0-1 0,1 1 0,-1-1 0,0 0 1,1 0-1,-1 1 0,0-1 0,1 0 0,-1 0 0,1 0 1,-1 0-1,0-1 0,1 1 0,-1 0 0,0-1 0,1 1 0,-1-1 1,0 1-1,0-1 0,1 1 0,-1-1 0,0 0 0,0 0 0,0 1 1,0-1-1,0 0 0,0 0 0,0 0 0,1-2 0,4-3-330,0-1 0,0 0 0,-1 0 0,0 0 0,0-1 0,0 1 0,-1-1 0,4-12-1,21-72-1525,-22 64 1532,3-5 897,-1 0-1,-2-1 1,5-68-1,-14 92 949,-3 12-85,-5 13 236,2 2-1137,1 0 0,1 1 1,0 0-1,1 0 0,1 0 0,1 0 1,0 1-1,1 0 0,2-1 1,0 1-1,0 0 0,7 36 1,-5-49-407,0 0 1,0 0 0,1 0 0,-1 0 0,1 0-1,1-1 1,-1 1 0,1-1 0,0 0 0,7 7 0,-9-10-37,-1 0 0,1 0 0,0-1 0,0 1 0,0-1 0,0 0 1,0 0-1,0 0 0,0 0 0,1 0 0,-1 0 0,0 0 0,0-1 1,1 1-1,-1-1 0,0 1 0,1-1 0,-1 0 0,1 0 0,-1 0 1,0 0-1,1-1 0,-1 1 0,0-1 0,1 1 0,-1-1 0,0 0 1,1 0-1,-1 0 0,4-2 0,-2 0-83,0 0 1,0 0-1,0-1 0,0 1 1,-1-1-1,1 0 0,-1 0 0,0 0 1,0 0-1,0-1 0,3-6 1,-7 13 66,1 0 1,-1 0-1,1 0 1,-1 0-1,1 0 0,0 0 1,0 0-1,0 0 1,0 0-1,0 0 1,1 0-1,-1 0 1,1 0-1,-1 0 1,1 0-1,0 0 1,0 0-1,-1 0 0,1 0 1,1 0-1,-1-1 1,0 1-1,0 0 1,1-1-1,-1 1 1,1-1-1,-1 1 1,1-1-1,0 0 1,-1 0-1,1 0 0,0 0 1,0 0-1,0 0 1,0 0-1,0 0 1,0-1-1,0 1 1,0-1-1,0 0 1,0 1-1,0-1 0,0 0 1,0 0-1,3-1 1,5-1 15,0 0 1,1-1-1,-1 0 1,-1 0-1,1-1 1,0-1 0,-1 0-1,17-11 1,-4 0-43,-1-1-1,24-25 1,-16 12-38,-2-1-1,46-69 1,-58 76 150,-1 0 0,-2-1 0,0 0 0,-2-1 1,11-38-1,-21 62-27,1 0 0,-1 0 0,1 0 0,-1-1 0,0 1 0,0 0 0,0 0 0,0 0 0,0 0 0,0 0 0,0 0 0,-1 0 0,0-3 0,0 5-23,1-1 1,0 1-1,0 0 0,0 0 0,-1 0 0,1-1 1,0 1-1,0 0 0,0 0 0,-1 0 0,1-1 1,0 1-1,-1 0 0,1 0 0,0 0 0,0 0 1,-1 0-1,1 0 0,0 0 0,-1 0 0,1 0 1,0 0-1,-1 0 0,1 0 0,0 0 0,0 0 1,-1 0-1,1 0 0,0 0 0,-1 0 0,-15 11 360,10-3-251,0 0-1,1 0 1,0 0 0,0 0-1,0 1 1,1 0 0,1 0-1,-1 0 1,1 0 0,-2 17-1,1-2-10,1 1 0,1-1 0,2 30 0,2-13-163,3 0 1,1 0-1,2 0 1,15 45-1,-21-81 15,-2-2 0,1 0-1,0 0 0,0 0 0,0 0 1,0 0-1,1 0 0,-1 0 1,1-1-1,0 1 0,0 0 0,0-1 1,4 4-1,-6-6 29,0 0 1,0 1-1,1-1 0,-1 0 1,0 0-1,0 0 0,0 0 1,0 0-1,0 0 0,1 0 1,-1 0-1,0 0 0,0 0 1,0 0-1,0 0 0,1-1 1,-1 1-1,0 0 0,0 0 0,0 0 1,0 0-1,0 0 0,1 0 1,-1 0-1,0 0 0,0 0 1,0 0-1,0-1 0,0 1 1,0 0-1,0 0 0,1 0 1,-1 0-1,0 0 0,0-1 1,0 1-1,0 0 0,0 0 1,0 0-1,0 0 0,0 0 1,0-1-1,0 1 0,0 0 1,0 0-1,0 0 0,0 0 1,0-1-1,0 1 0,0 0 1,0 0-1,0 0 0,0 0 1,0 0-1,0-1 0,0 1 0,0 0 1,0 0-1,-1 0 0,1 0 1,0 0-1,0-1 0,0 1 1,0 0-1,0 0 0,-1 0 1,-3-14-168,-9-11 1,0 1 1,-2 0-1,-26-33 1,21 32 305,2-2 1,-16-30-1,33 56-116,1 1 0,-1-1 0,1 1 0,-1-1 0,1 0-1,0 1 1,-1-1 0,1 0 0,0 1 0,0-1-1,0 0 1,-1 1 0,1-1 0,0 0 0,0 1 0,0-1-1,0 0 1,0 0 0,0 1 0,0-1 0,0 0-1,1 1 1,-1-1 0,0 0 0,0 0 0,1 1 0,-1-1-1,0 0 1,1 1 0,-1-1 0,0 1 0,1-1 0,-1 1-1,1-1 1,-1 1 0,1-1 0,-1 1 0,1-1-1,0 1 1,-1-1 0,1 1 0,-1 0 0,1-1 0,1 1-1,3-2 54,1 1-1,0 1 1,-1-1-1,1 1 1,6 0 0,7 0-36,5-2-277,-6 1 7,0-1 1,32-7-1,-26 1 33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13.604"/>
    </inkml:context>
    <inkml:brush xml:id="br0">
      <inkml:brushProperty name="width" value="0.05" units="cm"/>
      <inkml:brushProperty name="height" value="0.05" units="cm"/>
    </inkml:brush>
  </inkml:definitions>
  <inkml:trace contextRef="#ctx0" brushRef="#br0">5 90 16932,'-5'-8'1360,"20"0"-936,8 1-184,8-1 536,8 3-168,14 0-208,9 1-96,15 1-135,6 3-1,6 0-104,1 0-32,1 0-200,-3 0-169,-6-1-439,-9-3 576,-15-8 24,-17 1-120,-19-2-104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13.991"/>
    </inkml:context>
    <inkml:brush xml:id="br0">
      <inkml:brushProperty name="width" value="0.05" units="cm"/>
      <inkml:brushProperty name="height" value="0.05" units="cm"/>
    </inkml:brush>
  </inkml:definitions>
  <inkml:trace contextRef="#ctx0" brushRef="#br0">363 20 15955,'-10'0'1344,"15"-5"-630,17-7 254,-16 11-818,-1 0 0,1 1 0,-1-1 0,1 1 0,-1 0 0,0 1-1,1-1 1,7 3 0,-11-3-139,-1 1 0,1-1 0,0 1 0,-1 0-1,1 0 1,-1 0 0,1-1 0,-1 1 0,1 1 0,-1-1 0,1 0 0,-1 0-1,0 0 1,0 1 0,0-1 0,0 1 0,0-1 0,0 1 0,0-1 0,0 1-1,-1 0 1,1-1 0,-1 1 0,1 0 0,-1-1 0,1 1 0,-1 0-1,0 0 1,0-1 0,0 3 0,-1 3-5,0 1-1,0-1 1,-1 0-1,0 0 1,0 0 0,-1-1-1,0 1 1,0 0-1,0-1 1,-1 0 0,0 0-1,0 0 1,-1 0-1,1-1 1,-1 0 0,-8 7-1,-11 9 0,0-2-1,-37 22 0,57-38-3,-168 91 91,75-44-38,96-49-55,-1-1 1,1 1-1,-1-1 0,1 1 1,-1 0-1,1 0 1,0 0-1,-1 0 0,1 0 1,0 0-1,0 0 1,0 0-1,0 1 0,0-1 1,0 0-1,0 1 1,0-1-1,0 1 0,1-1 1,-1 1-1,1-1 1,-2 4-1,3-3 0,0 0 0,-1-1-1,1 1 1,0 0 0,0-1 0,0 1-1,0-1 1,0 1 0,1-1 0,-1 1-1,0-1 1,1 0 0,-1 1 0,1-1-1,-1 0 1,1 0 0,0 0 0,3 1-1,63 32-394,1-3 0,113 35 0,-156-58-23,0-1 1,0-1-1,1-1 0,-1-1 0,1-2 1,41 0-1,17-8-311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15.127"/>
    </inkml:context>
    <inkml:brush xml:id="br0">
      <inkml:brushProperty name="width" value="0.05" units="cm"/>
      <inkml:brushProperty name="height" value="0.05" units="cm"/>
    </inkml:brush>
  </inkml:definitions>
  <inkml:trace contextRef="#ctx0" brushRef="#br0">588 38 13803,'-1'-2'128,"-1"0"1,1 0-1,0 0 1,-1 0-1,1 0 1,-1 1-1,1-1 0,-1 1 1,0-1-1,0 1 1,0 0-1,0-1 1,0 1-1,0 0 1,0 0-1,-4-1 0,-2 0 177,0-1 0,0 1-1,-12-1 1,10 3-167,-1 0-1,0 0 1,0 1 0,1 0-1,-1 1 1,0 0 0,1 1 0,-1 0-1,1 1 1,0 0 0,0 1-1,1 0 1,-1 0 0,1 1-1,-16 13 1,-7 8 14,1 2 0,-45 55 0,70-77-113,-22 25 50,1 1 0,2 1 0,1 1 0,2 1-1,-23 53 1,42-82-77,0 0-1,1 0 1,0 1-1,0-1 1,1 1-1,0 0 1,-1 12-1,3-17-11,-1-1-1,0 1 1,0-1-1,1 1 1,0-1-1,-1 1 1,1-1-1,0 0 1,0 1-1,0-1 1,0 0 0,1 0-1,-1 0 1,1 0-1,-1 0 1,1 0-1,0 0 1,0 0-1,-1-1 1,1 1-1,1-1 1,-1 1-1,0-1 1,0 0-1,0 0 1,3 1-1,4 1-1,0-1 0,0 0-1,-1-1 1,1 0 0,0 0 0,0-1-1,0 0 1,0 0 0,0-1 0,0-1-1,0 1 1,0-1 0,8-4 0,0 1 37,-1-2 1,0 0 0,0 0 0,-1-2 0,25-17 0,-30 19 35,-1 0-1,-1-1 0,0 0 1,0 0-1,0-1 1,-1 0-1,-1-1 1,1 1-1,-1-1 0,7-19 1,-12 28-54,-1 1 0,0-1-1,1 0 1,-1 0 0,0 0 0,1 0 0,-1 0 0,0 0 0,0 0-1,0 0 1,0 0 0,0 0 0,0 0 0,0 0 0,0 0-1,-1 0 1,1 0 0,0 0 0,0 0 0,-1 1 0,1-1-1,-1 0 1,0-2 0,0 3-7,1 0 0,-1 0 0,0 0 0,1 0 0,-1-1-1,0 1 1,1 0 0,-1 0 0,0 0 0,1 0 0,-1 0 0,1 1 0,-1-1-1,0 0 1,1 0 0,-1 0 0,0 0 0,1 1 0,-1-1 0,1 0 0,-1 1 0,1-1-1,-1 0 1,1 1 0,-1-1 0,1 1 0,-1-1 0,1 1 0,-1-1 0,1 1-1,0-1 1,-1 1 0,0 0 0,-2 3 7,0 1 1,1-1-1,-1 0 0,0 1 0,1-1 1,0 1-1,0 0 0,1 0 1,-1 0-1,1 0 0,0 0 0,1 0 1,-1 5-1,1-7-17,0-1 1,0 1-1,0-1 0,0 1 0,1-1 1,-1 0-1,1 1 0,0-1 0,0 0 1,0 1-1,0-1 0,0 0 0,0 0 1,0 0-1,1 0 0,-1 0 0,1 0 1,-1 0-1,1 0 0,0-1 0,0 1 1,0 0-1,0-1 0,0 0 0,0 1 1,0-1-1,0 0 0,5 1 0,10 2 9,1-1 0,0 0 0,0-2 0,0 0 0,0-1 0,23-2 0,-33 1-9,-8 1 0,1 0 0,-1 0-1,0 0 1,0 0 0,1 0 0,-1 0-1,0 0 1,0 0 0,1 0 0,-1 0-1,0 0 1,0 0 0,1 0 0,-1 0-1,0 0 1,1 0 0,-1 0 0,0 0-1,0 0 1,1 0 0,-1 1 0,0-1-1,0 0 1,0 0 0,1 0 0,-1 0-1,0 1 1,0-1 0,0 0 0,1 0-1,-1 0 1,0 1 0,0-1 0,0 0-1,0 0 1,0 1 0,0-1-1,1 0 1,-1 1 0,-7 11-12,-22 19-5,21-23 16,5-4-78,0 0-1,0 0 1,0 0 0,0 0-1,1 0 1,0 1 0,-3 6-1,5-11 36,-1 1 1,1 0-1,0-1 0,0 1 0,0-1 0,0 1 0,0-1 1,0 1-1,0 0 0,0-1 0,0 1 0,0-1 0,0 1 1,0 0-1,0-1 0,0 1 0,1-1 0,-1 1 0,0-1 1,0 1-1,1-1 0,-1 1 0,0-1 0,1 1 0,0 0 1,0-1-4,0 1 0,0-1 1,1 1-1,-1-1 1,0 0-1,1 1 1,-1-1-1,0 0 1,1 0-1,-1 0 0,0 0 1,1 0-1,-1-1 1,0 1-1,0 0 1,1-1-1,0 0 1,21-4-388,5-4-146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15.532"/>
    </inkml:context>
    <inkml:brush xml:id="br0">
      <inkml:brushProperty name="width" value="0.05" units="cm"/>
      <inkml:brushProperty name="height" value="0.05" units="cm"/>
    </inkml:brush>
  </inkml:definitions>
  <inkml:trace contextRef="#ctx0" brushRef="#br0">4 231 16476,'0'0'35,"-1"0"1,1 0 0,0 0 0,0 0 0,0 0-1,-1 1 1,1-1 0,0 0 0,0 0 0,0 0-1,0 0 1,-1 1 0,1-1 0,0 0 0,0 0 0,0 0-1,0 1 1,0-1 0,0 0 0,0 0 0,0 0-1,0 1 1,0-1 0,0 0 0,0 0 0,0 1 0,0-1-1,0 0 1,0 0 0,0 1 0,0-1 0,0 0-1,0 0 1,0 0 0,0 1 0,0-1 0,0 0 0,0 1-1,11 1 430,16-5-5,5-5-214,0-2 0,-1-1 0,0-1 0,-1-2 0,35-21-1,-43 22-114,30-23-1,-46 31-94,0 1 0,-1-2 0,1 1-1,-1-1 1,0 1 0,-1-1 0,1-1 0,-1 1-1,4-9 1,-8 15-29,1-1-1,-1 0 1,1 0-1,-1 1 1,0-1-1,1 0 1,-1 0-1,0 0 0,0 0 1,1 0-1,-1 1 1,0-1-1,0 0 1,0 0-1,0 0 1,0 0-1,0 0 1,0 0-1,0 0 1,-1 0-1,1 1 1,0-1-1,-1 0 1,1 0-1,0 0 1,-1 0-1,1 1 1,-1-1-1,1 0 1,-1 0-1,1 1 1,-1-1-1,0 1 1,1-1-1,-1 0 0,0 1 1,0-1-1,1 1 1,-1-1-1,0 1 1,0 0-1,0-1 1,1 1-1,-1 0 1,0 0-1,-2-1 1,0 1 9,-1-1 0,0 1 0,0 0 0,1 1 0,-1-1 0,0 1 0,0-1 0,1 1 0,-1 0 0,-4 2 1,-10 6 44,1 0 0,0 1 0,1 1 0,0 0 1,1 1-1,-15 15 0,11-8 46,1 1 1,0 1-1,-26 41 0,39-54-72,0 0-1,1 1 1,0-1 0,0 1-1,-3 12 1,7-19-63,-1-1-1,1 1 1,0-1-1,0 1 1,-1-1-1,1 0 1,0 1-1,0-1 1,0 1 0,1-1-1,-1 1 1,0-1-1,0 1 1,1-1-1,-1 0 1,1 1 0,0-1-1,-1 0 1,1 1-1,0-1 1,-1 0-1,1 0 1,0 0-1,0 0 1,0 0 0,0 0-1,0 0 1,1 0-1,-1 0 1,0 0-1,0 0 1,1-1 0,-1 1-1,0 0 1,1-1-1,-1 1 1,0-1-1,1 0 1,-1 1-1,1-1 1,-1 0 0,3 0-1,5 1-345,0-1 0,0 0 0,0 0-1,0-1 1,0 0 0,0 0 0,12-4 0,1-3-335,36-16 1,-1-2-334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15.923"/>
    </inkml:context>
    <inkml:brush xml:id="br0">
      <inkml:brushProperty name="width" value="0.05" units="cm"/>
      <inkml:brushProperty name="height" value="0.05" units="cm"/>
    </inkml:brush>
  </inkml:definitions>
  <inkml:trace contextRef="#ctx0" brushRef="#br0">271 0 15163,'-31'21'1465,"6"-5"-274,-38 34-1,57-46-1063,1 1 0,0 1 0,0-1 0,1 1 0,-1 0 0,1 0 0,1 0 0,-1 0 0,1 1 0,0-1 0,1 1 0,-3 9 0,5-14-123,0 0 0,0 0-1,0 0 1,0-1-1,1 1 1,-1 0-1,0 0 1,1-1 0,0 1-1,-1 0 1,1-1-1,0 1 1,0-1-1,0 1 1,0-1 0,0 1-1,0-1 1,1 1-1,-1-1 1,0 0-1,1 0 1,-1 0 0,1 0-1,-1 0 1,1 0-1,-1 0 1,1 0-1,2 0 1,8 5-46,0-1-1,22 6 1,-24-9 47,7 4-30,36 11-11,-49-16 31,-1 1 0,1 0-1,0 0 1,-1 0-1,1 0 1,-1 1-1,0-1 1,0 1 0,0 0-1,3 4 1,-5-6 7,-1-1 0,1 1 1,-1 0-1,1 0 0,-1-1 0,0 1 1,1 0-1,-1 0 0,0 0 1,1 0-1,-1-1 0,0 1 1,0 0-1,0 0 0,0 0 0,0 0 1,0 0-1,0 0 0,0 0 1,0 0-1,-1-1 0,1 1 1,0 0-1,0 0 0,-1 0 0,1 0 1,-1-1-1,1 1 0,-1 0 1,1 0-1,-1-1 0,1 1 1,-1 0-1,0-1 0,1 1 0,-2 0 1,-2 2 64,-1 1 0,0-1 1,1-1-1,-11 5 0,12-6-26,-17 8 212,-1-1-1,0-1 1,0-1-1,-1-1 0,1 0 1,-1-2-1,0-1 0,-29 0 1,47-2-306,1-1 0,0 1 0,0-1 1,0 1-1,0-1 0,-1 0 0,1 0 1,0-1-1,-3-1 0,6 3-5,-1-1-1,0 1 1,1-1-1,-1 0 1,0 1 0,1-1-1,-1 0 1,1 1 0,-1-1-1,1 0 1,-1 0-1,1 0 1,0 1 0,-1-1-1,1 0 1,0 0 0,0 0-1,0 0 1,-1 0-1,1 0 1,0 1 0,0-1-1,0 0 1,0 0 0,1 0-1,-1 0 1,0 0-1,0 0 1,0 1 0,1-1-1,-1 0 1,0 0 0,1 0-1,-1 1 1,1-1-1,-1 0 1,2-1 0,2-4-114,0 1 1,1-1-1,-1 1 1,1 0-1,0 0 1,6-3-1,21-14-661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16.375"/>
    </inkml:context>
    <inkml:brush xml:id="br0">
      <inkml:brushProperty name="width" value="0.05" units="cm"/>
      <inkml:brushProperty name="height" value="0.05" units="cm"/>
    </inkml:brush>
  </inkml:definitions>
  <inkml:trace contextRef="#ctx0" brushRef="#br0">37 161 14107,'19'-1'461,"138"-14"2656,-133 12-2632,0-2 1,0-1-1,0 0 1,29-14-1,-47 17-402,-1 0 0,1 0-1,-1 0 1,0-1 0,0 0 0,0 0-1,8-9 1,-12 12-66,0 0 0,0 0 0,0 0 0,0 0 0,0-1 1,-1 1-1,1 0 0,0 0 0,-1-1 0,1 1 0,-1 0 0,1-1 0,-1 1 0,0-1 0,1 1 1,-1 0-1,0-1 0,0 1 0,0-1 0,0 1 0,0-1 0,-1 1 0,1 0 0,0-1 0,-1 1 0,1-1 1,-1 1-1,1 0 0,-1-1 0,1 1 0,-1 0 0,0 0 0,0 0 0,0-1 0,0 1 0,0 0 1,0 0-1,0 0 0,-2-1 0,0 0 14,-1 0 0,-1 0 0,1 0 1,0 0-1,0 1 0,-1 0 0,1 0 0,-1 0 1,1 0-1,-1 1 0,1-1 0,-1 1 0,1 0 0,-10 2 1,-1 0 39,-1 1 1,1 0 0,-17 7 0,11-3 8,1 2 1,0 0-1,0 1 1,1 1-1,0 1 1,1 1-1,0 0 1,1 1-1,0 1 1,-20 25-1,33-35-46,0 0 0,1 0 0,0 0 0,0 1-1,0 0 1,1-1 0,-3 9 0,5-12-35,-1 0 1,1 0-1,-1 0 1,1 0-1,0 0 0,0 0 1,0 0-1,0 0 1,0-1-1,0 1 0,1 0 1,-1 0-1,1 0 1,-1 0-1,1 0 0,0 0 1,-1-1-1,1 1 1,0 0-1,0 0 1,0-1-1,1 1 0,-1-1 1,0 1-1,1-1 1,1 2-1,3 0-122,-1 0-1,1 0 1,0 0-1,0-1 1,0 0 0,0 0-1,0-1 1,0 0-1,1 0 1,11 0 0,2 0-416,0-2 0,25-3 0,-19-1 161,-1 0 0,47-17 0,-6-7-383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16.751"/>
    </inkml:context>
    <inkml:brush xml:id="br0">
      <inkml:brushProperty name="width" value="0.05" units="cm"/>
      <inkml:brushProperty name="height" value="0.05" units="cm"/>
    </inkml:brush>
  </inkml:definitions>
  <inkml:trace contextRef="#ctx0" brushRef="#br0">111 1 18724,'-11'9'428,"1"1"0,0 0 0,1 1 0,0 0 0,0 1 0,1 0 0,1 0 0,-9 19 0,12-20-283,0-1 1,1 1-1,0 1 0,0-1 0,1 0 0,1 1 0,0-1 1,1 1-1,0-1 0,3 24 0,-2-30-171,0 1 0,1 0 0,0 0 0,-1-1 0,2 1 0,-1-1 1,0 0-1,1 1 0,0-1 0,1-1 0,-1 1 0,1 0 0,0-1 0,0 1 0,0-1 0,0-1 0,1 1 0,0 0 0,0-1 0,0 0 0,0 0 0,0-1 0,0 1 0,1-1 1,0 0-1,-1 0 0,1-1 0,0 0 0,0 0 0,-1 0 0,1-1 0,8 0 0,15-2-623,-1-1 0,48-10-1,21-4-977,-96 17 1606,0 0 0,0 0 0,0-1 0,0 1 0,0 0 0,0 0 0,1 0 0,-1 0 0,0 0 0,0 0 0,0 1 0,0-1 0,0 0 1,0 1-1,0-1 0,-1 0 0,1 1 0,0-1 0,0 1 0,0-1 0,0 1 0,0 0 0,1 0 0,-2 0 17,0 0 0,0 0 0,1 0 0,-1 0 0,0 0 0,0 0 0,0 0 0,0 0 0,-1 0 0,1 0 0,0 0 0,0 0 0,-1 0 0,1 0 0,0 0 0,-1 0 0,1 0 0,-1-1 0,0 2 0,-5 7 89,0-1-1,0 0 1,-10 10 0,-26 22 481,22-21 63,-36 41 0,55-59-605,0 0 0,1 0-1,-1 0 1,0 1 0,0-1 0,1 0 0,-1 0 0,0 0-1,1 1 1,-1-1 0,1 0 0,0 1 0,-1-1 0,1 0-1,0 1 1,0-1 0,0 1 0,0 2 0,1-4-17,-1 1 0,1 0 0,-1 0 1,1 0-1,-1 0 0,1-1 0,-1 1 0,1 0 1,0-1-1,-1 1 0,1 0 0,0-1 1,0 1-1,0-1 0,-1 1 0,1-1 0,0 0 1,0 1-1,0-1 0,1 1 0,5 0-56,-1 0 0,1 0-1,0 0 1,-1-1-1,1 0 1,7-1 0,10-3-275,0-1 0,0-1 1,-1-1-1,24-10 0,-27 9 237,29-9-272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17.920"/>
    </inkml:context>
    <inkml:brush xml:id="br0">
      <inkml:brushProperty name="width" value="0.05" units="cm"/>
      <inkml:brushProperty name="height" value="0.05" units="cm"/>
    </inkml:brush>
  </inkml:definitions>
  <inkml:trace contextRef="#ctx0" brushRef="#br0">15 75 8618,'3'-10'792,"-2"-2"-512,-1 1-88,2 2 416,-2-1-24,3 3-96,0 0-63,-3 1 255,-2 3-520,1 6-280,-6 1 208,-1 5-56,0 4-128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18.483"/>
    </inkml:context>
    <inkml:brush xml:id="br0">
      <inkml:brushProperty name="width" value="0.05" units="cm"/>
      <inkml:brushProperty name="height" value="0.05" units="cm"/>
    </inkml:brush>
  </inkml:definitions>
  <inkml:trace contextRef="#ctx0" brushRef="#br0">0 227 13043,'0'0'79,"0"1"1,0-1-1,1 1 1,-1 0-1,0-1 1,0 1-1,0-1 1,0 0-1,1 1 1,-1-1-1,0 1 1,1-1-1,-1 1 1,0-1-1,1 1 1,-1-1-1,0 0 1,1 1-1,-1-1 1,1 0-1,-1 1 1,1-1-1,-1 0 1,1 0-1,-1 0 1,0 1-1,1-1 1,0 0-1,-1 0 1,1 0-1,-1 0 1,2 0-1,21 1 893,-15-2-241,18 0-308,-1-1 0,0-2-1,1 0 1,-2-2 0,1 0 0,-1-2-1,0-1 1,0-1 0,27-16 0,-44 22-400,1-1 1,-1 0 0,0 0 0,0-1 0,-1 1 0,0-2 0,0 1-1,8-10 1,-13 14-16,1 0 0,-1 0-1,0 0 1,0-1-1,0 1 1,0 0 0,0 0-1,0-1 1,0 1-1,-1 0 1,1-1 0,-1 1-1,0-1 1,1 1-1,-1 0 1,0-1 0,0 1-1,-1-1 1,1 1 0,-1-1-1,1 1 1,-1 0-1,0-1 1,0 1 0,0 0-1,0 0 1,0-1-1,0 1 1,0 0 0,-1 0-1,1 0 1,-1 1-1,-3-4 1,2 2 2,-1 0 0,0 1 0,0 0 1,0 0-1,0 0 0,0 0 0,0 1 0,-1-1 0,1 1 0,0 0 0,-1 0 1,1 1-1,-1-1 0,1 1 0,-1 0 0,1 0 0,-1 1 0,1-1 0,-1 1 1,-7 2-1,-1 1 21,0 0 0,0 1 0,0 0 1,1 1-1,-19 12 0,18-10 6,1 1 1,1 1-1,-1 0 0,1 1 1,1 0-1,-12 16 0,17-21-16,1 0 0,0 0 0,0 1 0,1-1 0,-1 1 0,1 0 0,1 0 0,0 0 0,0 1 0,0-1 0,1 1 0,0-1 0,0 1 0,1 10 0,0-14-11,1-1-1,0 1 1,0 0 0,0-1-1,1 1 1,-1-1-1,1 1 1,0-1 0,0 0-1,0 1 1,0-1-1,1 0 1,-1-1 0,1 1-1,0 0 1,0-1-1,0 1 1,0-1 0,0 0-1,0 0 1,5 2-1,4 1-51,0 1 0,0-2 0,1 0-1,24 5 1,-7-4-93,1-2-1,0-1 1,0-1-1,55-6 1,-5-7-13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19.981"/>
    </inkml:context>
    <inkml:brush xml:id="br0">
      <inkml:brushProperty name="width" value="0.05" units="cm"/>
      <inkml:brushProperty name="height" value="0.05" units="cm"/>
    </inkml:brush>
  </inkml:definitions>
  <inkml:trace contextRef="#ctx0" brushRef="#br0">389 40 15507,'1'-1'111,"-1"-1"-1,1 1 1,-1 0-1,1 0 1,-1 0-1,0-1 1,1 1-1,-1 0 1,0 0-1,0-1 1,0 1-1,0 0 1,0-1-1,0 1 1,0 0-1,0 0 1,-1-1-1,1 1 1,0 0-1,-1 0 1,1 0-1,-1-1 1,-1 0-1,1 1-7,0 0-1,0 0 1,0 0-1,-1 0 0,1 1 1,0-1-1,-1 1 1,1-1-1,0 1 0,-1-1 1,1 1-1,-1 0 1,1 0-1,-1 0 1,1-1-1,-1 1 0,-1 1 1,-4-1 96,-1 1 1,1 1 0,0-1 0,0 1-1,-1 0 1,-11 7 0,1-1-106,2 2 0,-1 1 1,2 0-1,-1 0 1,1 2-1,1 0 1,0 1-1,1 0 0,-21 30 1,33-43-98,0 0 0,1 1 0,-1-1 0,0 0 0,0 1 0,1-1 0,-1 0 0,1 1 0,0-1 0,-1 1 0,1-1 0,0 1 0,0-1 0,0 1 0,0-1 0,0 1 0,0-1 0,0 1 0,0-1 1,0 1-1,1-1 0,-1 0 0,1 1 0,-1-1 0,1 1 0,0-1 0,-1 0 0,1 0 0,0 1 0,0-1 0,0 0 0,0 0 0,0 0 0,0 0 0,0 0 0,0 0 0,2 1 0,5 3-38,1 0 0,0-1-1,0 0 1,18 6 0,7 3-30,-28-10 57,0 1-1,-1 0 0,1 0 0,-1 0 1,1 1-1,4 4 0,-10-8 26,1 0-1,0 0 0,0 0 1,-1-1-1,1 1 0,0 0 1,-1 0-1,1 0 0,-1 0 1,1 0-1,-1 0 0,0 0 1,1 0-1,-1 0 1,0 0-1,0 0 0,0 0 1,0 0-1,0 0 0,0 1 1,0-1-1,0 0 0,0 0 1,0 0-1,-1 0 0,1 0 1,0 0-1,-1 0 0,1 0 1,-1 0-1,1 0 1,-1 0-1,1 0 0,-1-1 1,0 1-1,1 0 0,-1 0 1,0 0-1,0-1 0,0 1 1,1 0-1,-1-1 0,0 1 1,0-1-1,0 1 0,0-1 1,0 1-1,-1-1 0,-18 9 324,0-2 0,0 0-1,0-1 1,-1-2-1,0 0 1,0-1-1,0 0 1,0-2-1,-39-3 1,59 2-360,0 0 0,0 0-1,0 0 1,0 0 0,0 0 0,0 0 0,0 0 0,0 0 0,0-1 0,0 1 0,0 0-1,1-1 1,-1 1 0,0-1 0,0 1 0,0-1 0,0 1 0,1-1 0,-1 1-1,0-1 1,0-1 0,1 2-3,0-1 0,0 1 0,0-1 0,0 0 0,1 1-1,-1-1 1,0 1 0,0-1 0,1 0 0,-1 1 0,0-1 0,1 1 0,-1-1-1,0 1 1,1-1 0,-1 1 0,1-1 0,-1 1 0,1 0 0,-1-1-1,1 1 1,0-1 0,39-20-631,-7 6 219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1.477"/>
    </inkml:context>
    <inkml:brush xml:id="br0">
      <inkml:brushProperty name="width" value="0.05" units="cm"/>
      <inkml:brushProperty name="height" value="0.05" units="cm"/>
    </inkml:brush>
  </inkml:definitions>
  <inkml:trace contextRef="#ctx0" brushRef="#br0">17 7 18020,'-6'37'1827,"2"-20"-1343,1 1 0,1 0 0,1-1 0,0 1 0,1 0-1,5 29 1,-5-44-452,1-1-1,-1 1 1,1-1 0,0 0-1,-1 0 1,1 1-1,1-1 1,-1 0 0,0 0-1,0 0 1,1 0-1,-1 0 1,1 0 0,0 0-1,-1-1 1,1 1-1,0 0 1,0-1-1,3 2 1,-2-2-5,0 0 0,0 0-1,0 0 1,0-1 0,0 1 0,0-1-1,0 0 1,0 0 0,0 0 0,0 0 0,0 0-1,0-1 1,5-1 0,3-1 17,0-2 0,-1 1 0,1-1-1,-1-1 1,0 0 0,0 0 0,10-10 0,8-9 32,-2-1 0,0-1 1,-2-1-1,31-49 0,-55 77-77,0-1 0,0 1 0,0 0 0,1-1 0,-1 1 0,0 0-1,0-1 1,0 1 0,1 0 0,-1-1 0,0 1 0,0 0 0,1 0 0,-1 0-1,0-1 1,1 1 0,-1 0 0,0 0 0,1 0 0,-1-1 0,0 1-1,1 0 1,-1 0 0,0 0 0,1 0 0,-1 0 0,0 0 0,1 0 0,-1 0-1,1 0 1,5 10-28,-1 28-29,-4-27 27,1-3 33,-1 0 0,1 0 1,0-1-1,1 1 0,0-1 1,0 0-1,1 0 0,-1 0 0,2 0 1,-1 0-1,1-1 0,0 0 0,7 7 1,-9-10-49,0 0-1,1-1 1,-1 1 0,1-1 0,0 0 0,-1 0 0,1 0 0,0-1 0,0 1 0,0-1 0,1 0 0,-1 0 0,0 0 0,0-1 0,1 0 0,-1 1-1,0-1 1,0-1 0,1 1 0,-1-1 0,0 0 0,0 0 0,0 0 0,0 0 0,0-1 0,5-1 0,0-3-117,0 0 0,1 0 0,-2 0 0,1-1 0,-1-1 0,0 1 0,-1-2 0,1 1 0,-2-1 0,12-17 0,15-24-383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36.548"/>
    </inkml:context>
    <inkml:brush xml:id="br0">
      <inkml:brushProperty name="width" value="0.05" units="cm"/>
      <inkml:brushProperty name="height" value="0.05" units="cm"/>
    </inkml:brush>
  </inkml:definitions>
  <inkml:trace contextRef="#ctx0" brushRef="#br0">4 122 11330,'0'0'46,"0"0"0,0 0 0,0 0 0,0 0 0,-1 0 0,1 0 0,0 0 0,0 0 0,0 0 0,0 0 0,0 0 0,0 0 0,0 0 0,0 0 0,-1 0 0,1 0 0,0 0 0,0 0 0,0 0 0,0 0 0,0 0 0,0 0 0,0 0 0,0 0 0,0-1 0,0 1 0,-1 0 0,1 0 0,0 0 0,0 0 0,0 0 0,0 0 0,0 0 0,0 0 0,0 0 0,0-1 0,0 1 0,0 0 0,0 0 0,0 0 0,0 0 0,0 0 0,0 0 0,0 0 0,0 0 0,0-1 0,0 1 0,0 0 0,0 0 0,0 0 0,0 0 0,0 0 0,0 0 0,0 0 0,0 0 0,0-1 0,1 1 0,-1 0 0,0 0 0,0 0 0,0 0 0,0 0 0,10-6 998,15-4-621,0 3-288,0 0 0,1 2 0,30-2 0,83 0-88,-90 6-11,885-1 48,-603 5-97,614-13 3,1461-48-5,-2357 57 14,2356 56 42,-974 15-17,-1226-61-338,-196-10-1,-21-3 153,-4-1 16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0.134"/>
    </inkml:context>
    <inkml:brush xml:id="br0">
      <inkml:brushProperty name="width" value="0.05" units="cm"/>
      <inkml:brushProperty name="height" value="0.05" units="cm"/>
    </inkml:brush>
  </inkml:definitions>
  <inkml:trace contextRef="#ctx0" brushRef="#br0">289 199 15067,'7'-8'507,"-1"0"-1,1 0 0,-1-1 1,-1 0-1,0 0 0,0 0 1,5-16-1,-8 22-324,-1 0-1,0-1 0,-1 1 1,1-1-1,-1 1 0,1-1 1,-1 1-1,0-1 1,0 1-1,-1-1 0,1 1 1,-1-1-1,0 1 1,1-1-1,-2 1 0,1 0 1,0-1-1,-1 1 1,1 0-1,-1 0 0,0 0 1,0 0-1,0 0 1,-1 1-1,1-1 0,-4-2 1,3 2-119,0 0 0,-1 1 0,1 0 0,-1 0 0,0 0 0,0 0 0,1 1 0,-1-1 0,0 1 0,0 0 0,-1 0 0,1 1 0,0-1 0,0 1 0,0 0 0,0 0 0,-1 0 0,1 0 0,0 1 0,0 0 0,0 0 0,0 0 0,0 0 0,0 1 0,-7 3 0,-1 1-39,1 1-1,-1 0 1,1 1-1,0 0 1,1 1-1,-17 17 1,12-9-12,1 0-1,0 1 1,1 1-1,-12 25 1,19-34-47,2 0-1,-1 0 1,2 1 0,-1-1-1,1 1 1,1 0 0,0 0-1,0 0 1,1 0-1,1 17 1,0-24-45,1 0 0,-1-1 0,1 1 0,0-1 0,1 1 0,-1-1 0,0 1 0,1-1 0,0 0 0,0 0 0,0 0 1,0 0-1,0 0 0,1 0 0,-1-1 0,1 1 0,0-1 0,0 1 0,0-1 0,0 0 0,0 0 0,0-1 0,0 1 0,1 0 0,-1-1 0,0 0 0,1 0 0,0 0 0,4 0 0,7 2-421,0-2-1,1 0 1,-1 0-1,0-1 1,28-5-1,-18 1-197,0-1 0,0-1 0,0-2 1,-1 0-1,0-1 0,0-2 0,39-24 0,-46 24 640,0-1 1,0-1-1,-1 0 1,-1-2 0,0 0-1,-1 0 1,-1-1-1,0-1 1,20-35-1,-31 48 290,0-1-1,0 1 0,-1-1 1,0 1-1,1-1 1,-1-5-1,0 10-192,-1-1 1,0 1 0,0 0-1,0 0 1,0-1-1,0 1 1,0 0 0,0 0-1,0-1 1,0 1-1,0 0 1,0 0-1,0 0 1,0-1 0,0 1-1,0 0 1,0 0-1,-1-1 1,1 1-1,0 0 1,0 0 0,0 0-1,0-1 1,0 1-1,0 0 1,-1 0 0,1 0-1,0-1 1,0 1-1,0 0 1,0 0-1,-1 0 1,1 0 0,0 0-1,0 0 1,0-1-1,-1 1 1,1 0-1,-2 1 73,1-1-1,0 1 1,0 0-1,0-1 0,-1 1 1,1 0-1,0 0 0,0 0 1,0 0-1,0 0 0,1 0 1,-2 1-1,-7 9 283,0 0 1,1 1-1,0 0 1,1 0-1,0 0 0,1 1 1,1 0-1,0 0 1,1 1-1,-4 17 1,8-30-377,-1 0 0,1 0 0,0 0 0,0 0 0,0 1 0,0-1 1,0 0-1,0 0 0,0 0 0,0 0 0,0 1 0,0-1 0,1 0 1,-1 0-1,0 0 0,1 0 0,-1 0 0,1 0 0,-1 0 0,1 0 1,0 0-1,-1 0 0,1 0 0,0 0 0,0 0 0,0 0 1,0 0-1,0-1 0,0 1 0,0 0 0,0-1 0,0 1 0,0-1 1,0 1-1,0-1 0,0 1 0,0-1 0,0 0 0,0 0 0,1 1 1,1-1-1,4-1 12,-1 1 1,0-1-1,0 0 1,1-1-1,-1 1 1,12-6-1,14-8 27,-1-1 0,0-1 0,-1-2 0,0-1 0,-2-2 0,-1-1 0,-1 0 0,0-2 1,28-37-1,-64 76 148,0 1 0,1 1 0,-12 28 1,16-33-227,1 1 0,0-1 1,1 1-1,0 0 1,1 0-1,0 0 0,1 15 1,0-24-1,1 0 0,1-1 1,-1 1-1,0 0 0,1 0 1,-1-1-1,1 1 0,0 0 1,0-1-1,0 1 0,0-1 1,0 1-1,1-1 0,-1 0 1,1 1-1,-1-1 0,1 0 1,0 0-1,0 0 0,0 0 1,0-1-1,0 1 0,1 0 1,-1-1-1,0 1 0,1-1 1,-1 0-1,1 0 0,0 0 1,-1 0-1,1-1 0,3 2 1,36-3-150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0.769"/>
    </inkml:context>
    <inkml:brush xml:id="br0">
      <inkml:brushProperty name="width" value="0.05" units="cm"/>
      <inkml:brushProperty name="height" value="0.05" units="cm"/>
    </inkml:brush>
  </inkml:definitions>
  <inkml:trace contextRef="#ctx0" brushRef="#br0">107 21 18188,'6'-6'1287,"-5"5"-1118,0-1 0,0 1 0,0 0 0,0 0-1,1 0 1,-1-1 0,0 1 0,1 0 0,-1 1 0,0-1-1,1 0 1,2-1 0,-3 3-73,-1-1-1,0 1 1,1-1 0,-1 1-1,0-1 1,1 1 0,-1 0 0,0-1-1,0 1 1,0 0 0,0-1-1,0 1 1,1-1 0,-1 1-1,0 0 1,0-1 0,-1 1 0,1 0-1,0-1 1,0 1 0,0 0-1,0-1 1,0 1 0,-1-1-1,0 2 1,-5 19 557,6-20-584,-45 112 972,-26 85-588,68-190-440,1 1 1,0 0 0,0 0 0,1 0-1,0 0 1,1 14 0,0-22-12,1 1 0,-1 0 0,0 0 0,1 0 0,-1 0 0,1-1 0,0 1 0,0 0 0,-1 0 0,1-1-1,0 1 1,0-1 0,1 1 0,-1-1 0,0 1 0,0-1 0,1 0 0,-1 0 0,1 1 0,-1-1 0,1 0 0,0 0 0,-1-1 0,1 1 0,0 0 0,-1 0 0,1-1 0,0 1 0,0-1 0,0 0 0,0 1 0,0-1 0,-1 0 0,1 0-1,0 0 1,0-1 0,3 1 0,4-1-74,1-1-1,0 0 0,-1-1 0,1 1 1,-1-2-1,0 1 0,0-2 0,0 1 1,9-7-1,9-7-1164,35-30 1,-48 36 671,-1 0 1,0-1 0,-1-1-1,20-27 1,-28 33-234,0 1-1,0 0 1,-1-1 0,3-9-1,-5 17 764,-1 0-1,0 0 1,0 0-1,0 0 1,0 0 0,0 0-1,0 0 1,0 0-1,1 0 1,-1 0-1,0-1 1,0 1-1,0 0 1,0 0-1,0 0 1,0 0 0,0 0-1,0 0 1,0-1-1,0 1 1,0 0-1,0 0 1,0 0-1,0 0 1,0 0 0,0 0-1,0-1 1,0 1-1,0 0 1,0 0-1,0 0 1,0 0-1,0 0 1,0-1 0,0 1-1,0 0 1,0 0-1,0 0 1,0 0-1,0 0 1,0 0-1,0 0 1,-1-1 0,1 1-1,0 0 1,0 0-1,0 0 1,0 0-1,0 0 1,0 0-1,0 0 1,-1 0 0,1 0-1,0 0 1,0 0-1,0 0 1,0 0-1,0 0 1,0 0-1,-1-1 1,1 1-1,-10 9 219,-11 17 1453,0 9 327,-32 74-1,44-87-1179,1 1-1,0 0 0,2 1 0,-5 40 1,11-59-768,-1-1 1,1 1 0,0-1-1,0 1 1,1-1 0,-1 1-1,1-1 1,0 1 0,0-1-1,1 1 1,-1-1 0,1 0-1,0 0 1,0 0 0,0 0 0,0 0-1,1 0 1,0-1 0,3 5-1,-2-5-132,0-1 0,0 1 0,0-1-1,0 1 1,0-1 0,0 0 0,0-1-1,1 1 1,-1-1 0,1 0 0,-1 0 0,1 0-1,-1-1 1,1 1 0,0-1 0,-1 0-1,1 0 1,6-2 0,1-1-112,-1 0 0,1 0 1,-1-1-1,0-1 0,-1 0 0,1-1 0,-1 1 0,0-2 1,0 0-1,-1 0 0,14-13 0,23-32-655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1.158"/>
    </inkml:context>
    <inkml:brush xml:id="br0">
      <inkml:brushProperty name="width" value="0.05" units="cm"/>
      <inkml:brushProperty name="height" value="0.05" units="cm"/>
    </inkml:brush>
  </inkml:definitions>
  <inkml:trace contextRef="#ctx0" brushRef="#br0">196 24 13563,'-55'67'4860,"29"-36"-3178,-32 50 1,49-67-1400,0 1-1,2 0 1,0 1-1,0 0 0,2 0 1,-5 18-1,9-30-245,1-1 0,-1 1-1,0-1 1,1 1 0,0-1 0,0 1 0,0-1-1,1 1 1,-1-1 0,1 1 0,0-1-1,-1 1 1,2-1 0,-1 0 0,0 1 0,1-1-1,-1 0 1,1 0 0,0 0 0,4 5-1,-4-6-29,1 0 0,0 0-1,-1-1 1,1 1-1,0 0 1,0-1 0,0 0-1,0 0 1,0 0-1,0 0 1,0 0 0,0 0-1,1-1 1,-1 0-1,0 1 1,0-1 0,1 0-1,-1-1 1,0 1-1,0-1 1,1 1 0,3-3-1,5 0 36,-1-2-1,0 0 0,0 0 1,0-1-1,-1 0 0,0-1 1,0 0-1,-1-1 0,0 0 1,0-1-1,9-10 1,-4 2 67,-1 0 0,0-1 0,-1 0 0,-1-1 0,11-27 0,-17 35-46,-1 0 1,0-1-1,-1 0 0,0 1 1,-1-1-1,-1 0 0,1-20 0,-2 28-58,0 1 0,0 0 1,0-1-1,-1 1 0,0 0 0,1-1 0,-1 1 0,0 0 0,0 0 0,-1 0 0,1 0 0,-1 0 0,1 0 0,-1 0 0,0 0 0,0 1 0,0-1 0,0 1 0,-1-1 0,1 1 0,-1 0 0,0 0 0,1 0 0,-1 0 0,0 1 0,0-1 0,0 1 0,0-1 0,0 1 0,-1 0 0,-5-1 0,3 1-45,0 1 0,0-1 0,0 1-1,-1 1 1,1-1 0,0 1 0,0 0 0,0 0 0,0 1 0,0 0 0,-8 3-1,11-4-54,0 1 0,1-1-1,0 0 1,-1 1-1,1-1 1,0 1 0,0-1-1,-1 1 1,1 0-1,1 0 1,-1 0 0,0 0-1,0 1 1,1-1-1,-1 0 1,1 1 0,0-1-1,0 1 1,0-1-1,0 1 1,0 0 0,0-1-1,1 1 1,0 0 0,-1 0-1,1-1 1,0 7-1,0-8 56,1 1 0,-1-1-1,0 1 1,1-1 0,-1 1-1,1 0 1,-1-1 0,1 0-1,0 1 1,-1-1 0,1 1-1,0-1 1,0 0 0,0 0-1,0 1 1,0-1 0,1 0-1,-1 0 1,0 0 0,0 0-1,1 0 1,-1-1 0,1 1-1,2 1 1,21 7-693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1.559"/>
    </inkml:context>
    <inkml:brush xml:id="br0">
      <inkml:brushProperty name="width" value="0.05" units="cm"/>
      <inkml:brushProperty name="height" value="0.05" units="cm"/>
    </inkml:brush>
  </inkml:definitions>
  <inkml:trace contextRef="#ctx0" brushRef="#br0">321 10 15227,'20'-10'1705,"-16"17"-865,-10 5-256,-20 12 1168,-7 8-559,-7 9-89,-6 7-128,2 6-304,2 2-48,8-4-288,3-4-232,9-8-488,6-4-392,12-17-616,4-9 1080,0-17-296,6-13-249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1.964"/>
    </inkml:context>
    <inkml:brush xml:id="br0">
      <inkml:brushProperty name="width" value="0.05" units="cm"/>
      <inkml:brushProperty name="height" value="0.05" units="cm"/>
    </inkml:brush>
  </inkml:definitions>
  <inkml:trace contextRef="#ctx0" brushRef="#br0">266 152 19092,'-48'22'1710,"16"-8"-767,1 1 1,0 2-1,1 1 0,-51 40 1,80-58-914,0 1-1,1 0 1,-1-1 0,0 1-1,0 0 1,0 0 0,1 0 0,-1 0-1,0 0 1,1-1 0,-1 1-1,0 0 1,1 0 0,-1 0 0,1 1-1,0-1 1,-1 0 0,1 0-1,0 0 1,0 2 0,0-3-21,0 1 0,1 0 0,-1-1 0,1 1 0,-1-1 0,1 1 0,-1-1 1,1 0-1,-1 1 0,1-1 0,0 1 0,-1-1 0,1 0 0,-1 0 0,1 1 0,0-1 0,-1 0 0,1 0 0,0 0 0,-1 0 1,1 1-1,0-1 0,0 0 0,8 0-10,0 0 1,0-1-1,14-2 1,-3-1 5,0-1 1,-1-1-1,1-1 0,-1 0 1,0-2-1,-1 0 0,0-1 1,-1-1-1,1 0 0,-2-2 1,0 0-1,17-17 0,-27 23 4,-1 0 0,0 0 0,0-1 0,-1 0 0,1 1 0,-2-1 0,1-1 0,-1 1 0,0-1 0,2-13 0,-4 20-7,-1-1 0,1 0 0,-1 0 0,0 0-1,0 0 1,0 0 0,0 0 0,-1 0 0,1 0 0,-1 0 0,0 1 0,1-1 0,-1 0 0,-1 0 0,1 1 0,0-1 0,-1 0 0,1 1 0,-1-1 0,0 1 0,1 0 0,-1 0 0,-1 0 0,1 0 0,0 0 0,0 0 0,-1 0 0,1 1 0,-1-1 0,1 1 0,-1-1 0,0 1 0,1 0 0,-6-1 0,0 1 5,1 0-1,-1 0 0,1 0 1,-1 1-1,0 0 0,1 1 1,-1 0-1,0 0 0,1 1 1,0-1-1,-1 2 0,1-1 1,0 1-1,0 0 0,0 0 1,-9 7-1,4-2-6,0 0-1,0 0 1,1 2-1,1-1 1,-1 1-1,1 1 1,-15 21-1,22-27-71,0 0-1,0 0 1,0 0 0,1 1-1,0-1 1,0 1-1,-2 7 1,4-10-11,-1 0 0,1-1 0,0 1 0,0 0 0,0 0 0,0 0 0,0 0 0,1 0 0,-1-1 0,1 1 0,0 0 1,0 0-1,0-1 0,0 1 0,0-1 0,1 1 0,1 2 0,1 0 40,0-1 0,1 1-1,0-1 1,-1 0 0,1-1 0,0 1-1,1-1 1,5 3 0,50 20-481,-55-23 434,48 16-578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2.398"/>
    </inkml:context>
    <inkml:brush xml:id="br0">
      <inkml:brushProperty name="width" value="0.05" units="cm"/>
      <inkml:brushProperty name="height" value="0.05" units="cm"/>
    </inkml:brush>
  </inkml:definitions>
  <inkml:trace contextRef="#ctx0" brushRef="#br0">57 123 15363,'-15'23'1218,"9"-17"-922,1 1-1,0 1 0,0-1 0,1 1 0,0 0 0,0 0 1,-4 16-1,8-23-241,0 0 0,-1 0 0,1 0 0,0 0 0,0 1 0,0-1 0,0 0 0,1 0 0,-1 0 0,0 0 0,0 0 0,1 1 0,-1-1 0,0 0 0,1 0 0,-1 0 0,1 0 0,0 0 0,-1 0 0,1 0 0,0 0 0,0-1 0,0 2 0,1-1 0,0 1-1,0-1 0,0 0 1,0 0-1,1 0 0,-1-1 1,0 1-1,0 0 0,0-1 1,1 1-1,2-1 0,3 0 54,1 0-1,0 0 1,-1-1-1,1 0 0,11-3 1,-2-1 74,0 0 0,0-1 0,-1-1 0,0-1 1,-1-1-1,0 0 0,0-1 0,-1 0 0,0-2 0,20-19 0,-31 27-106,-1 1-1,-1-1 1,1 0-1,0-1 1,-1 1-1,0 0 1,0-1-1,0 1 0,0-1 1,-1 0-1,0 1 1,0-1-1,1-7 1,-2 9-33,0 1 0,0-1 0,0 0 0,-1 1 1,1-1-1,-1 1 0,1-1 0,-1 1 0,0 0 0,0-1 1,0 1-1,0 0 0,-1-1 0,1 1 0,-1 0 0,1 0 1,-1 0-1,1 0 0,-1 0 0,0 1 0,0-1 0,0 0 1,0 1-1,0 0 0,-1-1 0,1 1 0,-4-1 0,-2-1-11,0 0-1,-1 1 0,1 0 0,-1 1 1,0 0-1,1 0 0,-1 1 0,0 0 1,0 1-1,1 0 0,-1 0 0,0 1 0,1 0 1,-1 0-1,1 1 0,0 0 0,0 0 1,0 1-1,0 0 0,1 1 0,-1 0 1,1 0-1,-11 10 0,2 11-919,16-26 871,0 1-1,-1 0 1,1-1-1,0 1 1,-1 0-1,1 0 0,0-1 1,0 1-1,0 0 1,0 0-1,-1 0 0,1-1 1,0 1-1,0 0 1,1 0-1,-1 0 1,0-1-1,0 1 0,0 0 1,1 0-1,-1-1 1,0 1-1,0 0 0,1 0 1,-1-1-1,1 1 1,-1 0-1,1-1 1,-1 1-1,1-1 0,-1 1 1,1-1-1,0 2 1,15 3-412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3.115"/>
    </inkml:context>
    <inkml:brush xml:id="br0">
      <inkml:brushProperty name="width" value="0.05" units="cm"/>
      <inkml:brushProperty name="height" value="0.05" units="cm"/>
    </inkml:brush>
  </inkml:definitions>
  <inkml:trace contextRef="#ctx0" brushRef="#br0">262 266 14507,'1'-2'174,"-1"1"0,1 0-1,0-1 1,-1 1 0,1-1-1,-1 1 1,1-1 0,-1 1-1,0-1 1,0 1 0,1-1 0,-1 1-1,0-1 1,0 1 0,-1-1-1,1 1 1,0-1 0,0 1-1,-1-1 1,1 1 0,-1-1 0,1 1-1,-2-2 1,1 2-7,0-1 0,-1 1 0,1 0 0,0 0 0,-1 0 0,1 0 1,-1 0-1,0 1 0,1-1 0,-1 0 0,1 1 0,-1-1 0,0 1 0,0-1 0,1 1 0,-1 0 0,0 0 1,0 0-1,1 0 0,-4 0 0,-3 1-4,1 0 1,-1 1-1,0 0 0,1 0 1,-1 1-1,1 0 1,0 0-1,0 0 1,-9 7-1,-2 1-22,0 2 0,-17 16 1,-10 17 51,42-42-177,0-1 1,0 1 0,0-1 0,1 1 0,0 0 0,0 0 0,0 0 0,0 1 0,1-1 0,-1 0 0,0 8 0,2-12-13,0 1 0,0 0 1,0-1-1,0 1 0,0 0 1,0-1-1,1 1 0,-1-1 1,0 1-1,0 0 1,1-1-1,-1 1 0,1-1 1,-1 1-1,0-1 0,1 1 1,-1-1-1,1 1 0,-1-1 1,1 0-1,-1 1 1,1-1-1,-1 0 0,1 1 1,0-1-1,-1 0 0,1 0 1,-1 1-1,1-1 0,0 0 1,-1 0-1,1 0 0,0 0 1,-1 0-1,1 0 1,0 0-1,-1 0 0,1 0 1,-1 0-1,1 0 0,0-1 1,-1 1-1,2 0 0,30-9 58,-30 8-58,22-9 51,0-1-1,0-1 1,-1-2 0,0 0-1,-1-1 1,32-30 0,-18 11 118,-1-2 0,48-64 1,-75 91-132,0-2 0,-1 1 0,-1 0 1,0-1-1,0-1 0,-1 1 0,6-21 0,-12 27-29,-5 13-21,-8 18-23,-4 12-14,-15 51 1,30-78 42,0 1-1,0-1 1,1 1 0,1-1 0,0 1 0,0 0-1,1 0 1,1-1 0,2 21 0,-2-28 2,0-1 1,1 1-1,-1-1 1,0 0-1,1 1 1,0-1-1,0 0 1,0 0-1,0 0 1,0 0-1,0-1 1,1 1-1,0 0 1,-1-1-1,1 0 1,0 0-1,6 4 1,-4-4 0,0 0 0,0 0 0,1 0 0,-1 0 1,1-1-1,0 0 0,-1 0 0,1-1 0,0 0 1,9 0-1,-8 0 6,0-1 0,-1 0 0,1 0 0,0-1 0,-1 1 0,1-1 0,-1-1 0,0 1 0,0-1 0,0 0 0,0-1 0,-1 1 0,1-1 0,-1 0 0,0-1 0,0 1 0,0-1 1,0 0-1,6-10 0,-10 13-5,0 1 0,-1 0 1,1-1-1,-1 1 0,1 0 1,-1-1-1,1 1 1,-1-1-1,0 1 0,0-1 1,0 1-1,0-1 0,0-1 1,0 3-2,0-1-1,0 0 1,0 1 0,-1-1 0,1 1-1,0-1 1,-1 1 0,1-1 0,0 1-1,-1-1 1,1 1 0,0-1-1,-1 1 1,1-1 0,-1 1 0,1 0-1,-1-1 1,1 1 0,-1 0 0,1-1-1,-1 1 1,0 0 0,-1-1-2,0 1 0,0-1 1,0 1-1,0 0 0,0 0 0,0 0 0,0 0 1,0 1-1,0-1 0,0 0 0,0 1 0,0 0 1,0-1-1,0 1 0,1 0 0,-1 0 0,-3 1 1,2 0-4,0 1 0,0-1 0,1 0 0,-1 1 0,0-1 1,1 1-1,0 0 0,-1 0 0,1 0 0,-2 3 0,4-5 3,0-1-1,0 1 1,-1 0-1,1-1 1,0 1-1,0 0 0,0-1 1,-1 1-1,1 0 1,0 0-1,0-1 1,0 1-1,0 0 1,1-1-1,-1 1 1,0 0-1,0-1 0,0 1 1,0 0-1,1-1 1,-1 1-1,1 1 1,0-1-1,0-1 0,0 1 1,0 0-1,0 0 1,0 0-1,0-1 0,1 1 1,-1-1-1,0 1 1,0-1-1,1 1 0,-1-1 1,0 0-1,1 0 0,-1 1 1,3-1-1,23 1-9,0 0 0,0-2-1,32-5 1,82-20-213,-132 24 196,-4 1 15,3 0-10,0 0-1,-1-1 0,1 0 1,-1 0-1,0-1 0,1 0 1,-1 0-1,8-6 0,-14 8 27,-1 1 0,1-1 0,-1 1-1,1-1 1,-1 1 0,0-1-1,1 0 1,-1 1 0,0-1 0,1 0-1,-1 1 1,0-1 0,0 0-1,0 1 1,1-1 0,-1 0 0,0 1-1,0-1 1,0 0 0,0 0-1,0 1 1,0-1 0,0 0 0,-1 1-1,1-1 1,0 0 0,0 0-1,-1 1 1,1-1 0,0 1 0,-1-1-1,1 0 1,0 1 0,-1-1-1,1 1 1,-1-1 0,1 1 0,-1-1-1,1 1 1,-2-1 0,-27-21 256,24 19-172,-21-13 227,17 11-172,0 0 0,0-1 1,1 0-1,-9-8 0,17 14-140,0 0 0,0 0-1,-1 0 1,1-1-1,0 1 1,-1 0 0,1 0-1,0-1 1,0 1-1,-1 0 1,1-1 0,0 1-1,0 0 1,0-1 0,0 1-1,-1 0 1,1-1-1,0 1 1,0 0 0,0-1-1,0 1 1,0-1-1,0 1 1,0 0 0,0-1-1,0 1 1,0 0-1,0-1 1,0 1 0,0 0-1,0-1 1,0 1-1,1-1 1,-1 1 0,0 0-1,0-1 1,0 1-1,0 0 1,1 0 0,-1-1-1,0 1 1,0 0-1,1-1 1,-1 1 0,0 0-1,0 0 1,1 0-1,-1-1 1,0 1 0,1 0-1,-1 0 1,0 0-1,1 0 1,0-1 0,20-3-295,170 0-577,-128-3 585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3.613"/>
    </inkml:context>
    <inkml:brush xml:id="br0">
      <inkml:brushProperty name="width" value="0.05" units="cm"/>
      <inkml:brushProperty name="height" value="0.05" units="cm"/>
    </inkml:brush>
  </inkml:definitions>
  <inkml:trace contextRef="#ctx0" brushRef="#br0">181 10 16956,'0'0'66,"0"0"1,1-1-1,-1 1 1,0 0-1,0-1 1,0 1-1,0 0 1,0-1-1,0 1 1,0 0-1,0-1 1,0 1 0,0 0-1,-1-1 1,1 1-1,0 0 1,0 0-1,0-1 1,0 1-1,0 0 1,-1-1-1,1 1 1,0 0-1,0 0 1,0-1-1,-1 1 1,1 0 0,0 0-1,0 0 1,-1-1-1,1 1 1,0 0-1,0 0 1,-1 0-1,1 0 1,0 0-1,-1 0 1,1-1-1,-1 1 1,-14 8 1460,-19 27-151,27-28-1027,-9 9 107,-5 7 138,-24 30 1,41-48-517,-1 1 0,1 1 0,0-1 1,1 1-1,0 0 0,0-1 1,0 1-1,1 0 0,0 1 0,-2 12 1,4-18-74,0 0 0,0 0 0,1 0 0,-1 0 0,0 0 0,1 0 1,-1 0-1,1 0 0,0 0 0,-1 0 0,1 0 0,0 0 0,0 0 0,1-1 0,-1 1 1,2 2-1,1 0-23,-1-1 0,1 0 1,0 0-1,0 0 1,1 0-1,7 3 0,5 2-148,0-2 0,33 8-1,-45-12 131,17 3-141,44 13-426,-61-17 525,0 2 0,1-1-1,-1 0 1,0 1 0,0 0 0,-1 0 0,1 0-1,-1 1 1,5 4 0,-8-7 67,0-1 0,-1 1 1,1 0-1,-1-1 0,1 1 1,-1 0-1,0-1 0,1 1 0,-1 0 1,0 0-1,1 0 0,-1-1 0,0 1 1,0 0-1,0 0 0,0 0 0,1 0 1,-1-1-1,0 1 0,-1 0 1,1 0-1,0 0 0,0 0 0,0-1 1,0 1-1,-1 0 0,1 0 0,0 0 1,-1-1-1,1 1 0,-1 0 0,1 0 1,-1-1-1,1 1 0,-1-1 0,1 1 1,-1 0-1,0-1 0,1 1 1,-1-1-1,-1 1 0,-3 3 11,0-1 0,0 0 0,0-1 0,-11 5 0,-7 0 138,-1-1 0,0-1 0,0-1-1,0-1 1,-47-1 0,70-2-127,-3 0-60,0 0 0,1 0 0,-1-1-1,1 1 1,-1-1 0,-4-1 0,7 1 8,0 1 0,1 0-1,-1-1 1,0 1 0,1-1 0,-1 1 0,0-1 0,1 1 0,-1-1 0,1 0 0,-1 1 0,0-1 0,1 0-1,0 1 1,-1-1 0,1 0 0,-1 1 0,1-1 0,0 0 0,0 0 0,-1 0 0,1 1 0,0-1 0,0 0-1,0 0 1,0 0 0,0 0 0,0 1 0,0-1 0,0 0 0,0 0 0,0 0 0,0 1 0,1-1 0,-1 0-1,1-1 1,3-7-127,0 0 1,1-1-1,0 2 0,12-17 0,-16 23 143,33-44-598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4.282"/>
    </inkml:context>
    <inkml:brush xml:id="br0">
      <inkml:brushProperty name="width" value="0.05" units="cm"/>
      <inkml:brushProperty name="height" value="0.05" units="cm"/>
    </inkml:brush>
  </inkml:definitions>
  <inkml:trace contextRef="#ctx0" brushRef="#br0">74 1 17516,'1'0'91,"0"0"0,0 0 0,0 0 0,0 0 1,0 1-1,0-1 0,0 0 0,-1 0 0,1 1 0,0-1 1,0 1-1,-1-1 0,1 1 0,0-1 0,0 1 0,-1 0 0,1-1 1,0 1-1,-1 0 0,1-1 0,-1 1 0,1 0 0,-1 0 1,1-1-1,-1 1 0,0 0 0,1 0 0,-1 0 0,0 0 1,0 0-1,0-1 0,0 1 0,1 0 0,-1 0 0,0 0 1,0 0-1,-1 0 0,1 0 0,0 0 0,0-1 0,-1 2 0,0 9 377,-1-1-1,-6 20 1,2-10 161,-2 21-393,3 0 0,1 0 1,1 1-1,3 0 1,1-1-1,2 1 1,2-1-1,2 0 0,2 0 1,17 50-1,-21-71-744,-17-43-115,8 15 633,-24-51-315,-34-100 0,61 155 305,0 1 0,0-1 0,0 0 0,1 1 0,-1-1 0,1 0 0,0 0 0,0-5 0,0 9 0,0-1-1,1 0 1,-1 0 0,0 0-1,1 0 1,-1 1-1,1-1 1,-1 0 0,1 1-1,-1-1 1,1 0-1,0 1 1,-1-1 0,1 0-1,0 1 1,-1-1-1,1 1 1,0 0 0,0-1-1,-1 1 1,1-1-1,0 1 1,0 0 0,0 0-1,0-1 1,-1 1-1,1 0 1,0 0 0,0 0-1,0 0 1,0 0-1,0 0 1,0 0 0,-1 0-1,1 1 1,0-1-1,0 0 1,0 0 0,1 1-1,131 39-1112,-104-30 506,-1 0-1,1-2 1,1-1 0,0-1-1,45 2 1,-70-8 607,-1 0-1,1-1 1,0 0 0,-1 0-1,1 0 1,5-2-1,-9 2 41,-1 1-1,1 0 1,0 0-1,-1 0 0,1-1 1,0 1-1,-1 0 1,1 0-1,0-1 0,-1 1 1,1-1-1,-1 1 1,1-1-1,-1 1 0,1 0 1,-1-1-1,1 0 1,-1 1-1,1-1 0,-1 1 1,0-1-1,1 0 1,-1 1-1,0-1 0,0 0 1,1 1-1,-1-1 1,0 0-1,0 1 0,0-1 1,0 0-1,0 1 1,0-1-1,0 0 0,0 0 1,0 1-1,0-1 1,0 0-1,-1 1 0,1-1 1,0 0-1,0 1 1,-1-1-1,1 0 0,0 1 1,-1-1-1,0 0 1,0 0 50,0 0 0,-1 0 0,1 0 0,0 0 0,-1 0 1,1 1-1,0-1 0,-1 1 0,1-1 0,-1 1 0,1-1 0,-1 1 1,1 0-1,-1 0 0,1 0 0,-1 0 0,0 0 0,1 0 1,-1 0-1,1 0 0,-1 1 0,1-1 0,-1 0 0,1 1 1,-1 0-1,1-1 0,0 1 0,-3 1 0,-3 2 138,-1 0 0,1 0 0,1 1 0,-8 5 0,9-6-154,1 0-1,-1 0 1,1 0 0,1 1 0,-1-1 0,1 1 0,-1 0 0,1 0 0,1 0 0,-1 1-1,1-1 1,0 1 0,0-1 0,-2 10 0,4-14-65,0 0-1,0 0 1,0 0 0,0 0 0,0 0-1,0-1 1,0 1 0,0 0-1,0 0 1,0 0 0,1 0 0,-1-1-1,0 1 1,1 0 0,-1 0-1,0-1 1,1 1 0,-1 0 0,1 0-1,-1-1 1,1 1 0,0-1-1,-1 1 1,1 0 0,0 0 0,1-1-3,-1 1 1,1-1 0,-1 1 0,1-1 0,-1 1 0,1-1 0,-1 0 0,1 0 0,0 0 0,-1 0 0,1 0 0,2 0 0,2-1 0,1 0 1,0-1-1,-1 0 0,0 0 1,8-4-1,-1-1-7,0-1 0,-1 0-1,0-1 1,0-1-1,0 0 1,-2 0-1,1-1 1,-1 0 0,-1-1-1,0 0 1,-1-1-1,8-15 1,-13 20-239,-8 12 110,-7 13-20,8-9 40,0 0 1,1 0 0,0 0 0,0 1 0,1-1 0,0 1 0,1-1 0,-1 16 0,2-21-15,0 0 1,0 0-1,0-1 1,1 1-1,-1 0 1,1 0-1,-1 0 1,1-1 0,0 1-1,0-1 1,0 1-1,1 0 1,-1-1-1,1 0 1,-1 1-1,1-1 1,0 0-1,0 0 1,0 0 0,0 0-1,0 0 1,0 0-1,1-1 1,-1 1-1,0-1 1,1 0-1,-1 1 1,1-1-1,0 0 1,4 1 0,1-1-194,1 0 0,0 0 1,0 0-1,0-1 0,0-1 1,0 1-1,0-2 1,0 1-1,0-1 0,0 0 1,10-5-1,28-9-769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2.142"/>
    </inkml:context>
    <inkml:brush xml:id="br0">
      <inkml:brushProperty name="width" value="0.05" units="cm"/>
      <inkml:brushProperty name="height" value="0.05" units="cm"/>
    </inkml:brush>
  </inkml:definitions>
  <inkml:trace contextRef="#ctx0" brushRef="#br0">70 1 16227,'-1'8'623,"-1"-1"0,-1 1 0,0 0 0,0 0 0,0-1-1,-7 11 1,-9 22 851,13-20-1136,0 1 0,1 0 0,1 1 0,2-1 1,0 1-1,2 39 0,1-32-275,3-1 0,0 1 0,2-1 0,14 43 0,-14-58-11,-6-13-51,0 0 1,1 0-1,-1 0 1,0 0 0,0 1-1,0-1 1,0 0-1,0 0 1,0 0-1,1 0 1,-1 0 0,0 0-1,0-1 1,0 1-1,0 0 1,0 0 0,0 0-1,1 0 1,-1 0-1,0 0 1,0 0 0,0 0-1,0 0 1,0 0-1,0 0 1,0 0 0,0 0-1,1 0 1,-1-1-1,0 1 1,0 0 0,0 0-1,0 0 1,0 0-1,0 0 1,0 0-1,0 0 1,0-1 0,0 1-1,0 0 1,0 0-1,0 0 1,0 0 0,0 0-1,0 0 1,0-1-1,0 1 1,3-27 66,-7-28-306,-3 0 1,-23-97 0,35 158 261,0-1 0,0 0 0,11 8 1,-12-10-14,13 9 24,0 0 1,0-2-1,2 0 1,-1 0 0,1-2-1,0 0 1,38 9-1,-43-14 19,1 0 0,-1-1-1,1 0 1,-1-1-1,1-1 1,0 0 0,-1-1-1,1-1 1,-1 0 0,1-1-1,27-10 1,-15-1 119,-26 13-157,1 1 0,-1-1-1,0 0 1,0 0 0,0 0 0,0 0 0,0 0 0,0 0 0,0 0 0,-1 0 0,1 0-1,0 0 1,-1-1 0,1 1 0,0 0 0,-1-1 0,0 1 0,1 0 0,-1-1 0,1 0-1,-2 1-11,1 1 1,0-1-1,0 1 0,0-1 0,0 1 0,-1-1 0,1 1 0,0 0 0,0-1 0,-1 1 0,1-1 0,0 1 0,-1 0 0,1-1 0,0 1 0,-1 0 0,1-1 0,0 1 0,-1 0 0,1 0 0,-1-1 0,1 1 0,-1 0 0,1 0 0,-1 0 0,1 0 0,0 0 0,-1-1 0,1 1 0,-1 0 0,1 0 0,-1 0 0,1 0 0,-1 0 0,1 1 0,-1-1 0,1 0 0,-1 0 0,0 0 0,-19 6 37,12-2-42,0 0 0,1 0 0,-1 1-1,1 0 1,0 1 0,0-1 0,-11 14 0,16-17-4,0 1-1,0-1 1,0 1 0,0-1-1,0 1 1,1 0 0,-1-1-1,1 1 1,-1 0-1,1 0 1,0 0 0,1 0-1,-1 0 1,0 1 0,1-1-1,0 0 1,-1 0 0,1 0-1,0 0 1,1 1 0,-1-1-1,1 0 1,-1 0 0,3 5-1,-2-6 4,0 0-1,0-1 1,0 1 0,1-1-1,-1 0 1,1 1 0,-1-1-1,1 0 1,-1 0 0,1 0-1,0 0 1,-1 0 0,1 0-1,0 0 1,0-1 0,0 1-1,-1-1 1,1 1 0,0-1-1,0 0 1,0 0 0,0 0-1,0 0 1,0 0-1,0 0 1,0 0 0,3-1-1,6-1 10,-1-1-1,0 0 1,16-6-1,-12 3 24,-1-1 0,0 0 0,0 0 0,0-2 0,-1 1 0,0-2 0,-1 0 0,20-21 0,-27 25 22,1 1-1,-1-1 0,1 0 1,-2 0-1,1 0 1,-1-1-1,0 1 0,0-1 1,0 0-1,-1 0 1,0 0-1,-1 0 1,0 0-1,0 0 0,0-1 1,-1 1-1,0 0 1,0 0-1,-1-1 0,-2-8 1,3 16-49,0 0 0,0-1 0,0 1 0,0 0 0,0-1 0,0 1 0,0 0 0,0 0 0,0-1 0,0 1 1,0 0-1,0-1 0,0 1 0,0 0 0,0-1 0,0 1 0,0 0 0,0 0 0,1-1 0,-1 1 0,0 0 0,0 0 0,0-1 0,0 1 0,1 0 1,-1 0-1,0-1 0,0 1 0,0 0 0,1 0 0,-1 0 0,1-1 0,12-1 10,27 8-458,-23-2-234,115 4-2926,-79-7 2751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5.248"/>
    </inkml:context>
    <inkml:brush xml:id="br0">
      <inkml:brushProperty name="width" value="0.05" units="cm"/>
      <inkml:brushProperty name="height" value="0.05" units="cm"/>
    </inkml:brush>
  </inkml:definitions>
  <inkml:trace contextRef="#ctx0" brushRef="#br0">198 402 14283,'0'-1'92,"0"0"1,-1-1-1,1 1 0,0-1 1,-1 1-1,1 0 0,-1-1 1,1 1-1,-1 0 0,0 0 1,1-1-1,-1 1 0,0 0 0,0 0 1,0 0-1,0 0 0,0 0 1,0 0-1,0 0 0,0 0 1,0 1-1,-1-1 0,1 0 1,0 1-1,0-1 0,-1 0 1,1 1-1,0 0 0,-1-1 0,1 1 1,-1 0-1,1 0 0,0 0 1,-1 0-1,1 0 0,-1 0 1,1 0-1,0 0 0,-1 0 1,1 1-1,-1-1 0,-1 2 1,-5 0 297,1 0 0,0 1 0,0 0 1,0 1-1,1-1 0,-13 10 0,10-5-36,-1 0-1,1 0 0,1 1 1,-1 1-1,-7 11 0,12-15-243,0-1 0,1 1 0,0 0-1,0 1 1,1-1 0,-1 0 0,1 1 0,1-1-1,-1 1 1,0 13 0,2-19-100,0 1 1,0 0-1,0 0 0,0 0 1,1 0-1,-1-1 0,1 1 1,-1 0-1,1 0 0,0-1 1,0 1-1,0 0 1,-1-1-1,2 1 0,-1-1 1,0 1-1,0-1 0,0 1 1,1-1-1,-1 0 0,1 0 1,-1 0-1,1 0 1,-1 0-1,1 0 0,0 0 1,-1 0-1,1-1 0,0 1 1,0 0-1,-1-1 0,1 0 1,0 1-1,0-1 0,0 0 1,3 0-1,4 0-16,-1 0-1,0 0 1,0-1 0,0 0-1,0-1 1,0 0-1,10-3 1,-6-1-202,1-1-1,-1 0 1,0-1 0,0 0-1,-1-1 1,0 0 0,-1-1-1,0 0 1,0-1 0,-1 0 0,-1 0-1,0-1 1,0 0 0,7-18-1,-13 23-348,-5 9 151,-6 9 188,3-1 296,1 0 0,0 1 0,0-1 0,-4 18 1,8-25-29,0 1 0,0-1 1,0 0-1,1 1 1,0-1-1,-1 1 0,1-1 1,0 0-1,1 1 1,-1-1-1,0 1 0,1-1 1,0 1-1,0-1 1,0 0-1,0 0 0,1 1 1,-1-1-1,4 4 1,-3-5 1,0 0 1,1 0-1,-1 0 1,1-1-1,-1 1 1,1-1-1,0 1 1,-1-1-1,1 0 1,0 0-1,0-1 1,0 1-1,0 0 1,0-1-1,0 0 1,0 0-1,0 0 1,0 0-1,0 0 1,0 0-1,0-1 1,-1 1 0,1-1-1,5-2 1,3 0 62,0-1 0,0-1 0,-1 0 1,1 0-1,10-8 0,6-7 43,-1-1 0,-1-1 0,0-1-1,-2-1 1,23-30 0,-13 9-144,-2 0 0,34-67 1,-56 95-41,0-1 0,-1 0 0,0-1 0,-2 0 0,8-33 0,-14 50 20,0 1 1,0-1-1,1 1 1,-1-1 0,0 1-1,0-1 1,0 1-1,-1-1 1,1 0 0,0 1-1,0-1 1,-1 1 0,1-1-1,-1 1 1,0 0-1,1-1 1,-1 1 0,0 0-1,0-1 1,-1-1-1,0 2 6,1 0-1,0 1 0,0-1 1,0 1-1,-1-1 0,1 1 0,0-1 1,-1 1-1,1 0 0,0 0 1,-1 0-1,1 0 0,-1 0 0,1 0 1,0 0-1,-1 0 0,1 0 0,-2 1 1,-3 1 17,0 0 1,0 0 0,1 0-1,-1 1 1,1 0 0,0 0-1,-1 1 1,-6 5 0,4-1 23,1 0 1,-1 1 0,2 0 0,-1 0 0,1 0 0,1 1-1,0 0 1,-5 12 0,4-5 20,1 1 1,0-1-1,2 1 0,-3 25 1,4 6 10,2 1 1,10 80 0,-7-103-118,10 41 0,-13-68 43,0 0 0,0 0-1,0 0 1,0 0 0,0 0 0,0 0-1,0 0 1,0 0 0,0 0-1,0 0 1,0 0 0,0 0 0,0 0-1,0 0 1,0 0 0,0 0 0,0 0-1,0 0 1,0 0 0,0 0 0,0 0-1,1 0 1,-1 0 0,0 0 0,0 0-1,0 0 1,0 0 0,0 0 0,0 0-1,0 0 1,0 0 0,0 0-1,0-11-11,-2-19 12,-20-70 137,-4-16 335,26 115-470,0 0 0,0 1 0,0-1 0,0 1-1,0-1 1,0 0 0,0 1 0,0-1 0,1 1 0,-1-1 0,0 0 0,0 1 0,1-1 0,-1 1 0,0-1 0,1 1 0,-1-1-1,0 1 1,1-1 0,-1 1 0,1 0 0,-1-1 0,1 1 0,-1-1 0,1 1 0,-1 0 0,1-1 0,-1 1 0,1 0-1,-1 0 1,1 0 0,0-1 0,-1 1 0,1 0 0,-1 0 0,1 0 0,0 0 0,-1 0 0,1 0 0,-1 0 0,1 0 0,0 0-1,0 1 1,38 5-527,-25-4 202,39 6-2250,67 0 0,-93-8 1542,0-1 0,1-2 0,-1 0 0,35-10 0,-61 12 1041,24-7 132,-24 7-60,0 1 1,0 0 0,0-1-1,0 1 1,0-1-1,0 1 1,0-1 0,-1 1-1,1-1 1,0 0-1,0 1 1,-1-1 0,1 0-1,0 1 1,-1-1-1,1 0 1,-1 0 0,1 0-1,-1 0 1,0 0-1,1 0 1,0-1 0,-2 2-8,1-1 0,0 1 0,0 0 0,0 0 0,0-1 0,0 1 0,0 0 0,0-1 0,0 1 0,-1 0 0,1-1 0,0 1 0,0 0-1,0 0 1,-1-1 0,1 1 0,0 0 0,0 0 0,-1 0 0,1-1 0,0 1 0,0 0 0,-1 0 0,1 0 0,0 0 0,-1 0 0,1 0 0,0-1 0,-1 1 0,1 0 0,0 0 0,-1 0 0,-16 0 1607,-15 8 538,23-6-1680,0 2 1,0-1-1,-15 10 0,22-12-493,0 1-1,-1-1 1,1 1-1,0 0 1,0-1-1,0 1 0,0 0 1,0 0-1,1 0 1,-1 1-1,0-1 1,1 0-1,0 1 0,0-1 1,-1 1-1,1-1 1,-1 6-1,2-7-49,0 0 0,0 1 0,0-1 1,1 0-1,-1 1 0,0-1 0,1 0 0,-1 1 0,0-1 0,1 0 0,0 0 0,-1 1 0,1-1 0,0 0 0,-1 0 0,1 0 1,0 0-1,0 0 0,0 0 0,0 0 0,0 0 0,0 0 0,0-1 0,1 1 0,0 0 0,36 17-387,-28-15 268,54 18-670,-48-17 505,1 1 1,-1 0 0,0 2-1,0 0 1,-1 0 0,17 12 0,-31-19 282,0 1 0,0 0 0,1-1 0,-1 1 0,0 0 0,0 0 0,0 0 0,0 0 0,0 0 0,0 0 0,0 0 0,-1 0 0,1 1 0,0-1 0,-1 0 0,1 0 0,0 1 0,-1-1 0,0 0 0,1 1 0,-1-1 0,0 0 0,0 1 0,1-1 1,-1 1-1,0-1 0,-1 0 0,1 1 0,0-1 0,0 1 0,-1-1 0,1 0 0,0 1 0,-1-1 0,1 0 0,-1 1 0,0-1 0,1 0 0,-1 0 0,0 0 0,0 0 0,0 0 0,0 0 0,0 0 0,-2 2 0,-5 3 179,0 0 0,0 0 0,-1-1 0,-17 9 0,24-13-149,0 0 20,-20 10 17,1-1-1,-1-1 0,0-1 1,-1-1-1,-26 5 1,48-12-66,1 0-1,-1 0 1,0 0 0,1 0 0,-1 0 0,0 0 0,0 0 0,1 0-1,-1 0 1,0 0 0,0 0 0,1 0 0,-1-1 0,0 1 0,1 0-1,-1 0 1,0-1 0,2-11-244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6.171"/>
    </inkml:context>
    <inkml:brush xml:id="br0">
      <inkml:brushProperty name="width" value="0.05" units="cm"/>
      <inkml:brushProperty name="height" value="0.05" units="cm"/>
    </inkml:brush>
  </inkml:definitions>
  <inkml:trace contextRef="#ctx0" brushRef="#br0">238 189 15139,'1'-1'153,"-1"0"1,1-1-1,0 1 0,-1 0 0,1-1 0,-1 1 0,0-1 0,1 1 0,-1 0 1,0-1-1,0 1 0,0-1 0,0 1 0,0-1 0,0 1 0,-1-1 1,1 1-1,0 0 0,-1-1 0,1 1 0,-1-1 0,1 1 0,-1 0 1,0 0-1,1-1 0,-1 1 0,0 0 0,0 0 0,0 0 0,0 0 0,0 0 1,0 0-1,0 0 0,-1 0 0,1 0 0,0 1 0,0-1 0,-1 0 1,-1 0-1,-1 0 44,-1-1 0,1 1 0,-1 1 0,1-1 0,-1 1 1,1 0-1,-1 0 0,1 0 0,-1 0 0,1 1 0,-1 0 1,-4 1-1,-2 2-155,-1 0 1,1 0-1,0 2 0,0-1 1,1 1-1,0 1 0,0 0 1,0 0-1,1 1 1,0 0-1,1 0 0,0 1 1,-12 17-1,19-25-41,0 0-1,1 0 0,-1 0 0,1-1 1,-1 1-1,1 0 0,-1 0 1,1 0-1,0 0 0,-1 0 1,1 0-1,0 0 0,0 0 1,0-1-1,0 1 0,0 0 1,0 0-1,0 0 0,0 0 1,0 0-1,0 0 0,0 0 1,1 0-1,0 2 0,0-3 2,-1 1 0,1-1-1,0 1 1,0 0 0,0-1-1,0 1 1,0-1 0,0 0 0,0 1-1,0-1 1,0 0 0,0 0 0,0 1-1,0-1 1,0 0 0,0 0-1,0 0 1,2-1 0,4 1 12,0-1 0,1 0 0,-1-1 0,0 0 0,8-3 1,4-5 6,0 0 0,0-1 0,-1-1 0,0-1 0,-1 0 0,-1-2 1,0 0-1,-1 0 0,0-2 0,-2 1 0,0-2 0,20-35 0,-22 23-30,-9 21-14,-7 15-22,-3 11 57,1 1 0,0 0 0,1 0 0,1 0 0,1 1 0,1 0 0,0 0 0,1 37 0,2-53 5,0 0-1,0 0 1,1 0 0,-1 0-1,1-1 1,-1 1 0,1 0-1,0 0 1,0-1-1,1 1 1,-1 0 0,0-1-1,1 1 1,0-1 0,-1 0-1,1 0 1,0 1 0,4 2-1,-4-4 6,0 0-1,1 0 1,-1 0-1,1 0 1,-1 0-1,1-1 1,-1 1-1,1-1 1,0 1-1,-1-1 1,1 0-1,-1 0 1,1 0 0,0 0-1,-1-1 1,1 1-1,0-1 1,-1 0-1,1 0 1,3-1-1,5-3 27,0-1-1,0 0 1,0-1 0,-1 0 0,0 0-1,0-1 1,-1-1 0,0 0-1,0 0 1,11-16 0,-9 10-86,-1 0 1,0-1-1,-1 0 1,-1 0 0,-1-1-1,9-30 1,-13 19-194,-3 28 226,0-1 1,0 1-1,0 0 0,0 0 0,0 0 1,0 0-1,0 0 0,0-1 0,0 1 1,0 0-1,0 0 0,0 0 0,0 0 1,0 0-1,0-1 0,0 1 0,0 0 1,0 0-1,0 0 0,0 0 0,0 0 1,-1-1-1,1 1 0,0 0 0,0 0 1,0 0-1,0 0 0,0 0 0,0 0 1,-1 0-1,1 0 0,0 0 0,0 0 1,0 0-1,0-1 0,0 1 0,-1 0 1,1 0-1,0 0 0,0 0 0,0 0 1,0 0-1,0 0 0,-1 0 0,-9 13-105,3 1 147,1 0 1,0 0-1,0 1 0,2 0 0,0 0 0,1 0 1,0 0-1,1 0 0,1 1 0,0-1 1,2 23-1,0-35-22,-1 1 1,1-1 0,0 1-1,0-1 1,0 0-1,0 1 1,0-1-1,1 0 1,-1 0 0,1 0-1,0 0 1,0 0-1,0 0 1,1-1-1,-1 1 1,0-1 0,1 1-1,0-1 1,0 0-1,-1 0 1,1 0-1,0-1 1,1 1 0,-1 0-1,0-1 1,0 0-1,1 0 1,-1 0-1,0 0 1,1-1 0,-1 1-1,1-1 1,-1 0-1,1 0 1,4-1 0,3 0 10,0 0 0,1-1 1,-1 0-1,0-1 0,0 0 1,-1-1-1,1 0 0,-1 0 1,18-11-1,-15 5-7,0 1 0,-1-1 0,0-1 0,0 0 0,-1-1 0,10-14 0,-17 21-31,1-1 1,-1 0 0,-1 0 0,1 0 0,-1 0 0,0-1 0,-1 1 0,0-1 0,0 0 0,0 1 0,-1-1-1,0 0 1,0 0 0,0 0 0,-1 0 0,-1-8 0,1 14 6,0 1 1,0-1-1,0 1 1,0-1-1,0 1 0,0-1 1,0 0-1,0 1 1,0-1-1,-1 1 0,1-1 1,0 1-1,0-1 1,-1 1-1,1-1 0,0 1 1,0-1-1,-1 1 1,1 0-1,-1-1 1,1 1-1,0-1 0,-1 1 1,1 0-1,-1-1 1,1 1-1,-1 0 0,1 0 1,-1-1-1,1 1 1,-1 0-1,1 0 0,-1 0 1,1 0-1,-1 0 1,0-1-1,1 1 0,-1 0 1,1 0-1,-1 0 1,1 1-1,-1-1 0,1 0 1,-1 0-1,0 0 1,0 1-1,-1 0-7,0 0 0,1 0-1,-1 0 1,0 0 0,0 0 0,1 1-1,-1-1 1,1 1 0,0-1 0,-1 1-1,-1 2 1,0 2-74,0 1 1,1 0-1,-1-1 0,1 1 0,1 0 1,-1 0-1,1 0 0,0 0 0,1 0 1,0 14-1,0-17 62,0 0 1,1 0-1,-1 0 0,1 1 0,0-1 1,0 0-1,0-1 0,1 1 1,-1 0-1,1 0 0,0 0 0,0-1 1,0 1-1,1-1 0,-1 0 0,1 0 1,0 0-1,0 0 0,6 5 1,14 1-231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6.918"/>
    </inkml:context>
    <inkml:brush xml:id="br0">
      <inkml:brushProperty name="width" value="0.05" units="cm"/>
      <inkml:brushProperty name="height" value="0.05" units="cm"/>
    </inkml:brush>
  </inkml:definitions>
  <inkml:trace contextRef="#ctx0" brushRef="#br0">248 72 15715,'2'-3'333,"1"0"-1,0 0 0,-1 0 0,0-1 1,0 1-1,0-1 0,0 1 0,0-1 1,1-4-1,-3 7-234,0 0-1,0 0 1,1 0-1,-1 0 1,0 0 0,0 0-1,0 0 1,0 0 0,0 0-1,0 0 1,0 0 0,-1 0-1,1 0 1,0 0 0,0 0-1,-1 0 1,1 0 0,-1 0-1,1 0 1,-1 0 0,1 0-1,-1 0 1,0 0 0,1 1-1,-1-1 1,0 0 0,0 0-1,0 1 1,1-1 0,-1 1-1,0-1 1,0 1 0,0-1-1,0 1 1,0-1 0,0 1-1,0 0 1,0-1 0,0 1-1,0 0 1,-1 0 0,-5-1 57,-1 0 1,1 1-1,0 0 1,0 0-1,-1 1 1,1 0-1,0 0 1,0 1-1,0 0 1,0 0 0,1 1-1,-11 4 1,3 0-102,0 1 0,1 0 1,0 1-1,-20 17 0,25-19-45,0 0-1,1 1 0,0 0 0,1 0 0,-9 16 0,13-22-10,1 1 0,0-1-1,0 0 1,0 1-1,1-1 1,-1 1-1,1-1 1,-1 1 0,1-1-1,0 1 1,0-1-1,0 5 1,0-6-4,1 1-1,-1 0 1,1-1 0,0 1 0,0 0-1,-1-1 1,1 1 0,0-1 0,0 0 0,0 1-1,0-1 1,1 0 0,-1 0 0,0 1-1,1-1 1,-1 0 0,0 0 0,1 0 0,-1-1-1,4 2 1,8 3-67,0-1 1,1 0-1,0-1 0,-1 0 0,22 0 1,5 2-41,-14-1 6,-3-1-96,-1 1 1,1 0-1,38 15 0,-59-19 185,0 1 0,-1 0 0,1-1 0,-1 1-1,1 0 1,-1 0 0,1 0 0,-1 0 0,0 0 0,1 0 0,-1 1 0,0-1-1,0 0 1,1 3 0,-1-4 9,-1 1 0,0-1 0,0 1 1,0-1-1,0 1 0,0 0 0,0-1 0,0 1 0,0-1 0,0 1 0,0-1 0,0 1 1,-1-1-1,1 1 0,0 0 0,0-1 0,0 1 0,-1-1 0,1 1 0,0-1 0,-1 0 0,1 1 1,0-1-1,-1 1 0,1-1 0,0 1 0,-1-1 0,-3 3-15,0 0 0,0-1-1,0 0 1,0 0 0,-1 0 0,1 0-1,-9 1 1,3 0-9,1 0 7,0-1-1,-1 0 0,1 0 1,-1 0-1,1-2 0,-1 1 0,1-1 1,-1 0-1,-10-3 0,19 3-14,0 0 0,0 0 0,0-1 0,0 1 0,0 0 0,0-1-1,0 1 1,0-1 0,0 1 0,0-1 0,0 0 0,0 1 0,0-1 0,1 0 0,-1 0-1,0 1 1,1-1 0,-1 0 0,0 0 0,1 0 0,-1 0 0,1 0 0,-1 0 0,1 0-1,0 0 1,-1 0 0,1 0 0,0 0 0,0 0 0,0 0 0,0 0 0,0-1 0,0 1-1,0 0 1,0 0 0,0 0 0,0 0 0,1 0 0,-1 0 0,1-2 0,1-2-32,0 0 0,0 0 0,1 0 0,-1 1 0,1-1-1,0 1 1,5-6 0,24-23-419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7.354"/>
    </inkml:context>
    <inkml:brush xml:id="br0">
      <inkml:brushProperty name="width" value="0.05" units="cm"/>
      <inkml:brushProperty name="height" value="0.05" units="cm"/>
    </inkml:brush>
  </inkml:definitions>
  <inkml:trace contextRef="#ctx0" brushRef="#br0">425 0 17636,'-15'16'1593,"-29"25"1,29-29-973,1 1 1,-22 27 0,26-26-271,0 1 0,0 1 0,-8 21 1,15-31-277,0 0 0,0 1 0,1-1 0,0 1-1,1 0 1,0 0 0,0-1 0,0 1 0,0 0 0,1 0 0,2 12 0,-2-17-75,1 1-1,-1-1 1,1 0 0,0 0-1,0 0 1,0 0 0,0 0-1,0-1 1,0 1 0,0 0-1,1 0 1,-1-1 0,1 1 0,-1-1-1,1 1 1,-1-1 0,1 0-1,0 1 1,3 1 0,2-1-60,-1 0 0,1 1 1,0-2-1,12 2 1,-10-1-9,-7-1 34,1 0-1,-1 0 1,1 0 0,-1 0-1,0 1 1,1-1 0,-1 1-1,0 0 1,0-1 0,0 1 0,0 0-1,-1 0 1,1 0 0,0 1-1,-1-1 1,0 0 0,1 0-1,-1 1 1,0-1 0,0 1 0,0-1-1,0 1 1,0 3 0,3 10-139,-1-1 1,2 26-1,-5-39 147,1 16 59,-1-1 0,-1 1-1,0-1 1,-1 1 0,-1-1 0,-1 0 0,0 0-1,-2 0 1,0-1 0,0 0 0,-1 0 0,-1 0-1,-12 16 1,5-9 350,-2-1 0,0-1 0,-1-1 0,-2 0 0,0-1 0,0-1 0,-40 26 0,55-41-288,-1 0-1,1 0 0,0 0 0,-1-1 0,1 1 0,-1-1 1,0-1-1,0 1 0,1-1 0,-11 1 0,14-2-70,0 0 0,0 0 0,0 0-1,0-1 1,1 1 0,-1-1 0,0 1 0,0-1-1,1 0 1,-1 1 0,0-1 0,1 0 0,-1 0-1,0 0 1,-1-2 0,1 1-17,0 0-1,1-1 0,-1 1 1,1 0-1,-1-1 1,1 1-1,0-1 1,0 1-1,0-1 1,0 1-1,1-1 0,-1 0 1,0-3-1,1-4-94,-1 1-1,1-1 0,1 1 1,0-1-1,0 1 1,1-1-1,1 1 0,-1-1 1,1 1-1,1 0 0,8-16 1,6-7-989,39-52 0,-52 78 935,32-42-290,1 1 1,62-57-1,-29 40-168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8.363"/>
    </inkml:context>
    <inkml:brush xml:id="br0">
      <inkml:brushProperty name="width" value="0.05" units="cm"/>
      <inkml:brushProperty name="height" value="0.05" units="cm"/>
    </inkml:brush>
  </inkml:definitions>
  <inkml:trace contextRef="#ctx0" brushRef="#br0">188 170 18012,'-2'3'181,"0"0"0,0 0 0,0 0-1,-1-1 1,1 1 0,-1 0 0,1-1 0,-1 0 0,0 0 0,0 1 0,0-2 0,0 1 0,-6 2 0,-8 7 250,-2 3 355,1 1 0,-19 21 0,31-28-604,-1-1 0,1 1 0,0 0 0,1 0 0,0 1 0,1-1 1,-8 19-1,12-25-174,-1-1 0,1 0 0,-1 1 0,1-1 0,-1 1 0,1-1 0,0 0 0,0 1 0,0-1 0,0 1 0,0-1 0,0 1 0,0-1 0,0 0 0,1 1 0,-1-1 0,0 0 0,1 1 0,-1-1 0,1 0 0,0 1 0,-1-1 0,1 0 0,0 0 0,0 1 0,0-1 0,0 0 0,0 0 1,0 0-1,0 0 0,0 0 0,0-1 0,0 1 0,0 0 0,1 0 0,-1-1 0,0 1 0,1-1 0,-1 1 0,0-1 0,1 0 0,-1 1 0,1-1 0,-1 0 0,0 0 0,3 0 0,5 0-75,-1 0-1,0-1 1,1 0-1,-1 0 1,0-1 0,0 0-1,0 0 1,0-1-1,-1 0 1,1 0 0,9-6-1,6-5-194,0-1 0,24-20 0,-40 29 189,5-3-162,0-1 0,0 0 1,-1 0-1,-1-1 0,0-1 0,16-23 1,-26 35 215,0 0 1,0 0-1,0 0 1,0 0-1,0 0 1,0 0 0,0 0-1,0 0 1,-1 0-1,1 0 1,0 0-1,0 0 1,0 0 0,0 0-1,0 0 1,0 0-1,0 0 1,0 0-1,0 0 1,0 0 0,0 0-1,0 0 1,0 0-1,-1-1 1,1 1-1,-14 16-140,-18 27 210,27-35 4,-1 0 0,2 0 0,-1 0 0,1 1 0,0 0 0,1 0 0,0 0 1,0 0-1,1 0 0,0 1 0,0 13 0,2-22-54,0-1-1,0 1 1,0 0 0,0 0-1,0 0 1,0 0 0,0-1-1,0 1 1,0 0-1,0 0 1,1 0 0,-1-1-1,0 1 1,1 0 0,-1-1-1,1 1 1,-1 0 0,1 0-1,-1-1 1,1 1 0,-1-1-1,1 1 1,-1-1-1,1 1 1,0-1 0,-1 1-1,1-1 1,0 1 0,0-1-1,-1 0 1,1 1 0,0-1-1,0 0 1,0 0 0,-1 0-1,1 1 1,0-1-1,0 0 1,0 0 0,-1 0-1,1 0 1,0 0 0,0-1-1,0 1 1,-1 0 0,1 0-1,1-1 1,3 0-89,1-1 1,-1-1 0,0 1-1,0-1 1,9-5 0,14-14-627,-1-1 0,-2-1 0,45-54 0,-18 20-146,-22 25 419,16-15 392,39-55-1,-85 103 79,1 0-1,-1-1 1,0 1-1,0 0 1,0 0 0,0 0-1,1 0 1,-1 0 0,0 0-1,0 0 1,0 0-1,0 0 1,0-1 0,0 1-1,1 0 1,-1 0 0,0 0-1,0 0 1,0 0-1,0-1 1,0 1 0,0 0-1,0 0 1,0 0 0,0 0-1,0-1 1,0 1-1,0 0 1,0 0 0,0 0-1,0-1 1,0 1-1,0 0 1,0 0 0,0 0-1,0 0 1,0-1 0,0 1-1,0 0 1,0 0-1,0 0 1,0 0 0,0 0-1,0-1 1,-1 1 0,1 0-1,0 0 1,0 0-1,0 0 1,-11 4 732,-13 11 238,19-11-877,0 1-1,0-1 0,1 1 0,-1 0 1,1 0-1,0 1 0,1-1 0,-1 1 1,1 0-1,0 0 0,1 0 1,-1 0-1,1 0 0,0 0 0,1 1 1,0-1-1,0 1 0,0-1 0,1 1 1,0 0-1,0-1 0,0 1 1,1-1-1,0 1 0,0-1 0,1 1 1,0-1-1,5 12 0,4 2-116,1-2-1,24 31 1,-19-28-79,16 27 1,-32-46 79,0 0 0,0 0 0,0 0 1,0-1-1,0 1 0,-1 0 0,1 1 0,0-1 1,-1 0-1,0 0 0,1 0 0,-1 0 0,0 0 1,0 0-1,0 0 0,-1 1 0,1-1 0,0 0 1,-1 0-1,1 0 0,-3 3 0,2-2 28,-1 0-1,-1 0 1,1 0-1,0 0 1,-1 0 0,1-1-1,-1 1 1,0-1-1,0 0 1,0 0 0,-6 3-1,-4 1 127,0-1 0,0 0 1,0 0-1,-1-2 0,-22 4 0,31-6-165,0 0-1,0-1 1,0 0-1,1 0 1,-1 0-1,0 0 1,0-1-1,0 0 1,0 0-1,-5-2 1,8 2-66,1 0 0,-1 0 1,1 0-1,-1 0 0,1 0 0,-1 0 1,1 0-1,0-1 0,0 1 1,-1 0-1,1-1 0,0 1 0,0-1 1,1 0-1,-1 1 0,0-1 1,0 0-1,1 1 0,-1-1 0,1 0 1,-1 0-1,1 1 0,0-1 1,0 0-1,0 0 0,0 0 0,0 0 1,0 1-1,0-1 0,1-2 1,1-5-206,1-1 1,-1 2-1,2-1 1,-1 0-1,1 1 1,0-1 0,1 1-1,0 0 1,0 1-1,1-1 1,0 1-1,0 0 1,1 0-1,0 1 1,14-11 0,-3 5-616,0-1 0,1 2 0,1 1 1,0 0-1,34-11 0,33-3 2929,1-1 7056,-88 26-8916,0 0 0,1 0 0,-1 0 0,0 0 0,0 0 0,0 0 0,0 0 0,0-1 0,0 1 0,0 0 0,0 0 0,0 0 0,-1 0 0,1 0 0,0 0 0,0 0 0,-1-1 0,1 1 0,-1 1-1,0 2-220,-1 0-1,1 1 1,1-1-1,-1 0 0,0 1 1,1-1-1,0 1 0,0-1 1,1 5-1,1-6 30,0 0-1,0 0 0,0 0 0,0 0 1,1 0-1,-1-1 0,1 1 1,-1-1-1,1 0 0,0 0 1,0 0-1,0 0 0,0 0 1,0-1-1,1 1 0,-1-1 1,0 0-1,1 0 0,-1 0 1,8 0-1,0 1-9,0-1 0,0 0 1,0-1-1,1 0 0,15-3 0,-9 0 105,31-11 0,-49 14-75,0 0 0,0 0 0,0 0 0,0 0 0,0 1 0,1-1 0,-1 0 0,0 0 0,0 0 0,0 0 0,0 1 0,0-1 0,0 0 0,0 0 0,0 0 0,0 1 0,0-1 0,0 0 0,0 0 0,0 0 0,0 1 0,0-1 0,0 0 0,0 0 0,0 0 0,0 1 0,0-1 0,0 0 0,-1 0 0,1 0 0,0 1 0,0-1 0,0 0 0,0 0 0,0 0 0,0 0 0,-1 0 0,1 1 0,0-1-1,0 0 1,0 0 0,0 0 0,-1 0 0,1 0 0,-8 13 80,7-12-62,-1 3 2,-1-1 0,1 1 0,0 0-1,0-1 1,1 1 0,-1 0 0,1 0 0,-2 6 0,3-9-23,0 0 0,0 0-1,0 0 1,0 0 0,1 1 0,-1-1-1,0 0 1,0 0 0,1 0-1,-1 0 1,0 0 0,1 0-1,-1 0 1,1 0 0,0 0-1,-1 0 1,1 0 0,0 0 0,0 0-1,-1 0 1,1 0 0,0 0-1,0-1 1,0 1 0,0 0-1,0-1 1,0 1 0,0-1-1,0 1 1,0-1 0,0 1 0,0-1-1,1 0 1,1 1 0,5 0-99,1 0 1,0 0-1,0-1 1,0 0-1,-1 0 1,1-1-1,0 0 1,0-1-1,-1 0 1,1 0-1,13-6 1,16-3-2838,-53 6 758,2 1 1404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9.355"/>
    </inkml:context>
    <inkml:brush xml:id="br0">
      <inkml:brushProperty name="width" value="0.05" units="cm"/>
      <inkml:brushProperty name="height" value="0.05" units="cm"/>
    </inkml:brush>
  </inkml:definitions>
  <inkml:trace contextRef="#ctx0" brushRef="#br0">39 0 17244,'0'1'77,"0"-1"1,1 0 0,-1 1 0,0-1 0,0 0-1,1 0 1,-1 1 0,0-1 0,0 1 0,1-1-1,-1 0 1,0 1 0,0-1 0,0 0-1,0 1 1,0-1 0,1 1 0,-1-1 0,0 0-1,0 1 1,0-1 0,0 1 0,0-1 0,0 1-1,0-1 1,-1 0 0,1 1 0,0-1-1,0 1 1,0-1 0,-1 1 0,-3 19 326,3-18-166,-9 34 1502,2-6-930,-7 40 0,14-62-755,0 0 0,1 0 1,0 1-1,0-1 0,0 0 1,1 0-1,1 0 0,-1 1 1,6 14-1,-6-20-46,0 0 1,1 0 0,-1-1-1,0 1 1,1 0 0,0-1-1,0 1 1,-1-1-1,2 0 1,-1 0 0,0 1-1,0-1 1,1-1-1,-1 1 1,1 0 0,-1-1-1,1 1 1,0-1 0,0 0-1,-1 1 1,1-2-1,0 1 1,0 0 0,0 0-1,0-1 1,0 0 0,0 0-1,0 1 1,1-2-1,-1 1 1,0 0 0,0-1-1,0 1 1,5-3-1,6-1 13,0-2 0,-1 0 0,0 0 0,0-1 0,-1 0-1,13-11 1,1-3 48,0-1 0,28-33 0,-3 4 18,-50 49-91,0 1 1,0-1 0,1 1-1,-1 0 1,0 0-1,1 0 1,-1 0 0,1 0-1,0 0 1,-1 0 0,1 0-1,2 0 1,-4 1 0,1 1 1,0-1 0,-1 1-1,1-1 1,-1 1-1,1 0 1,0-1-1,-1 1 1,1 0 0,-1-1-1,0 1 1,1 0-1,-1 0 1,0-1-1,1 1 1,-1 0 0,0 0-1,0 0 1,0-1-1,1 1 1,-1 0-1,0 0 1,0 0 0,0 0-1,-1-1 1,1 2-1,0 0-2,0 0 0,1 0-1,-1-1 1,1 1 0,-1 0-1,1 0 1,-1-1-1,1 1 1,0-1 0,0 1-1,0 0 1,0-1 0,0 1-1,0-1 1,0 0-1,0 1 1,1-1 0,-1 0-1,0 0 1,1 0 0,2 2-1,-1-2 7,0 0 0,1 0-1,-1 0 1,1 0 0,-1 0-1,1-1 1,-1 1 0,1-1-1,-1 0 1,6 0 0,7-3 10,0 1 0,0-2 0,26-9 0,-39 13-16,91-38-12,8-2-100,-101 40 108,-1-1 1,1 1-1,0 0 1,0-1-1,0 1 1,0 0-1,0-1 1,0 1-1,0 0 0,0 0 1,0 0-1,0 0 1,0 0-1,0 0 1,0 0-1,0 0 0,0 1 1,0-1-1,0 0 1,0 1-1,0-1 1,0 0-1,0 1 1,0-1-1,0 1 0,0-1 1,-1 1-1,1 0 1,0-1-1,0 1 1,-1 0-1,1 0 0,0-1 1,-1 1-1,1 0 1,-1 0-1,1 0 1,-1 0-1,1 0 1,-1 0-1,0 0 0,1 2 1,0 4-146,-1 0 1,1 0-1,-1 0 0,-1 0 0,-1 9 1,1 5-793,2-19 689,5-4-73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6:59.776"/>
    </inkml:context>
    <inkml:brush xml:id="br0">
      <inkml:brushProperty name="width" value="0.05" units="cm"/>
      <inkml:brushProperty name="height" value="0.05" units="cm"/>
    </inkml:brush>
  </inkml:definitions>
  <inkml:trace contextRef="#ctx0" brushRef="#br0">4 14 18852,'-2'-13'2393,"0"16"-2113,5 5 1016,4 4-1296,6-2 40,3 3-168,2-5-168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00.180"/>
    </inkml:context>
    <inkml:brush xml:id="br0">
      <inkml:brushProperty name="width" value="0.05" units="cm"/>
      <inkml:brushProperty name="height" value="0.05" units="cm"/>
    </inkml:brush>
  </inkml:definitions>
  <inkml:trace contextRef="#ctx0" brushRef="#br0">55 1 14707,'0'40'2153,"-1"4"-1241,-4 3-384,1 4 2152,1 0-1703,2 1-249,-2-5-696,1-4-376,-1-6-552,1-2 367,-6-14 265,0-5-168,-7-13-216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00.597"/>
    </inkml:context>
    <inkml:brush xml:id="br0">
      <inkml:brushProperty name="width" value="0.05" units="cm"/>
      <inkml:brushProperty name="height" value="0.05" units="cm"/>
    </inkml:brush>
  </inkml:definitions>
  <inkml:trace contextRef="#ctx0" brushRef="#br0">40 264 13723,'-5'-4'296,"1"0"1,0 0-1,1 0 1,-1-1-1,1 0 1,0 0-1,0 0 1,0 0-1,-2-8 1,4 11-157,1-1-1,-1 0 1,1 0 0,0 0-1,0 0 1,0 1 0,0-1 0,1 0-1,-1 0 1,1 0 0,-1 1 0,1-1-1,0 0 1,0 0 0,0 1-1,1-1 1,-1 1 0,1 0 0,-1-1-1,1 1 1,0 0 0,2-3 0,8-7 191,0 1 1,0 0-1,1 0 1,1 1 0,0 1-1,21-11 1,-12 9-60,2 0 0,-1 1-1,36-8 1,-41 14-164,1 0 0,0 2 0,0 0-1,1 1 1,-1 1 0,0 1 0,0 1-1,0 0 1,0 2 0,27 8 0,-35-8-82,-1 0 1,0 1-1,0 1 0,0 0 1,-1 0-1,0 1 1,0 0-1,10 9 1,-14-9-26,0-1 1,0 1 0,-1 0-1,1 1 1,-2-1-1,1 1 1,-1 0 0,0 0-1,-1 1 1,1-1 0,2 17-1,-4-19 8,-1 1-1,-1-1 1,1 1-1,-1 0 1,0-1-1,-1 1 1,0-1-1,0 1 1,0-1-1,-1 0 1,-3 11-1,0-7 47,0 0 1,0 0-1,-1-1 0,0 0 0,0 0 1,-11 10-1,-9 7 203,-1-3 0,-1 0 0,-37 23 0,58-41-208,-111 69 742,100-65-670,-1 0 0,-1 0 0,1-2 0,-33 8 0,47-14-156,0 0-1,0 0 1,-1-1-1,1 0 1,-1 0-1,1 0 1,-7-1 0,10 1-17,0-1 1,0 1 0,0-1 0,1 0 0,-1 0 0,0 1 0,1-1 0,-1 0-1,1 0 1,-1 0 0,1-1 0,-1 1 0,1 0 0,0-1 0,-1 1 0,1 0 0,0-1-1,0 1 1,0-1 0,0 0 0,1 1 0,-1-1 0,0 0 0,0-3 0,0-3 16,0 0 0,0-1 0,1 1 0,0 0 0,1 0 0,0-1 0,0 1 0,1 0 1,0 0-1,1 0 0,6-14 0,8-19-456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01.470"/>
    </inkml:context>
    <inkml:brush xml:id="br0">
      <inkml:brushProperty name="width" value="0.05" units="cm"/>
      <inkml:brushProperty name="height" value="0.05" units="cm"/>
    </inkml:brush>
  </inkml:definitions>
  <inkml:trace contextRef="#ctx0" brushRef="#br0">1 509 15811,'12'-1'647,"1"0"0,-1-1 0,0 0 0,0-1 0,0 0 0,0-1-1,-1 0 1,18-10 0,-22 10-383,1-1 0,-1 0-1,0 0 1,0 0 0,-1-1 0,0 0-1,0-1 1,0 1 0,0-1-1,-1 0 1,-1 0 0,1-1 0,3-8-1,-7 15-256,0-1 0,0 0 0,0 1-1,-1-1 1,1 0 0,-1 0-1,1 0 1,-1 0 0,1 1-1,-1-1 1,0 0 0,0 0 0,0 0-1,0 0 1,0 0 0,-1 0-1,1 0 1,0 0 0,-1 1 0,1-1-1,-1 0 1,0 0 0,0 0-1,0 1 1,0-1 0,0 1-1,0-1 1,0 0 0,0 1 0,-1 0-1,0-2 1,-1 1-10,0 1 1,0-1-1,0 1 1,0 0-1,0 0 0,0 0 1,0 1-1,0-1 1,0 1-1,-1-1 1,1 1-1,0 0 0,0 0 1,0 1-1,0-1 1,-1 1-1,1-1 0,-4 2 1,-1 1 1,0 0 0,1 1 1,-1-1-1,1 2 0,0-1 0,0 1 0,0 0 1,0 0-1,1 1 0,0-1 0,0 2 1,0-1-1,1 0 0,0 1 0,0 0 1,1 1-1,0-1 0,0 1 0,1-1 1,0 1-1,0 0 0,-3 16 0,6-22 2,0 0 0,0 0 0,-1 0 0,1 0-1,0 0 1,1 1 0,-1-1 0,0 0-1,1 0 1,-1 0 0,1 0 0,-1 0-1,1 0 1,0 0 0,0 0 0,0-1 0,0 1-1,0 0 1,1 0 0,-1-1 0,0 1-1,1-1 1,-1 1 0,1-1 0,0 0 0,-1 1-1,1-1 1,0 0 0,0 0 0,0 0-1,-1 0 1,1-1 0,0 1 0,0 0 0,0-1-1,1 0 1,-1 1 0,3-1 0,4 1 1,-1-1 0,0 0 0,1-1 0,-1 0 0,0 0 0,1-1-1,-1 0 1,12-4 0,19-13 3,-1-1 0,-1-2 0,62-47 0,-91 64-29,-14 11-39,1 0-1,-1 0 0,2 1 1,-7 11-1,8-15 84,1 0-1,0 1 1,1-1-1,-1 1 0,1 0 1,-1-1-1,1 1 1,0 0-1,0 0 1,1 0-1,-1-1 1,1 1-1,0 0 1,0 0-1,1 7 1,0-9-7,0-1 1,0 1-1,0-1 1,0 1-1,0-1 1,0 0-1,1 1 1,-1-1-1,1 0 1,-1 0-1,1 0 1,-1 0-1,1 0 1,0 0-1,-1 0 1,1-1-1,0 1 1,-1-1-1,1 1 1,0-1-1,0 1 1,0-1-1,0 0 1,-1 0-1,1 0 1,0 0-1,0 0 1,0-1-1,1 0 1,7 0 24,-1 0 1,0-1-1,0-1 1,11-3-1,-4-1-221,0-1 0,-1-1-1,0 0 1,0 0 0,-1-2 0,23-21-1,-40 36 143,0 0 1,1 0-1,0 1 0,0-1 0,1 1 0,-1-1 1,1 1-1,0 0 0,0-1 0,0 1 0,0 8 0,1-11 44,0-1-1,1 1 0,-1-1 0,0 1 0,0-1 0,1 1 0,-1-1 0,1 1 0,-1-1 0,1 1 0,0-1 0,0 1 0,-1-1 0,1 0 0,0 0 0,0 1 0,0-1 1,1 0-1,-1 0 0,0 0 0,0 0 0,0 0 0,1 0 0,-1 0 0,1-1 0,-1 1 0,0 0 0,1-1 0,-1 1 0,1-1 0,-1 0 0,1 1 0,0-1 0,-1 0 1,1 0-1,-1 0 0,1 0 0,-1 0 0,1 0 0,1-1 0,7 0-58,-1-1-1,1 0 1,-1-1 0,1 0-1,-1 0 1,0-1 0,16-10-1,59-41-682,-48 27 550,-2-1 0,-2-2 0,0-1 1,-2-1-1,-2-2 0,-1-1 0,-1-1 0,27-55 0,-49 87 230,-2-1 0,1 1 0,0-1 0,-1 0 0,0 0 0,-1 0 0,1 0 0,0-11 0,-2 17-34,0-1-1,0 1 0,0 0 1,0 0-1,0-1 0,0 1 1,-1 0-1,1 0 0,0-1 1,0 1-1,0 0 0,-1 0 1,1-1-1,0 1 0,0 0 1,-1 0-1,1 0 0,0 0 1,0-1-1,-1 1 0,1 0 1,0 0-1,0 0 0,-1 0 1,1 0-1,0 0 0,-1 0 1,1 0-1,0 0 0,-1 0 1,1 0-1,0 0 0,0 0 1,-1 0-1,1 0 1,0 0-1,-1 0 0,1 0 1,0 0-1,0 1 0,-1-1 1,1 0-1,0 0 0,0 0 1,-1 0-1,1 1 0,-1-1 1,-14 11 220,-4 8 28,2 1 0,1 0 0,0 1-1,-13 25 1,7-8 217,-28 68 0,41-79-319,0 0-1,3 0 1,0 1-1,1 0 1,-1 42-1,-23-176 383,-9 1 53,38 105-585,0 0 1,-1 0-1,1-1 1,0 1-1,0 0 1,0 0-1,0-1 0,0 1 1,0 0-1,0 0 1,0-1-1,0 1 1,0 0-1,0 0 1,0-1-1,0 1 0,0 0 1,0-1-1,0 1 1,1 0-1,-1 0 1,0-1-1,0 1 0,0 0 1,0 0-1,0 0 1,1-1-1,-1 1 1,0 0-1,0 0 0,0 0 1,1-1-1,-1 1 1,0 0-1,0 0 1,0 0-1,1 0 0,-1 0 1,0 0-1,0 0 1,1-1-1,-1 1 1,0 0-1,0 0 0,1 0 1,-1 0-1,0 0 1,1 0-1,-1 0 1,1 0-1,12 2-27,51 14-1641,74 8 1,-102-21 624,1 0 1,-1-3 0,61-5 0,-92 4 982,0 1 79,-1-1 0,0 1 0,0-1 0,0 0 0,0 0 0,0 0 0,0 0 0,-1-1 0,1 0 0,5-2 1,-12 3 194,1 0 0,-1 1 0,0 0 0,1 0 1,-1-1-1,0 2 0,1-1 0,-3 0 1,-5 2-21,1-1 0,1 1 0,-1 1 0,0-1 0,0 1 0,1 1 0,-1 0 0,1 0 0,0 1 0,1 0 0,-13 10 0,19-15-210,1 1 0,-1-1 1,1 1-1,-1-1 0,1 1 0,-1 0 0,1-1 0,0 1 0,-1 0 1,1-1-1,0 1 0,0 0 0,-1-1 0,1 1 0,0 0 0,0-1 1,0 1-1,0 0 0,0-1 0,0 1 0,0 0 0,0 0 1,0-1-1,0 1 0,1 0 0,-1-1 0,0 1 0,0 0 0,1-1 1,-1 1-1,0 0 0,1-1 0,-1 1 0,1-1 0,-1 1 0,1-1 1,-1 1-1,1-1 0,-1 1 0,1-1 0,-1 1 0,1-1 0,-1 1 1,1-1-1,0 0 0,-1 0 0,2 1 0,6 3-201,0 0 0,1 0 0,9 3 0,-3-2-39,-8-2 162,1 1 0,-1 0 0,0 0-1,0 1 1,-1 0 0,7 6-1,-12-10 113,0 0-1,0-1 1,0 1-1,0 0 1,0 0-1,0 0 1,0 0-1,-1 0 1,1 1-1,0-1 1,-1 0-1,1 0 0,-1 0 1,1 1-1,-1-1 1,1 0-1,-1 1 1,0-1-1,0 0 1,0 0-1,0 1 1,0-1-1,0 0 1,0 1-1,0-1 1,0 0-1,-1 1 1,1-1-1,0 0 1,-1 0-1,1 1 0,-1-1 1,0 0-1,1 0 1,-1 0-1,0 0 1,0 0-1,1 0 1,-1 0-1,0 0 1,0 0-1,0 0 1,0 0-1,-1 0 1,-1 0-1,-8 6 179,-1-2-1,0 0 1,0 0-1,0-1 1,-1-1-1,1 0 1,-1-1-1,0 0 1,0-1-1,0 0 0,-22-2 1,31 1-308,1 0 0,0-1 1,0 1-1,0-1 0,0 0 0,1 0 0,-1 0 0,0 0 1,0-1-1,-3-1 0,5 2 79,0 0 0,1 1-1,-1-1 1,0 0 0,1 0 0,-1 1 0,0-1-1,1 0 1,-1 0 0,1 0 0,-1 0 0,1 0-1,0 0 1,-1 0 0,1 0 0,0 0 0,0 0 0,0 0-1,0 0 1,0 0 0,0 0 0,0 0 0,0 0-1,0 0 1,0 0 0,0 0 0,1 0 0,-1 0-1,0 0 1,1 0 0,-1 1 0,1-1 0,-1 0-1,1-1 1,15-18-543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3.449"/>
    </inkml:context>
    <inkml:brush xml:id="br0">
      <inkml:brushProperty name="width" value="0.05" units="cm"/>
      <inkml:brushProperty name="height" value="0.05" units="cm"/>
    </inkml:brush>
  </inkml:definitions>
  <inkml:trace contextRef="#ctx0" brushRef="#br0">1 0 18996,'1'1'88,"0"0"0,0-1 0,1 1 0,-1 0-1,0 0 1,0 0 0,0 0 0,0 0 0,0 0 0,0 0 0,0 0 0,0 0-1,-1 1 1,1-1 0,0 0 0,-1 0 0,1 1 0,-1-1 0,1 0 0,-1 1-1,0-1 1,0 1 0,1-1 0,-1 3 0,0 43 285,-1-31 82,0 51 274,0-13-344,8 83 1,-6-131-374,0-1-1,0 1 1,1 0-1,0-1 1,-1 0 0,2 1-1,-1-1 1,1 0-1,-1 0 1,1 0 0,8 8-1,-10-11 1,1-1 0,0 1 1,0-1-1,0 0 0,-1 0 0,1 1 0,0-1 0,0 0 1,1-1-1,-1 1 0,0 0 0,0-1 0,0 1 0,0-1 0,1 0 1,-1 1-1,0-1 0,0 0 0,1-1 0,-1 1 0,0 0 0,0-1 1,1 1-1,-1-1 0,0 1 0,0-1 0,0 0 0,0 0 1,0 0-1,0 0 0,0-1 0,3-1 0,2-3 46,-1 1 0,0-1 0,0 0 0,0-1 0,0 1 0,-1-1 0,0 0 0,-1-1-1,1 1 1,-1-1 0,-1 0 0,5-13 0,-2 2 52,-1 0 0,-1 0 0,0 0 0,1-30 0,-6-14 119,1 60-240,0-1 0,0 0 0,-1 1 0,0-1 0,1 0 1,-1 1-1,-1-1 0,1 1 0,0-1 0,-1 1 0,0 0 0,0 0 0,-4-6 0,6 9-2,0 0-1,0 0 1,-1 0 0,1-1 0,0 1-1,0 0 1,0 0 0,0 0-1,0 0 1,-1 0 0,1 0-1,0 0 1,0 0 0,0 0 0,0 0-1,0 0 1,-1 0 0,1 0-1,0 0 1,0 0 0,0 0-1,0 0 1,-1 0 0,1 0-1,0 0 1,0 0 0,0 0 0,0 0-1,0 0 1,-1 1 0,1-1-1,0 0 1,0 0 0,0 0-1,0 0 1,0 0 0,0 0-1,0 0 1,-1 1 0,1-1 0,0 0-1,0 0 1,0 0 0,0 0-1,0 0 1,0 1 0,0-1-1,0 0 1,0 0 0,0 0-1,0 1 1,-2 8-530,2-1 239,1 1 1,1-1-1,-1 0 0,1 0 1,0 0-1,1 0 0,0 0 0,1-1 1,-1 1-1,1-1 0,8 11 0,10 10-556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01.938"/>
    </inkml:context>
    <inkml:brush xml:id="br0">
      <inkml:brushProperty name="width" value="0.05" units="cm"/>
      <inkml:brushProperty name="height" value="0.05" units="cm"/>
    </inkml:brush>
  </inkml:definitions>
  <inkml:trace contextRef="#ctx0" brushRef="#br0">54 359 13875,'-1'4'245,"1"-1"0,0 0 1,-1 1-1,0-1 0,0 1 0,0-1 1,0 0-1,-1 0 0,1 0 0,-1 0 1,0 0-1,0 0 0,0 0 0,0 0 1,-4 3-1,-13 22 1387,18-25-1506,-1 1-1,1-1 1,0 0 0,-1 1-1,2-1 1,-1 1 0,0-1-1,1 1 1,-1 0 0,1-1 0,0 1-1,1-1 1,-1 1 0,0 0-1,1-1 1,0 1 0,2 5-1,-2-7-87,1 1-1,0-1 0,0 0 0,0 1 1,0-1-1,0 0 0,0 0 0,0-1 1,1 1-1,-1 0 0,1-1 0,-1 1 1,1-1-1,-1 0 0,1 0 0,0 0 1,0 0-1,0 0 0,-1-1 0,1 1 1,0-1-1,4 0 0,8 0 14,0 0 0,-1-1 0,1 0 0,-1-2-1,0 1 1,0-2 0,0 0 0,0 0 0,0-2 0,21-11 0,-19 8-58,0 0-1,0-1 1,-1-1 0,-1-1 0,0 0 0,0-1-1,-1 0 1,11-15 0,-15 15-83,-1 0 0,-1-1-1,0 0 1,0 0 0,-2 0 0,0-1 0,0 0 0,-2 0 0,1 0-1,-2 0 1,1-20 0,-3 25 26,0 0 1,-1 0-1,0 0 1,0 0-1,-1 0 0,0 0 1,-1 1-1,-4-11 1,4 14 29,0-1 1,-1 1-1,1 1 1,-1-1-1,0 0 1,0 1-1,-1 0 1,0 0-1,0 0 1,0 1-1,0 0 1,-11-7-1,9 8 86,0 0 0,0 1 0,0-1 0,0 1 1,-1 1-1,1-1 0,-1 1 0,1 1 0,-1-1 0,0 1 0,1 1 0,-1-1 0,1 1 0,-1 1 0,1-1 0,-1 1 0,1 1 0,0-1 0,0 1 1,0 0-1,-10 7 0,10-7 26,0 1-1,1 1 1,-1 0 0,1-1 0,-1 2 0,1-1 0,1 1 0,-1 0-1,1 0 1,0 1 0,1-1 0,0 1 0,0 0 0,0 0 0,0 1-1,1-1 1,1 1 0,-1-1 0,1 1 0,-1 10 0,3-12-71,0 1-1,1-1 1,0 0 0,0 0 0,0 0-1,1 0 1,0 0 0,0 0 0,1 0 0,-1 0-1,1-1 1,0 1 0,7 8 0,6 7-229,2-2 0,19 20 0,2 0-377,-33-32 463,0 1 0,0 0 0,-1 1 0,0-1 0,0 1 0,-1 0 0,0 0 0,-1 0 0,4 14 0,-2 4-355,-1 0 1,0 28 0,-3-48 393,-1-5 38,0-1 1,0 1 0,0 0 0,0 0 0,1 0 0,-1 0 0,1-1 0,0 1 0,-1 0 0,1 0-1,1 1 1,-1-2 48,-1-1 0,1 1-1,0-1 1,-1 1 0,1-1 0,0 1-1,-1-1 1,1 0 0,0 1-1,0-1 1,-1 0 0,1 0-1,0 0 1,0 1 0,-1-1 0,1 0-1,0 0 1,0 0 0,0 0-1,-1 0 1,1 0 0,0-1-1,0 1 1,-1 0 0,1 0 0,0 0-1,1-1 1,20-9-238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02.410"/>
    </inkml:context>
    <inkml:brush xml:id="br0">
      <inkml:brushProperty name="width" value="0.05" units="cm"/>
      <inkml:brushProperty name="height" value="0.05" units="cm"/>
    </inkml:brush>
  </inkml:definitions>
  <inkml:trace contextRef="#ctx0" brushRef="#br0">82 1 16476,'-7'14'1688,"-4"6"-1152,-4 9-144,1 4 720,1 4-488,3 2-71,3-1-81,3-2-72,5-3-256,5 0-216,5-6-472,5-4-176,4-7-425,3-5-215,3-8 888,1-3-296,0-11-193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02.829"/>
    </inkml:context>
    <inkml:brush xml:id="br0">
      <inkml:brushProperty name="width" value="0.05" units="cm"/>
      <inkml:brushProperty name="height" value="0.05" units="cm"/>
    </inkml:brush>
  </inkml:definitions>
  <inkml:trace contextRef="#ctx0" brushRef="#br0">88 182 13499,'-5'1'502,"0"0"0,1 1 0,-1-1 0,1 1 0,0 0 0,0 0-1,-1 1 1,1-1 0,1 1 0,-1 0 0,-6 6 0,7-7-267,0 1 0,1 0 0,-1 0 0,1 0 0,0 0 0,-1 0 0,2 1 0,-1-1 0,0 1 0,0-1 0,1 1 1,0-1-1,0 1 0,-1 6 0,2-8-208,0 0 1,1-1 0,-1 1 0,0 0 0,1 0 0,0 0 0,-1-1-1,1 1 1,0 0 0,0 0 0,0-1 0,0 1 0,0-1 0,0 1-1,0-1 1,1 0 0,-1 1 0,0-1 0,1 0 0,-1 0 0,1 0-1,0 0 1,-1 0 0,1 0 0,0 0 0,0-1 0,-1 1 0,1 0-1,0-1 1,3 1 0,6 1-98,-1 0-1,1-1 1,22 1-1,-11-3-196,1-1 0,-1-1 0,0 0 0,0-2 0,27-9 0,102-47-2816,-143 57 2863,-8 4 219,1 0-1,-1 0 1,0 0-1,0 0 1,1 0-1,-1 0 1,0-1-1,0 1 1,1 0-1,-1 0 1,0 0-1,0 0 1,1 0 0,-1 0-1,0 1 1,0-1-1,1 0 1,-1 0-1,0 0 1,0 0-1,1 0 1,-1 0-1,0 0 1,0 0-1,0 1 1,1-1 0,-1 0-1,0 0 1,0 0-1,0 0 1,1 1-1,-1-1 1,0 0-1,0 0 1,0 0-1,0 1 1,0-1-1,0 0 1,1 0 0,-1 1-1,0-1 1,0 0-1,0 0 1,0 1-1,0-1 1,0 0-1,0 1 1,1 15 477,-1-8-262,0-6-188,1 1 0,0-1 1,0 1-1,0-1 0,1 1 0,-1-1 0,1 0 0,-1 0 1,1 1-1,0-1 0,-1 0 0,1 0 0,0-1 0,0 1 1,1 0-1,-1-1 0,0 1 0,0-1 0,1 0 0,-1 0 1,1 0-1,-1 0 0,1 0 0,4 1 0,7 1-266,0-1 0,0 0 0,19 0 0,-30-2 185,22 0-698,0-1 0,0-1 0,0-1 0,39-10 0,-47 8 568,0 0 1,0-1-1,0-1 0,-1-1 0,0 0 0,-1-1 0,18-13 0,-31 21 277,-1 0 1,1 0-1,-1 0 1,0-1-1,0 1 0,0 0 1,0 0-1,0-1 1,0 1-1,0-1 0,1-1 1,-2 2-31,0 1-1,0 0 1,0-1 0,0 1 0,0 0 0,0 0 0,0-1-1,0 1 1,0 0 0,0-1 0,0 1 0,0 0 0,0 0-1,0-1 1,0 1 0,0 0 0,-1-1 0,1 1-1,0 0 1,0 0 0,0-1 0,0 1 0,-1 0 0,1 0-1,0 0 1,0-1 0,-1 1 0,1 0 0,0 0 0,0 0-1,-1 0 1,1 0 0,0-1 0,0 1 0,-1 0-1,-1 0 166,-1-1-1,1 1 1,0 0-1,-1 0 1,1 0-1,0 0 1,0 1 0,-1-1-1,1 0 1,0 1-1,0 0 1,0-1-1,0 1 1,-3 2-1,2-2-70,1 1 1,-1-1-1,0 1 0,1 0 0,0 0 1,-1 0-1,1 0 0,0 1 1,0-1-1,0 1 0,0-1 0,-2 6 1,4-7-127,-1 0 0,1 0 0,0 0 1,-1 0-1,1 0 0,0 0 1,0 0-1,0 0 0,0 1 0,0-1 1,0 0-1,0 0 0,1 0 1,-1 0-1,0 0 0,0 0 0,1 0 1,-1 0-1,1 0 0,-1 0 1,1 0-1,-1 0 0,1 0 0,0 0 1,0 0-1,-1 0 0,1-1 1,0 1-1,0 0 0,0 0 0,0-1 1,0 1-1,0-1 0,0 1 1,0-1-1,0 1 0,0-1 0,2 1 1,5 2-43,1-1 0,-1 0 1,1 0-1,-1-1 0,1 0 0,0-1 1,0 0-1,-1 0 0,1 0 1,0-1-1,0-1 0,11-3 0,1-1-186,0-1 0,0 0 0,35-20-1,-41 18 75,0-1 0,0 0 0,-1-1 0,-1 0 0,20-21-1,-26 24 152,0 0 0,0-1 0,-1-1-1,0 1 1,0-1 0,-1 0 0,0 0-1,-1 0 1,6-21 0,-10 31-6,0-1 0,1 0 0,-1 0 0,0 0 0,1 0 0,-1 0 0,0 0 0,0 1 0,0-1 0,0 0 0,0 0 0,0 0 0,0 0 1,0 0-1,-1 0 0,1 0 0,0 0 0,0 1 0,-1-1 0,1 0 0,0 0 0,-1 0 0,1 0 0,-1 1 0,1-1 0,-2-1 0,1 2 10,0 0 0,0 0 0,0 0 0,0 0 0,0 1 0,0-1 0,0 0 0,0 1 0,0-1-1,1 0 1,-1 1 0,0-1 0,0 1 0,0-1 0,0 1 0,1 0 0,-1-1 0,0 1 0,1 0 0,-1-1 0,0 1 0,1 0 0,-1 0-1,0 1 1,-7 9 175,1 0 0,0 1-1,0-1 1,2 2 0,-1-1-1,1 0 1,1 1 0,0 0-1,1 0 1,-3 25 0,6-28-252,-1-1 0,1 1 0,1-1 0,0 0 0,0 1 0,1-1 0,0 0 0,0 0 0,1 0 0,1 0 1,-1-1-1,1 1 0,1-1 0,0 0 0,0 0 0,9 11 0,1-6-159,-3-7-77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05.784"/>
    </inkml:context>
    <inkml:brush xml:id="br0">
      <inkml:brushProperty name="width" value="0.05" units="cm"/>
      <inkml:brushProperty name="height" value="0.05" units="cm"/>
    </inkml:brush>
  </inkml:definitions>
  <inkml:trace contextRef="#ctx0" brushRef="#br0">25 50 13251,'-21'2'960,"21"-2"-955,0 0 0,0 0 0,0 0 1,0 0-1,0 0 0,0 0 0,0 0 0,0 0 0,0 0 1,0 0-1,0 0 0,0 1 0,0-1 0,0 0 1,0 0-1,0 0 0,0 0 0,0 0 0,0 0 0,0 0 1,0 0-1,0 1 0,0-1 0,0 0 0,0 0 1,0 0-1,0 0 0,0 0 0,0 0 0,0 0 0,0 0 1,0 0-1,0 0 0,0 1 0,0-1 0,0 0 1,0 0-1,0 0 0,-1 0 0,1 0 0,0 0 0,0 0 1,0 0-1,0 0 0,0 0 0,0 0 0,0 0 1,0 0-1,0 0 0,0 0 0,-1 0 0,1 0 0,0 0 1,0 0-1,0 0 0,0 0 0,0 0 0,0 0 0,0 0 1,0 0-1,0 0 0,-1 0 0,1 0 0,0 0 1,0 0-1,0 0 0,0 0 0,0 0 0,0 0 1,36 10 103,32 2-428,1-4-1,97 1 1,142-17-1551,-275 6 1675,332-16-1620,441-16 1697,1106 2 2942,26 53-2588,-1527-5-162,1080 50 1740,-1077-29-1011,-223-18-554,-165-16-54,1 0 0,-1-3-1,0 0 1,0-1 0,0-2 0,43-9-1,-18-5-8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21.266"/>
    </inkml:context>
    <inkml:brush xml:id="br0">
      <inkml:brushProperty name="width" value="0.05" units="cm"/>
      <inkml:brushProperty name="height" value="0.05" units="cm"/>
    </inkml:brush>
  </inkml:definitions>
  <inkml:trace contextRef="#ctx0" brushRef="#br0">1 48 18004,'28'-47'3263,"-25"92"-18,-8 92-2846,1-75-1419,3 1-1,8 70 1,-2-114-1558,0-16 1688,0-10-22,2-7-427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21.747"/>
    </inkml:context>
    <inkml:brush xml:id="br0">
      <inkml:brushProperty name="width" value="0.05" units="cm"/>
      <inkml:brushProperty name="height" value="0.05" units="cm"/>
    </inkml:brush>
  </inkml:definitions>
  <inkml:trace contextRef="#ctx0" brushRef="#br0">435 66 14971,'-3'-5'184,"1"1"0,-1-1 0,0 1 0,0 0-1,0 1 1,-1-1 0,0 0 0,1 1 0,-1 0 0,0 0 0,-1 0-1,1 0 1,0 1 0,-1-1 0,-6-1 0,3 2 13,1 0 1,-1 0-1,1 1 1,-1 0-1,1 1 0,-1 0 1,1 0-1,-1 0 1,-12 3-1,7 0-52,0 0-1,-1 1 1,1 1-1,0 0 1,1 1-1,0 0 0,-1 1 1,2 0-1,-1 1 1,1 0-1,-10 11 1,7-5-70,2 1 1,0 0 0,0 1 0,2 0 0,0 1 0,1 0-1,-8 19 1,12-22-34,0 0 1,0 1-1,2-1 0,0 1 0,0-1 0,1 1 0,1 0 1,1 0-1,1 24 0,0-36-35,-1 0 0,0 0 1,0 0-1,1-1 0,0 1 1,0 0-1,-1 0 0,2-1 0,-1 1 1,0-1-1,0 1 0,1-1 1,-1 1-1,1-1 0,0 0 0,0 0 1,0 0-1,0 0 0,0 0 1,0 0-1,0-1 0,1 1 0,-1-1 1,1 1-1,-1-1 0,1 0 1,0 0-1,-1 0 0,1 0 0,0 0 1,-1-1-1,1 0 0,4 1 1,1-1 32,0-1 0,1 0 0,-1 0 0,0-1 0,0 0 0,0 0 0,0-1 0,0 0 0,-1 0 0,9-6 0,5-3 128,-2-1 0,0 0 0,0-2 0,-1 0 0,-1-1 0,19-23 0,-26 27-46,-1 0-1,1-1 0,-2-1 0,0 1 0,-1-1 0,0 0 0,-1-1 0,-1 0 0,0 0 0,3-19 1,-7 28-86,0 0 1,0 0 0,-1 0 0,0 0 0,-1 0 0,1 0 0,-1 0 0,0 0-1,-1 1 1,1-1 0,-1 0 0,0 1 0,-5-10 0,5 11-47,-1 1 1,1 0-1,0 0 0,-1 1 1,0-1-1,1 0 1,-1 1-1,0 0 0,0 0 1,-1 0-1,1 0 0,0 0 1,-1 0-1,1 1 1,-1 0-1,1-1 0,-1 1 1,0 1-1,0-1 0,1 1 1,-1-1-1,0 1 1,-4 0-1,1 1-85,-1 0 0,1 0 0,0 1 0,0 0 0,0 0 0,0 1 1,0-1-1,0 1 0,1 1 0,-1 0 0,1 0 0,0 0 0,0 0 0,0 1 0,1 0 0,0 0 1,-6 8-1,3-4-81,1 0 0,1 1 0,0-1 0,0 1 0,1 1 0,0-1 0,1 1 0,0-1 0,1 1 0,-4 18 0,5 0-322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22.182"/>
    </inkml:context>
    <inkml:brush xml:id="br0">
      <inkml:brushProperty name="width" value="0.05" units="cm"/>
      <inkml:brushProperty name="height" value="0.05" units="cm"/>
    </inkml:brush>
  </inkml:definitions>
  <inkml:trace contextRef="#ctx0" brushRef="#br0">1 694 16396,'0'-4'1400,"17"-25"-944,7-8-152,22-16 744,7-7-24,12-9-207,8-1-129,6-2-72,-3 5-40,-6 8-192,-6 7-192,-12 11-552,-9 5-304,-19 14-504,-11 4 856,-26 14-257,-11 4-199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22.573"/>
    </inkml:context>
    <inkml:brush xml:id="br0">
      <inkml:brushProperty name="width" value="0.05" units="cm"/>
      <inkml:brushProperty name="height" value="0.05" units="cm"/>
    </inkml:brush>
  </inkml:definitions>
  <inkml:trace contextRef="#ctx0" brushRef="#br0">29 4 16588,'-10'-2'757,"-7"1"1270,15 4-787,10 3 94,58 41 434,97 91-1,-109-87-1945,3-4-1,78 52 0,-125-93 296,-3-1-13,1-1 0,-1 0 0,14 6 0,-19-10-105,0 1 1,0 0 0,0-1 0,1 0 0,-1 1 0,0-1 0,0 0-1,0 0 1,0 0 0,1 0 0,-1-1 0,0 1 0,0-1 0,0 1-1,0-1 1,0 0 0,0 0 0,0 1 0,2-3 0,20-15-62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23.007"/>
    </inkml:context>
    <inkml:brush xml:id="br0">
      <inkml:brushProperty name="width" value="0.05" units="cm"/>
      <inkml:brushProperty name="height" value="0.05" units="cm"/>
    </inkml:brush>
  </inkml:definitions>
  <inkml:trace contextRef="#ctx0" brushRef="#br0">377 7 15739,'0'0'66,"0"0"-1,0 0 0,0-1 0,0 1 1,0 0-1,0 0 0,0 0 1,0-1-1,0 1 0,0 0 0,0 0 1,-1-1-1,1 1 0,0 0 1,0 0-1,0 0 0,0-1 0,0 1 1,0 0-1,0 0 0,0 0 1,-1 0-1,1-1 0,0 1 0,0 0 1,0 0-1,0 0 0,-1 0 1,1 0-1,0 0 0,0-1 0,0 1 1,0 0-1,-1 0 0,1 0 0,0 0 1,0 0-1,-1 0 0,1 0 1,0 0-1,-11 4 920,-10 14 572,-27 34 175,-47 69-1,-31 65-463,125-186-1264,-9 16 84,-4 4-132,1 0 0,2 1 0,-10 22 0,79-135-6015,72-145-2310,-92 154 9668,-5 1 4972,-33 82-6212,1-1 0,-1 1 0,0 0 1,0 0-1,0 0 0,0 0 0,1 0 1,-1 0-1,0 0 0,0-1 0,0 1 1,1 0-1,-1 0 0,0 0 0,0 0 0,1 0 1,-1 0-1,0 0 0,0 0 0,0 0 1,1 0-1,-1 0 0,0 0 0,0 1 1,1-1-1,-1 0 0,0 0 0,0 0 1,0 0-1,1 0 0,-1 0 0,0 0 1,0 1-1,0-1 0,0 0 0,1 0 0,-1 0 1,0 0-1,0 1 0,0-1 0,0 0 1,0 0-1,0 0 0,1 1 0,6 8 656,19 36-431,3 0 1,1-2-1,2-1 0,59 60 0,-84-95-408,0 0 1,1-1 0,0 0 0,0 0-1,1-1 1,-1 0 0,1-1-1,13 5 1,5-2-190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23.626"/>
    </inkml:context>
    <inkml:brush xml:id="br0">
      <inkml:brushProperty name="width" value="0.05" units="cm"/>
      <inkml:brushProperty name="height" value="0.05" units="cm"/>
    </inkml:brush>
  </inkml:definitions>
  <inkml:trace contextRef="#ctx0" brushRef="#br0">16 3 16628,'2'-3'1640,"-1"16"-1056,-4 0-264,-2 7 1633,0 4-1257,1 4-496,3 0-64,1-1-8,1-2-40,3-4-208,1 2-112,2 0-312,0 3-289,-1-5 657,0 0-136,1-10-168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3.855"/>
    </inkml:context>
    <inkml:brush xml:id="br0">
      <inkml:brushProperty name="width" value="0.05" units="cm"/>
      <inkml:brushProperty name="height" value="0.05" units="cm"/>
    </inkml:brush>
  </inkml:definitions>
  <inkml:trace contextRef="#ctx0" brushRef="#br0">63 220 16548,'0'0'25,"0"0"0,0 0 1,0 0-1,0-1 0,0 1 0,0 0 1,0 0-1,0 0 0,0 0 1,0 0-1,0 0 0,0 0 1,0 0-1,0 0 0,0 0 1,0 0-1,0-1 0,0 1 1,0 0-1,0 0 0,0 0 1,0 0-1,0 0 0,0 0 1,0 0-1,0 0 0,0 0 1,0 0-1,0-1 0,0 1 1,0 0-1,0 0 0,0 0 0,0 0 1,0 0-1,0 0 0,0 0 1,0 0-1,0 0 0,0 0 1,0 0-1,0 0 0,-1 0 1,1 0-1,0 0 0,0-1 1,0 1-1,0 0 0,0 0 1,0 0-1,0 0 0,0 0 1,0 0-1,0 0 0,0 0 1,-1 0-1,1 0 0,0 0 1,0 0-1,0 0 0,0 0 0,0 0 1,0 0-1,0 0 0,0 1 1,0-1-1,-9 5 606,-6 11 192,10-10-638,1 0 0,0 0 1,1 0-1,0 1 1,0-1-1,0 1 1,0-1-1,1 1 1,0 0-1,1 0 1,0 0-1,0 0 1,0 14-1,1-20-160,0 0-1,1 0 1,-1 0 0,0 0-1,1 0 1,-1 0 0,1 0-1,-1 0 1,1-1 0,-1 1-1,1 0 1,0 0 0,0-1-1,-1 1 1,1 0 0,0-1-1,0 1 1,0-1-1,-1 1 1,1-1 0,0 1-1,0-1 1,0 1 0,0-1-1,0 0 1,0 0 0,0 1-1,0-1 1,0 0 0,0 0-1,0 0 1,0 0 0,1-1-1,2 1 36,1 0-1,-1 0 1,0-1-1,0 0 1,1 0-1,5-3 1,-1 0 26,-1-1 0,1 0 0,-1-1-1,0 0 1,0 0 0,0 0 0,-1-1 0,0-1 0,-1 1 0,1-1-1,-2 0 1,1 0 0,-1-1 0,0 0 0,6-15 0,-6 10-64,0 0 0,0 0 0,-1 0 0,-1-1 0,-1 0 1,0 0-1,-1 1 0,0-1 0,-3-28 0,1 39-126,0 0-1,0 0 1,0 0 0,0 0-1,-1 0 1,0 0 0,0 1-1,0-1 1,0 1 0,0-1-1,-5-4 1,7 8 37,-1-1-1,1 1 1,-1-1 0,1 1-1,-1-1 1,0 1 0,1-1-1,-1 1 1,1 0 0,-1-1-1,0 1 1,0 0 0,1 0-1,-1-1 1,0 1 0,1 0-1,-1 0 1,0 0 0,0 0-1,1 0 1,-1 0 0,0 0-1,0 0 1,-1 1 0,1 0-28,0 0 0,-1 0 0,1 0 1,0 0-1,0 0 0,0 0 0,0 0 1,0 1-1,0-1 0,0 0 0,0 1 1,0-1-1,1 1 0,-1-1 0,0 1 0,0 2 1,-3 13-570,3-1-98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24.437"/>
    </inkml:context>
    <inkml:brush xml:id="br0">
      <inkml:brushProperty name="width" value="0.05" units="cm"/>
      <inkml:brushProperty name="height" value="0.05" units="cm"/>
    </inkml:brush>
  </inkml:definitions>
  <inkml:trace contextRef="#ctx0" brushRef="#br0">357 40 13203,'-1'-2'146,"0"-1"0,0 1 1,-1-1-1,1 1 0,-1 0 1,1-1-1,-1 1 0,0 0 1,0 0-1,0 0 0,0 1 1,-1-1-1,1 0 1,0 1-1,-1 0 0,1-1 1,-1 1-1,1 0 0,-1 0 1,0 0-1,1 1 0,-1-1 1,0 1-1,0-1 0,1 1 1,-1 0-1,0 0 0,0 0 1,1 1-1,-1-1 0,0 1 1,-3 0-1,-6 2 82,0 1 1,1 0 0,-1 1-1,1 0 1,0 1-1,0 0 1,1 0 0,-1 1-1,1 1 1,1 0-1,0 0 1,-12 14 0,6-4-29,0 0 0,1 1 1,0 1-1,2 0 1,-15 34-1,21-40-103,0 0 0,2 0 1,-1 1-1,2 0 0,0 0 0,-1 23 0,3-33-77,1 0-1,0 0 1,0 0-1,1 0 1,-1 0-1,1 0 1,1 1-1,-1-2 1,0 1-1,1 0 1,0 0-1,0 0 1,1-1-1,-1 1 0,1-1 1,0 0-1,0 0 1,1 0-1,-1 0 1,1-1-1,-1 1 1,9 5-1,-4-5 15,0 0-1,1-1 0,-1 1 0,1-2 0,0 1 1,0-1-1,0-1 0,0 1 0,0-1 0,0-1 1,0 0-1,0 0 0,1-1 0,-1 0 0,0-1 1,0 0-1,17-6 0,-7 1 114,0 0 0,0-2 0,-1 0-1,0-1 1,0-1 0,31-26 0,-33 23 25,-1-1-1,-1 0 1,0-1-1,-1-1 1,17-27-1,-23 33-78,-1-2 1,0 1-1,-1-1 0,0 0 0,-1 0 0,0 0 0,-1 0 0,0-1 0,0-19 0,-3 27-77,0 1-1,0 0 0,0 0 1,-1 0-1,0 0 0,0 0 1,-1 0-1,1 0 0,-1 0 1,0 1-1,0-1 0,0 0 1,-1 1-1,0 0 0,0-1 1,0 1-1,-7-6 0,7 7-44,0 1-1,0 0 0,0 0 0,-1 0 0,1 0 0,-1 0 1,1 1-1,-1-1 0,0 1 0,1 0 0,-1 0 1,0 1-1,0-1 0,0 1 0,0 0 0,0 0 1,1 0-1,-1 0 0,0 1 0,0 0 0,0 0 0,0 0 1,1 0-1,-5 2 0,3-1-136,0 1 0,0-1-1,1 1 1,-1 0 0,1 1 0,-1-1-1,1 1 1,0 0 0,0 0 0,1 0 0,-1 0-1,1 1 1,0-1 0,-3 6 0,2-2-55,1-1 1,0 1-1,0 0 1,0 0 0,1 0-1,0 0 1,1 0-1,-1 16 1,5 12-613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24.859"/>
    </inkml:context>
    <inkml:brush xml:id="br0">
      <inkml:brushProperty name="width" value="0.05" units="cm"/>
      <inkml:brushProperty name="height" value="0.05" units="cm"/>
    </inkml:brush>
  </inkml:definitions>
  <inkml:trace contextRef="#ctx0" brushRef="#br0">2 537 14675,'-2'0'1520,"7"-15"-759,7-8-257,13-12 1008,8-8-224,8-10-175,8-3-153,3 1-208,-1 1-80,-1 4-208,-4 4-112,-8 8-360,-10 8-208,-11 10-536,-6 7-288,-13 8 776,-5 5-184,-19 8-144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25.264"/>
    </inkml:context>
    <inkml:brush xml:id="br0">
      <inkml:brushProperty name="width" value="0.05" units="cm"/>
      <inkml:brushProperty name="height" value="0.05" units="cm"/>
    </inkml:brush>
  </inkml:definitions>
  <inkml:trace contextRef="#ctx0" brushRef="#br0">12 1 18724,'-4'0'2040,"-2"0"-1431,5 1-297,2 6 912,8 6-432,5 4-176,6 6-368,4 2-120,11 0-56,2 3-32,9-4 32,1-4-8,2-6-288,-2-5-304,-1-8-288,-1-3 696,-12-13-184,-5-2-104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25.683"/>
    </inkml:context>
    <inkml:brush xml:id="br0">
      <inkml:brushProperty name="width" value="0.05" units="cm"/>
      <inkml:brushProperty name="height" value="0.05" units="cm"/>
    </inkml:brush>
  </inkml:definitions>
  <inkml:trace contextRef="#ctx0" brushRef="#br0">566 1 17756,'-143'148'4686,"29"-27"-4184,-167 146-612,257-242-920,21-21-308,14-15-220,41-43-16,-14 16 571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26.103"/>
    </inkml:context>
    <inkml:brush xml:id="br0">
      <inkml:brushProperty name="width" value="0.05" units="cm"/>
      <inkml:brushProperty name="height" value="0.05" units="cm"/>
    </inkml:brush>
  </inkml:definitions>
  <inkml:trace contextRef="#ctx0" brushRef="#br0">1 16 13235,'5'-13'2189,"1"10"32,-5 5-2004,1-1 1,-1 0 0,0 1-1,1-1 1,-1 1 0,0 0-1,0-1 1,0 1 0,0 0-1,1 2 1,26 56 1176,-11-22-918,2-1 1,1 0-1,26 34 0,-40-62-620,1-1 1,0 1 0,0-1-1,1-1 1,0 0-1,1 0 1,0 0-1,0-1 1,0-1-1,1 1 1,-1-1-1,1-1 1,0 0-1,1 0 1,-1-1 0,17 3-1,-24-6 77,-1 0 0,1 1 0,-1-1-1,0 0 1,1 0 0,-1-1 0,1 1 0,-1 0-1,0-1 1,1 1 0,-1-1 0,4-2 0,2-6-491</inkml:trace>
  <inkml:trace contextRef="#ctx0" brushRef="#br0" timeOffset="1">34 199 10434,'7'12'768,"4"-2"-760,4 0-336,5 3-104,1 1-448,1 2-272,1 0 832,-2 1-216,-4-4-225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26.536"/>
    </inkml:context>
    <inkml:brush xml:id="br0">
      <inkml:brushProperty name="width" value="0.05" units="cm"/>
      <inkml:brushProperty name="height" value="0.05" units="cm"/>
    </inkml:brush>
  </inkml:definitions>
  <inkml:trace contextRef="#ctx0" brushRef="#br0">1 63 15483,'0'-1'71,"0"1"-1,0 0 0,0 0 0,0 0 1,0 0-1,0 0 0,0 0 0,0 0 1,0 0-1,0-1 0,0 1 1,0 0-1,0 0 0,0 0 0,0 0 1,0 0-1,0 0 0,0 0 0,0-1 1,0 1-1,0 0 0,0 0 0,0 0 1,0 0-1,0 0 0,0 0 1,0 0-1,0 0 0,0-1 0,0 1 1,0 0-1,0 0 70,0 0-69,1 0-1,-1 0 0,0 0 0,0 0 1,0 0-1,0 0 0,0 0 1,0 0-1,0 0 0,0 0 0,1-1 1,-1 1-1,0 0 0,0 0 0,0 0 1,0 0-1,0 0 0,0 0 0,0 0 1,1 0-1,-1 0 0,0 0 1,0 1-1,0-1 0,0 0 0,0 0 1,0 0-1,8 8 1633,8 18-904,-15-24-507,14 24 46,1-1 0,27 31 1,-34-46-359,-1-1 1,1 0 0,1-1 0,0 0-1,0 0 1,0-1 0,1 0 0,15 6 0,-25-12-34,1 0 1,0-1 0,0 1 0,0 0-1,0-1 1,-1 1 0,1-1 0,0 0-1,0 0 1,0 0 0,0 0-1,0 0 1,3-1 0,-4 1 17,-1 0 1,1 0-1,-1 0 1,0-1-1,1 1 0,-1 0 1,1 0-1,-1-1 1,0 1-1,1 0 1,-1-1-1,0 1 0,0 0 1,1-1-1,-1 1 1,0-1-1,0 1 0,1 0 1,-1-1-1,0 1 1,0-1-1,0 0 0,-3-17-821,-7-3 192,-2 1-1,0 0 0,-1 0 0,-25-28 1,5 5 145,20 26 494,1 0 356,-1 1 0,-20-21 1,33 37-316,0 1 1,0-1 0,1 0-1,-1 0 1,0 0-1,0 0 1,0 0 0,0 1-1,-1-1 1,1 0 0,0 0-1,0 0 1,0 0 0,0 1-1,0-1 1,0 0 0,0 0-1,0 0 1,0 0 0,0 0-1,0 1 1,0-1-1,0 0 1,-1 0 0,1 0-1,0 0 1,0 0 0,0 0-1,0 0 1,0 1 0,-1-1-1,1 0 1,0 0 0,0 0-1,0 0 1,0 0 0,0 0-1,-1 0 1,1 0-1,0 0 1,0 0 0,0 0-1,0 0 1,-1 0 0,1 0-1,0 0 1,0 0 0,0 0-1,0 0 1,-1 0 0,1 0-1,0 0 1,0 0 0,0 0-1,0-1 1,0 1-1,-1 0 1,1 0 0,0 0-1,0 0 1,0 0 0,0 0-1,0 0 1,0-1 0,0 1-1,-1 0 1,1 0 0,2 12 308,2 2-253,2-1-1,-1 1 1,2-1-1,-1 0 1,2-1-1,0 0 1,0 0-1,18 19 1,-11-16-280,1-1 0,0 0 0,1-1 0,0-1 0,26 14 0,-19-16-84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7:53.424"/>
    </inkml:context>
    <inkml:brush xml:id="br0">
      <inkml:brushProperty name="width" value="0.05" units="cm"/>
      <inkml:brushProperty name="height" value="0.05" units="cm"/>
    </inkml:brush>
  </inkml:definitions>
  <inkml:trace contextRef="#ctx0" brushRef="#br0">5452 175 12243,'-2'-3'217,"0"0"1,0 0-1,-1 0 1,1 0-1,-1 1 1,0-1-1,1 1 1,-1 0-1,0 0 1,-4-2-1,-35-16 655,19 12-737,0 2 0,0 0 0,-34-3 0,-74-2-491,97 9 248,-748-32-1438,551 25 1045,-1867-31-1166,1235 89 2271,856-48-596,-623 101 1358,595-93-1262,-1 1 1,1 2-1,1 2 1,0 0-1,1 3 0,1 1 1,0 1-1,2 1 0,0 2 1,-33 32-1,53-45-78,1 1 1,1 0-1,-1 1 0,2 0 0,-1 0 1,2 1-1,-7 15 0,10-22-17,2-1 0,-1 1 1,0 0-1,1 0 0,0 0 0,0 0 0,1 0 0,-1 0 0,1 0 1,0 0-1,0 0 0,1 0 0,0 0 0,0 0 0,0 0 0,0 0 0,1-1 1,-1 1-1,1 0 0,1-1 0,-1 1 0,4 5 0,2-1 12,1 1-1,0-2 1,0 1-1,1-1 1,0 0-1,1-1 1,-1-1-1,1 1 1,1-2-1,16 7 1,16 4 65,67 13 0,-110-28-84,202 38 152,318 22 0,154-51-55,2-46-20,-460 22-47,190-12 46,1130-51 397,-1150 81-375,-49 0 96,-293-4-23,0-2-1,-1-2 1,49-11-1,-80 13-83,0-2 0,-1 0 0,1 0 0,-1-1 0,0 0 0,0-1 0,-1-1 0,1 0 0,-1-1 0,-1 0 0,0 0 0,0-1 0,0 0 0,15-21 0,-16 17-25,-2 1 0,1-1 0,-2-1 0,0 1 0,0-1 1,-2 0-1,1-1 0,-2 1 0,4-27 0,-6 30-49,-1 1 0,0 0 0,0-1 1,-1 1-1,0 0 0,-1-1 0,-1 1 0,1 0 0,-1 0 0,-1 0 0,0 1 1,0-1-1,-1 1 0,-11-17 0,5 14-19,1 1 0,-1 0 0,-1 0 0,0 1 1,-1 1-1,0 0 0,0 1 0,0 0 0,-1 1 0,-1 0 0,-28-8 0,-3 2-67,0 2-1,-77-8 1,-33 7-498,-1 7 1,-159 15 0,202-2 271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15.182"/>
    </inkml:context>
    <inkml:brush xml:id="br0">
      <inkml:brushProperty name="width" value="0.05" units="cm"/>
      <inkml:brushProperty name="height" value="0.05" units="cm"/>
    </inkml:brush>
  </inkml:definitions>
  <inkml:trace contextRef="#ctx0" brushRef="#br0">1 168 11034,'0'0'30,"0"1"0,0-1-1,0 0 1,0 0 0,0 1-1,0-1 1,1 0 0,-1 0-1,0 1 1,0-1 0,0 0 0,0 0-1,0 0 1,1 1 0,-1-1-1,0 0 1,0 0 0,1 0-1,-1 0 1,0 1 0,0-1-1,0 0 1,1 0 0,-1 0-1,0 0 1,1 0 0,-1 0-1,0 0 1,0 0 0,1 0-1,-1 0 1,0 0 0,1 0 0,15-1 344,17-7 21,-31 7-320,40-11 307,0 0 1,1 3-1,1 2 0,-1 2 1,78 0-1,-119 5-379,304 5 485,-1-24 26,-200 6-375,537-46 1000,125 42-472,-45 7-573,-2 30-20,-124 12-38,0-22 0,-361-27-19,-219 16-2,-4 1-124,-2 0 846,-10-1-723,0 1 0,0 0 1,0 0-1,0 0 0,0-1 0,0 1 1,0 0-1,0 0 0,0-1 1,0 1-1,0 0 0,0 0 1,0-1-1,0 1 0,0 0 0,0 0 1,0-1-1,0 1 0,0 0 1,0 0-1,0 0 0,-1-1 0,1 1 1,0 0-1,0 0 0,0 0 1,0-1-1,0 1 0,-1 0 1,1 0-1,0 0 0,0 0 0,0-1 1,-1 1-1,1 0 0,0 0 1,-1 0-1,-6-8 199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22.045"/>
    </inkml:context>
    <inkml:brush xml:id="br0">
      <inkml:brushProperty name="width" value="0.05" units="cm"/>
      <inkml:brushProperty name="height" value="0.05" units="cm"/>
    </inkml:brush>
  </inkml:definitions>
  <inkml:trace contextRef="#ctx0" brushRef="#br0">10 126 11210,'0'0'85,"-1"0"0,1 0-1,-1-1 1,1 1 0,-1 0-1,1 0 1,-1-1 0,1 1-1,-1 0 1,1 0-1,0-1 1,-1 1 0,1 0-1,0-1 1,-1 1 0,1-1-1,0 1 1,-1 0 0,1-1-1,0 1 1,0-1 0,-1 1-1,1-1 1,0 1-1,0-1 1,0 1 0,0-1-1,0 1 1,0-1 0,-1 1-1,1-1 1,1-1 71,-1 1 0,1 0 0,-1-1 0,1 1 0,0 0 0,-1 0 0,1 0 0,0 0 1,0 0-1,-1-1 0,3 0 0,29-22 1328,-11 15-1290,0 0 0,1 1 1,0 1-1,0 2 0,35-6 0,118-3 201,-131 12-272,221-7 27,0 12 1,280 40 0,128-3-125,239-65 177,-510 10-87,-342 13-88,120-2 5,-140 5 36,0 2-1,56 12 1,23 19-855,-120-43 432,-2 1 131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26.098"/>
    </inkml:context>
    <inkml:brush xml:id="br0">
      <inkml:brushProperty name="width" value="0.05" units="cm"/>
      <inkml:brushProperty name="height" value="0.05" units="cm"/>
    </inkml:brush>
  </inkml:definitions>
  <inkml:trace contextRef="#ctx0" brushRef="#br0">0 558 12987,'18'-20'582,"0"0"0,2 2 1,0 0-1,1 1 0,39-24 1,-44 31-419,1 2 0,0 0 0,1 0 0,-1 2 0,1 0 0,1 2 0,-1-1 0,38-2 0,300 0 203,-140-2-279,361 30 0,-465-13-37,0-4 1,0-6-1,221-32 0,-102-3 127,418-49 8,-399 74-155,99-9 1035,-343 21-909,0 0-1,0-1 1,0 0 0,0-1 0,0 1 0,0-1 0,7-3 0,-11 4-99,-1 0 0,0 0 1,1 0-1,-1 0 0,0 0 0,0-1 0,0 1 1,0 0-1,0 0 0,0-1 0,0 1 0,0-1 1,-1 1-1,1-1 0,0 1 0,-1-1 0,1 1 1,-1-1-1,0 0 0,1 1 0,-1-1 1,0 0-1,0 1 0,0-1 0,0 0 0,0 1 1,-1-1-1,1 1 0,0-1 0,-1 0 0,0-1 1,-1-3-18,0 0 0,0 0 1,0 0-1,-1 1 0,0-1 0,0 1 1,0 0-1,-1 0 0,0 0 1,0 0-1,0 1 0,-7-6 1,4 4-45,-1 1 0,1 0 0,-1 1 1,0 0-1,0 0 0,0 0 1,-17-3-1,5 2-348,-1 2 1,0 0 0,0 2-1,0 0 1,0 1-1,-33 5 1,3 1-3484,48-7 3112,5-5-25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1:04.490"/>
    </inkml:context>
    <inkml:brush xml:id="br0">
      <inkml:brushProperty name="width" value="0.05" units="cm"/>
      <inkml:brushProperty name="height" value="0.05" units="cm"/>
    </inkml:brush>
  </inkml:definitions>
  <inkml:trace contextRef="#ctx0" brushRef="#br0">1 254 8738,'29'0'690,"379"-15"1878,59-47-2257,184-17-18,155 48 103,-248 14-253,936 28 394,99 26-405,-904-90-60,-306 18-10,259 25 317,-374 13-120,-179-1-236,85-4-351,-164 2 280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4.227"/>
    </inkml:context>
    <inkml:brush xml:id="br0">
      <inkml:brushProperty name="width" value="0.05" units="cm"/>
      <inkml:brushProperty name="height" value="0.05" units="cm"/>
    </inkml:brush>
  </inkml:definitions>
  <inkml:trace contextRef="#ctx0" brushRef="#br0">55 10 16404,'-24'91'4040,"16"-66"-3195,1-1 0,-6 42-1,12-56-675,0 0-1,1 0 1,0 0-1,0 0 0,1 0 1,1-1-1,0 1 1,5 17-1,-6-23-141,1-1 0,-1 0 0,1 1 0,0-1 0,0 0 0,0 0 0,1 0 0,-1 0 1,1-1-1,-1 1 0,1-1 0,0 0 0,0 1 0,0-1 0,0 0 0,1-1 0,-1 1 0,0-1 0,1 1 0,-1-1 0,1 0 0,-1 0 0,1 0 0,0-1 0,-1 1 0,8-1 0,-5 0-13,0-1 1,0 0-1,1 0 1,-1 0-1,0-1 1,-1 0-1,1 0 0,0 0 1,0-1-1,-1 1 1,0-2-1,1 1 0,-1 0 1,0-1-1,-1 0 1,1 0-1,-1-1 0,1 1 1,6-11-1,1-3 11,0 0-1,-1-1 1,-1 0-1,9-27 1,16-50 7,-30 81-55,-1 0-1,-1 0 1,-1 0 0,2-24 0,-10 54-13,-5 31 1,2 66 196,9-99-322,0 1 0,1-1 0,1 0 0,0 0 0,1 0-1,7 19 1,-10-30 94,1 0-1,0 1 0,0-1 1,0 0-1,0 0 1,0 0-1,0 0 0,0 0 1,1 0-1,-1 0 1,1-1-1,0 1 0,-1 0 1,1-1-1,0 0 1,0 1-1,0-1 0,0 0 1,0 0-1,0 0 1,0 0-1,0 0 0,0 0 1,1-1-1,2 2 1,15-6-492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26.502"/>
    </inkml:context>
    <inkml:brush xml:id="br0">
      <inkml:brushProperty name="width" value="0.05" units="cm"/>
      <inkml:brushProperty name="height" value="0.05" units="cm"/>
    </inkml:brush>
  </inkml:definitions>
  <inkml:trace contextRef="#ctx0" brushRef="#br0">415 14 12211,'-1'-1'202,"0"0"1,-1-1 0,1 1 0,0 0 0,-1 0-1,1 0 1,-1 1 0,1-1 0,-1 0 0,0 0-1,1 1 1,-1-1 0,0 1 0,1 0 0,-1-1-1,0 1 1,1 0 0,-1 0 0,0 0 0,0 0-1,1 0 1,-1 0 0,0 1 0,0-1 0,1 1-1,-1-1 1,0 1 0,1-1 0,-1 1 0,1 0-1,-1 0 1,1 0 0,-2 1 0,-1 0-177,1 0 0,0 1 0,0-1 0,0 1 0,0-1 0,1 1 0,-1 0 0,1 0 0,-1 0 1,1 0-1,0 1 0,0-1 0,-2 7 0,3-9-79,0 0 0,1 1 0,-1-1 0,0 0 0,0 0 0,0 0 0,0 0 0,0 0 0,0 0 0,0 0 0,0-1 0,0 1 0,0 0 0,0-1 0,-1 1 0,-1 0 0,-26 10 262,19-8-191,-93 31 1024,-51 19 1461,154-53-2494,0 0 0,0 0 1,0 0-1,-1-1 0,1 1 0,0 0 0,0 0 0,0 1 1,-1-1-1,1 0 0,0 0 0,0 0 0,0 0 0,-1 0 1,1 0-1,0 0 0,0 0 0,0 0 0,-1 0 0,1 0 0,0 1 1,0-1-1,0 0 0,0 0 0,0 0 0,-1 0 0,1 0 1,0 1-1,0-1 0,0 0 0,0 0 0,0 0 0,0 1 1,0-1-1,0 0 0,0 0 0,-1 0 0,1 1 0,0-1 0,0 0 1,0 0-1,0 0 0,0 1 0,0-1 0,0 0 0,0 0 1,1 0-1,-1 1 0,12 1 164,213-6-1929,-40-2 560,-110 8 612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27.404"/>
    </inkml:context>
    <inkml:brush xml:id="br0">
      <inkml:brushProperty name="width" value="0.05" units="cm"/>
      <inkml:brushProperty name="height" value="0.05" units="cm"/>
    </inkml:brush>
  </inkml:definitions>
  <inkml:trace contextRef="#ctx0" brushRef="#br0">191 42 10474,'-186'59'3605,"182"-58"-2436,11-5-777,16-5-133,34-7 75,0 3-1,104-10 1,124 7 6,-262 16-302,780-6 193,-266 7-196,-89-6 161,1068-5 1704,-1110 18-1596,-3 33-220,-351-32-597,-1 3-1,67 24 1,-109-33 410,1 1-37,0 0 0,0-1 0,18 3 0,-11-6-281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37.964"/>
    </inkml:context>
    <inkml:brush xml:id="br0">
      <inkml:brushProperty name="width" value="0.05" units="cm"/>
      <inkml:brushProperty name="height" value="0.05" units="cm"/>
    </inkml:brush>
  </inkml:definitions>
  <inkml:trace contextRef="#ctx0" brushRef="#br0">3298 47 5249,'-527'6'2872,"294"2"-2079,-634-42 1433,299 8-1803,479 28-161,0 5 0,1 3 0,1 5 0,-122 35 0,137-28-121,2 4 0,0 2 0,2 4 0,1 2 0,-71 50 0,133-81-137,1 0 0,-1 1 1,1-1-1,0 1 0,0 0 0,1 0 1,-1 1-1,1-1 0,0 1 0,0 0 1,0 0-1,1-1 0,-3 8 0,4-7-5,0-1 0,0 1 0,1 0-1,-1 0 1,1 0 0,0 0 0,1 0 0,-1-1-1,1 1 1,0 0 0,0 0 0,1 0 0,-1-1-1,1 1 1,3 5 0,18 31-33,3-2-1,0-1 1,43 46 0,-43-54 8,1-1 0,1-1 0,2-1 1,1-2-1,1-1 0,1-2 1,1-1-1,0-1 0,2-2 1,72 26-1,-18-17-20,1-4 0,139 17 0,190-6 33,477-22 112,0-45 36,-766 28-121,-93 3-8,600-38 85,-486 22-79,-1-6 1,172-50 0,-273 59-10,0-3-1,48-24 1,-74 30 6,-1-1 1,-1 0-1,0-2 0,-1-1 1,0-1-1,18-19 0,-33 29 2,0 1 0,-1-1 1,0 0-1,0-1 0,0 1 0,-1-1 0,0 0 0,0 0 0,-1 0 0,0 0 0,3-17 0,-5 19-1,-1 0-1,1-1 0,-1 1 1,-1 0-1,1 0 0,-1 0 0,0 0 1,-1 0-1,1 0 0,-1 0 0,0 0 1,-1 0-1,1 1 0,-1-1 1,0 1-1,-1 0 0,-7-10 0,-1 2 7,0 0 0,-1 1 0,-1 1-1,0 0 1,0 1 0,-17-9 0,-101-46 60,127 62-73,-101-41 37,-1 5 1,-3 4-1,-128-23 0,-350-17-49,382 61-10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43.685"/>
    </inkml:context>
    <inkml:brush xml:id="br0">
      <inkml:brushProperty name="width" value="0.05" units="cm"/>
      <inkml:brushProperty name="height" value="0.05" units="cm"/>
    </inkml:brush>
  </inkml:definitions>
  <inkml:trace contextRef="#ctx0" brushRef="#br0">57 163 12723,'-4'-7'336,"0"1"1,1-1-1,0 0 1,0-1-1,0 1 0,1 0 1,0-1-1,0-7 1,2 11-237,0 1 0,0 0 0,0 0 1,0-1-1,1 1 0,0 0 0,0 0 1,-1-1-1,2 1 0,-1 0 0,0 0 1,1 0-1,-1 1 0,1-1 0,0 0 0,0 1 1,0-1-1,0 1 0,1-1 0,-1 1 1,4-3-1,-2 2-76,0 1 0,-1-1 0,1 1 1,0 0-1,0 0 0,1 0 0,-1 0 0,0 1 0,1-1 1,-1 1-1,0 1 0,1-1 0,-1 0 0,1 1 0,0 0 1,-1 0-1,1 1 0,-1-1 0,1 1 0,-1 0 1,0 0-1,1 0 0,-1 1 0,0-1 0,1 1 0,-1 0 1,0 0-1,-1 1 0,1-1 0,0 1 0,-1 0 0,1 0 1,-1 0-1,0 0 0,0 1 0,0-1 0,0 1 0,-1 0 1,0 0-1,1 0 0,-1 0 0,-1 0 0,1 0 1,-1 0-1,1 1 0,0 8 0,0-1-19,-2 1 0,0-1 0,0 0 0,-1 1 0,0-1 0,-1 0 0,-1 0 0,0 0 0,-7 18 0,-7 12 18,-30 50-1,25-49 4,16-31-18,-64 140 84,63-135-85,2 1-1,0-1 0,1 1 1,1-1-1,0 1 0,2 0 1,0 23-1,1-36-6,1 1-1,-1-1 1,1 0 0,0 1-1,0-1 1,1 0 0,0 1-1,0-1 1,0 0 0,1 0-1,-1-1 1,1 1 0,0 0-1,0-1 1,1 0 0,-1 0-1,1 0 1,0 0 0,0 0-1,1-1 1,7 5 0,5 1-6,0-1 1,1-1-1,-1-1 1,38 8 0,-34-9 4,0 0 1,-1 2-1,23 10 1,-41-17 2,-1 1-1,1 0 1,-1 0-1,1 0 1,-1 0-1,1 0 1,-1 0-1,1 0 1,-1 1-1,0-1 1,0 0 0,0 1-1,0-1 1,0 1-1,0-1 1,0 1-1,0 0 1,-1-1-1,1 1 1,-1 0-1,2 3 1,-2-3 2,-1 1 1,1 0-1,0-1 1,-1 1-1,1 0 1,-1-1-1,0 1 1,0-1-1,0 1 1,0-1-1,0 1 1,0-1-1,-1 0 1,-2 3-1,-43 55 145,27-35-70,0 1 0,1 1-1,-20 38 1,35-58-71,1 1 0,0 0-1,0 0 1,0 0-1,1 0 1,0 1 0,1-1-1,0 1 1,0-1 0,1 1-1,0-1 1,0 1 0,1-1-1,0 1 1,1-1 0,0 0-1,4 13 1,1-8-7,1 1 0,0-2 0,0 1-1,1-1 1,1 0 0,0-1 0,1 0 0,13 10 0,-13-12-11,0 1 0,-1 0 0,0 1 0,0 0 0,-2 1-1,1-1 1,-1 2 0,10 22 0,-16-30 34,-1 0-1,0 0 1,0 0-1,0 1 1,0-1 0,-1 0-1,0 1 1,-1-1-1,1 1 1,-1-1-1,0 0 1,0 0-1,0 1 1,-1-1-1,0 0 1,0 0 0,0 0-1,-1-1 1,-5 10-1,-5 3 297,0 0-1,-2-1 1,-24 23-1,32-33-219,-15 14 359,0 0 0,-2-2 0,0 0 0,-1-2 0,-1-1 1,-30 13-1,52-26-447,0-1 0,0 0 0,0 0 0,0 0 0,0 0 0,0 0 0,-5-1 0,9 0-52,-1 0 0,0 0 1,0 0-1,0 0 0,1 0 1,-1 0-1,0-1 0,0 1 1,1 0-1,-1 0 0,0-1 0,1 1 1,-1-1-1,0 1 0,1 0 1,-1-1-1,1 1 0,-1-1 0,1 1 1,-1-1-1,1 0 0,-1 1 1,1-1-1,-1 0 0,1 1 0,0-1 1,-1 0-1,1 1 0,0-1 1,0 0-1,-1 0 0,1 1 0,0-1 1,0 0-1,0 0 0,0 1 1,0-1-1,0 0 0,0 0 1,0 1-1,0-1 0,1 0 0,-1-1 1,3-8-171,-1 0 0,2 1 0,7-18-1,7-8-367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44.105"/>
    </inkml:context>
    <inkml:brush xml:id="br0">
      <inkml:brushProperty name="width" value="0.05" units="cm"/>
      <inkml:brushProperty name="height" value="0.05" units="cm"/>
    </inkml:brush>
  </inkml:definitions>
  <inkml:trace contextRef="#ctx0" brushRef="#br0">0 249 12115,'3'-4'366,"0"-1"0,0 1 0,0-1 0,0 1 0,1 0 1,-1 0-1,1 0 0,0 1 0,1-1 0,-1 1 0,1 0 1,-1 0-1,1 1 0,0-1 0,0 1 0,9-3 0,9-2 222,1 1 0,33-4-1,-44 8-471,494-44 1496,-320 36-2484,213-40 0,-385 48 781,-1-1-1,1-1 1,0 0 0,-1-1 0,0-1 0,13-7 0,2-6-337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44.507"/>
    </inkml:context>
    <inkml:brush xml:id="br0">
      <inkml:brushProperty name="width" value="0.05" units="cm"/>
      <inkml:brushProperty name="height" value="0.05" units="cm"/>
    </inkml:brush>
  </inkml:definitions>
  <inkml:trace contextRef="#ctx0" brushRef="#br0">554 66 14219,'-1'-1'144,"0"-1"0,1 0 0,-1 0 1,0 0-1,1 0 0,-1 0 0,1 0 0,-1 0 0,1 0 1,0 0-1,0 0 0,0 0 0,0 0 0,0 0 0,1 0 0,-1 0 1,0 0-1,1 0 0,0 0 0,-1 0 0,1 0 0,0 0 0,0 0 1,0 0-1,0 1 0,1-1 0,-1 0 0,0 1 0,1-1 0,-1 1 1,1 0-1,-1-1 0,3 0 0,-4 1-121,1 1 0,-1 0-1,0 0 1,1 0 0,-1 0 0,0-1-1,0 1 1,1 0 0,-1 0 0,0 0-1,1 0 1,-1 0 0,0 0 0,1 0-1,-1 0 1,0 0 0,1 0 0,-1 0-1,0 0 1,1 0 0,-1 0-1,0 0 1,1 0 0,-1 1 0,0-1-1,1 0 1,-1 0 0,0 0 0,0 0-1,1 1 1,-1-1 0,0 0 0,0 0-1,1 1 1,-1-1 0,0 0 0,0 0-1,0 1 1,1-1 0,-1 0 0,0 1-1,0-1 1,0 0 0,0 0 0,0 1-1,0-1 1,0 0 0,0 1 0,1-1-1,-1 0 1,0 1 0,0-1 0,-1 0-1,1 1 1,-3 24 477,-2-12-425,0 1 0,-2-1-1,1 0 1,-2-1 0,0 0 0,0 0-1,-1 0 1,0-1 0,-12 10 0,-17 15 106,-47 34 0,-175 109 529,246-170-667,9-6-22,-50 36 148,52-36-161,0 0-1,-1 0 1,1 0 0,0 0-1,1 1 1,-1-1-1,1 1 1,-1-1-1,1 1 1,0 0-1,0 0 1,-1 5-1,3-7-7,0-1 0,0 1-1,0-1 1,0 1 0,0-1-1,0 1 1,0 0 0,1-1-1,-1 1 1,0-1 0,1 1-1,0-1 1,-1 0 0,1 1-1,0-1 1,-1 0 0,1 1-1,0-1 1,0 0 0,0 0-1,0 1 1,1-1 0,-1 0-1,0 0 1,0-1 0,1 1-1,-1 0 1,0 0 0,1 0-1,1 0 1,5 2-13,1 1 1,-1-1-1,17 3 1,-23-5 8,31 5-24,-1-1-1,50 1 0,68-7-318,-138 0 283,83-5-370,131-25 0,-125 13 222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45.241"/>
    </inkml:context>
    <inkml:brush xml:id="br0">
      <inkml:brushProperty name="width" value="0.05" units="cm"/>
      <inkml:brushProperty name="height" value="0.05" units="cm"/>
    </inkml:brush>
  </inkml:definitions>
  <inkml:trace contextRef="#ctx0" brushRef="#br0">510 56 13931,'1'-2'163,"-1"-1"1,0 1-1,0 0 0,0-1 0,0 1 1,0-1-1,-1 1 0,1 0 1,-1 0-1,0-1 0,1 1 0,-1 0 1,0 0-1,0-1 0,0 1 0,-1 0 1,-1-2-1,1 2-49,0 1 1,0 0-1,0-1 0,0 1 1,-1 0-1,1 0 1,0 0-1,-1 0 0,1 1 1,-1-1-1,1 1 0,-1-1 1,1 1-1,-1 0 0,1 0 1,0 0-1,-1 0 0,-2 1 1,-8 1 110,0 1 0,0 0 1,1 0-1,0 1 0,-1 1 0,1 0 1,1 1-1,-1 0 0,1 1 0,-14 10 1,-4 6-21,0 1-1,-34 38 1,37-33-32,1 1-1,-34 54 0,47-64-74,1 0 1,1 1-1,1 0 0,0 0 0,-9 40 0,17-54-71,0-1 1,0 1-1,0 0 1,1 0-1,-1-1 0,2 1 1,1 11-1,-2-15-23,1 0-1,0 0 0,0-1 1,0 1-1,0-1 1,1 1-1,-1-1 0,1 1 1,0-1-1,-1 0 1,1 0-1,0 0 0,0 0 1,0 0-1,0 0 1,1 0-1,-1-1 0,1 1 1,-1-1-1,3 1 1,4 2-6,0-1 1,0-1 0,0 0 0,0 0 0,0 0-1,0-2 1,0 1 0,0-1 0,13-1-1,-8 0 29,0-1 0,-1-1 0,1 0-1,-1-1 1,20-8 0,-31 11-2,1 0 0,-1 0 0,0 0 0,0-1 0,1 1 0,-1-1 0,0 0 0,0 1 1,0-1-1,0 0 0,-1 0 0,1 0 0,0 0 0,1-4 0,-3 5-11,1 0-1,-1 0 1,0 0 0,0 0-1,0 0 1,0-1 0,0 1-1,0 0 1,0 0 0,0 0-1,0 0 1,-1 0 0,1 0-1,0 0 1,-1 0 0,1 0-1,-1 0 1,1 0 0,-1 0-1,1 0 1,-1 0 0,1 0-1,-1 1 1,0-1 0,0 0-1,0 0 1,1 1 0,-1-1-1,0 0 1,0 1 0,0-1-1,0 1 1,0-1 0,0 1-1,-2-1 1,-3-2 19,1 1-1,-1 0 1,0 0-1,0 0 1,0 0 0,0 1-1,0 0 1,0 1 0,0-1-1,-1 1 1,1 0-1,-11 2 1,17-2-34,-1 0 0,1 0 1,0 0-1,0 0 0,0 0 0,0 0 0,0 0 1,0 0-1,0 0 0,0 0 0,0 0 0,-1 0 1,1 0-1,0 0 0,0 0 0,0 0 0,0 0 1,0 0-1,0 1 0,0-1 0,0 0 0,0 0 0,0 0 1,0 0-1,0 0 0,-1 0 0,1 0 0,0 0 1,0 0-1,0 0 0,0 0 0,0 0 0,0 1 1,0-1-1,0 0 0,0 0 0,0 0 0,0 0 1,0 0-1,0 0 0,0 0 0,0 0 0,0 0 1,0 0-1,0 1 0,0-1 0,0 0 0,0 0 1,0 0-1,0 0 0,0 0 0,0 0 0,0 0 1,0 0-1,0 0 0,1 0 0,-1 1 0,0-1 1,0 0-1,0 0 0,0 0 0,0 0 0,0 0 1,0 0-1,9 2-38,12-1-12,0-1-1,0 0 0,39-8 1,64-20-49,-6 1 69,-112 26 23,-1-1 1,1 2 1,-1-1-1,1 0 0,10 1 0,-15 1 5,0-1 0,0 0 0,0 0 1,-1 0-1,1 0 0,0 1 0,0-1 0,0 0 0,0 1 0,0-1 1,0 1-1,-1-1 0,1 1 0,0-1 0,0 1 0,-1 0 0,1-1 1,-1 1-1,1 0 0,0 0 0,-1-1 0,1 1 0,-1 0 1,1 0-1,-1 0 0,0 0 0,1 0 0,-1-1 0,0 1 0,0 0 1,0 0-1,0 0 0,1 0 0,-1 1 0,-1 6 0,0 0 0,0-1 0,-1 1-1,0 0 1,0-1 0,-1 1 0,0-1-1,0 0 1,-1 0 0,-5 8 0,5-9-60,0 1 0,1 0 0,-1 1 0,1-1 1,1 0-1,-1 1 0,1 0 0,1-1 0,-2 10 0,3-16 28,0-1 0,0 0-1,0 0 1,0 1 0,0-1 0,0 0-1,0 1 1,0-1 0,0 0-1,0 0 1,0 1 0,0-1-1,0 0 1,0 0 0,1 1 0,-1-1-1,0 0 1,0 0 0,0 1-1,0-1 1,0 0 0,1 0-1,-1 0 1,0 1 0,0-1-1,0 0 1,1 0 0,-1 0 0,0 0-1,0 0 1,1 1 0,-1-1-1,0 0 1,0 0 0,1 0-1,-1 0 1,0 0 0,0 0-1,1 0 1,-1 0 0,0 0 0,1 0-1,-1 0 1,0 0 0,0 0-1,1 0 1,-1 0 0,0 0-1,14-6-549,-12 4 569,17-8-447,3-7-162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46.065"/>
    </inkml:context>
    <inkml:brush xml:id="br0">
      <inkml:brushProperty name="width" value="0.05" units="cm"/>
      <inkml:brushProperty name="height" value="0.05" units="cm"/>
    </inkml:brush>
  </inkml:definitions>
  <inkml:trace contextRef="#ctx0" brushRef="#br0">66 120 15123,'-3'11'448,"2"-7"-239,0 0 0,0 0 1,0 1-1,1-1 0,0 0 0,-1 0 1,2 7-1,-1-10-172,0 0 1,1 0-1,-1 0 0,1 0 1,-1 0-1,1 0 0,0 0 1,-1 0-1,1 0 0,0-1 1,0 1-1,-1 0 0,1-1 1,0 1-1,0 0 0,0-1 1,0 1-1,0-1 0,0 1 1,0-1-1,0 0 0,0 1 1,0-1-1,0 0 0,0 0 1,0 1-1,0-1 1,0 0-1,0 0 0,0 0 1,1-1-1,-1 1 0,0 0 1,0 0-1,1-1 0,8-1 43,-1 0 0,1 0 0,-1-1 0,0 0 0,0 0 0,0-1 0,0-1 0,-1 0 0,0 0 0,0 0 0,8-7 0,-5 3 24,-1-1 0,0 0 1,-1 0-1,0-1 0,0 0 0,-1-1 0,7-12 0,-14 22-86,0 0 0,0 0 0,0 0 0,-1 0 0,1 0 0,0 0 0,-1 0 1,1 0-1,-1 0 0,0-1 0,0 1 0,0 0 0,0-2 0,0 3-13,0 1-1,0-1 1,0 1-1,-1 0 1,1-1-1,0 1 1,0 0-1,0-1 1,0 1-1,-1 0 1,1 0 0,0-1-1,0 1 1,-1 0-1,1-1 1,0 1-1,-1 0 1,1 0-1,0 0 1,-1-1-1,1 1 1,0 0-1,-1 0 1,1 0-1,0 0 1,-1 0-1,0 0 1,-17 5 48,0 7 34,0 2 1,1 0-1,0 1 0,1 0 0,-27 35 0,32-37 2,-8 8 109,2 0 0,0 2 0,2 0 0,0 0-1,-20 47 1,33-65-154,0-1-1,1 0 1,0 0 0,0 1-1,0-1 1,0 9-1,1-12-32,0 0 0,0 1-1,1-1 1,-1 0 0,0 1 0,0-1-1,1 0 1,-1 0 0,1 1 0,0-1-1,-1 0 1,1 0 0,0 0-1,-1 0 1,1 0 0,0 0 0,0 0-1,0 0 1,0 0 0,0 0 0,0 0-1,0 0 1,0-1 0,0 1-1,1-1 1,-1 1 0,0-1 0,2 1-1,4 1-3,-1-1-1,1 0 1,0 0-1,0 0 1,0-1-1,-1 0 1,1-1-1,0 1 1,0-1-1,0-1 1,8-2-1,9-3 21,41-20 0,-27 9-61,-2-3 0,0 0-1,-2-3 1,0 0-1,-2-3 1,-1 0 0,-1-2-1,50-63 1,-69 77-109,-14 17-34,-18 25 77,-26 51 262,41-66-96,0 0 0,1 0 0,1 1 0,-6 24 0,9-36-56,1 1 1,-1 0-1,1 0 1,0 0-1,0-1 0,0 1 1,0 0-1,0 0 1,0 0-1,1-1 0,-1 1 1,0 0-1,1 0 1,-1-1-1,1 1 0,0 0 1,0-1-1,0 1 1,-1 0-1,1-1 1,3 3-1,-2-3-4,-1 1 0,1-1-1,0 0 1,0 0 0,0 0 0,1-1 0,-1 1 0,0 0-1,0-1 1,0 1 0,0-1 0,1 0 0,-1 0 0,0 0 0,3 0-1,6-1-2,0-1 0,0 0 0,0-1-1,-1 0 1,20-8 0,-12 1-15,-1 0 0,0 0 0,27-25 0,-7 7-156,-36 27 154,-1 1 0,1-1 0,0 0 0,0 1 0,0-1 0,-1 1 0,1 0 0,0-1 0,0 1 0,0 0 0,0-1 0,0 1 0,0 0-1,0 0 1,0 0 0,1 0 0,-2 0 8,1 0-1,-1 0 1,1 0-1,-1 1 1,0-1-1,0 0 1,1 0-1,-1 1 1,0-1-1,1 0 1,-1 1-1,0-1 1,0 0-1,0 1 1,1-1-1,-1 0 1,0 1-1,0-1 1,0 0-1,0 1 0,0-1 1,0 1-1,0-1 1,1 0-1,-1 1 1,-1 0-1,-4 39-165,1-22 177,4-16 4,-1 0 0,1 0 0,0 0 0,0 0 0,0 0 0,1 0 0,-1 0 0,0 0 0,1 0 0,-1 0 0,1-1 0,-1 1 0,1 0 0,0 0 0,0 0 0,0-1 0,0 1 0,0-1 0,0 1 0,1-1 0,-1 1 0,0-1 0,1 1 0,-1-1 0,1 0 0,0 0 0,-1 0 0,1 0-1,0 0 1,0 0 0,-1-1 0,1 1 0,0 0 0,0-1 0,0 1 0,0-1 0,0 0 0,0 0 0,2 0 0,3 0 63,1 0-1,-1 0 1,0-1-1,0 0 0,1-1 1,-1 1-1,0-2 1,0 1-1,10-5 1,-10 2-11,0 0 0,0 0 0,0 0 1,0-1-1,-1 0 0,0-1 0,0 1 1,0-1-1,-1 0 0,0 0 0,-1-1 1,0 0-1,0 0 0,0 0 0,-1 0 1,0 0-1,-1-1 0,0 1 0,0-1 1,-1 1-1,0-1 0,0 0 0,-1 0 1,-2-17-1,2 24-85,0-1 0,0 1 1,-1 0-1,1-1 0,-1 1 1,1 0-1,-1 0 1,0 0-1,0-1 0,0 1 1,0 0-1,-1 0 0,1 0 1,-2-1-1,3 3-8,0 0 0,-1 0 0,1 0 0,0 0 0,0 0 0,0 1 0,-1-1 0,1 0 0,0 0 0,0 0 0,0 0 0,0 1 0,0-1 0,-1 0 0,1 0 0,0 0 0,0 1 0,0-1 0,0 0 0,0 0 0,0 1 0,0-1 0,0 0 0,0 0 0,0 1 0,0-1 0,0 0 0,0 0 0,0 1 0,0-1 0,0 0 0,0 0 0,0 0-1,0 1 1,0-1 0,0 0 0,1 0 0,-1 1 0,0-1 0,0 0 0,0 0 0,0 0 0,0 0 0,1 1 0,-1-1 0,0 0 0,0 0 0,1 0 0,5 13-1029,-1-7 709,0 0 0,0-1 0,0 0 0,1 0 0,-1 0 0,2-1 0,-1 1 0,0-1 0,1-1 0,-1 0 0,11 4 1,13 5-692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47.277"/>
    </inkml:context>
    <inkml:brush xml:id="br0">
      <inkml:brushProperty name="width" value="0.05" units="cm"/>
      <inkml:brushProperty name="height" value="0.05" units="cm"/>
    </inkml:brush>
  </inkml:definitions>
  <inkml:trace contextRef="#ctx0" brushRef="#br0">214 489 13307,'-1'-1'86,"1"0"-1,-1 0 1,0 1 0,-1-1-1,1 0 1,0 1 0,0-1-1,0 1 1,0-1 0,0 1-1,-1-1 1,1 1 0,0 0-1,0 0 1,-1 0 0,1 0-1,0 0 1,0 0 0,-1 0 0,1 0-1,0 0 1,0 0 0,-1 1-1,1-1 1,0 0 0,0 1-1,-2 0 1,-34 16 1130,21-7-536,0 0 0,1 2 0,-23 20 0,32-27-500,0 1 1,0 1-1,1-1 0,0 1 1,0 0-1,1 0 0,-1 0 1,2 1-1,-1 0 1,-3 11-1,7-19-158,-1 1 1,1 0-1,0 0 1,0 0-1,0 0 1,0 0-1,-1 0 1,1 0-1,1 0 0,-1 0 1,0 0-1,0 0 1,0 0-1,0 0 1,1 0-1,-1-1 1,0 1-1,1 0 0,-1 0 1,1 0-1,-1 0 1,1 0-1,-1-1 1,1 1-1,-1 0 1,2 0-1,0 0-4,-1 0 1,1 0-1,0 0 0,0-1 1,0 1-1,-1-1 0,1 1 1,0-1-1,0 0 0,0 1 1,0-1-1,3 0 0,3-1-9,1 0-1,-1-1 0,1 1 0,-1-2 0,10-3 0,4-3 11,0-2 0,0-1 0,-1 0 0,-1-2-1,25-21 1,-30 22-52,-1 0 0,0-2-1,-1 1 1,0-2 0,-2 0 0,20-34-1,-30 50 27,-1-1 0,1 1 0,-1-1 0,0 1 0,1-1 0,-1 1 0,0-1 0,0 1 0,1-1-1,-1 1 1,0-1 0,0 0 0,0 1 0,0-1 0,0 1 0,0-1 0,0 0 0,0 1 0,0-1-1,0 1 1,0-1 0,0 0 0,0 1 0,0-1 0,-12 4-118,-15 19 26,13-7 190,0 0-1,1 1 1,1 1-1,1 0 1,0 0-1,-16 37 1,26-52-74,1 0 0,-1 0 0,0 1 0,1-1 0,-1 0 0,1 0 1,0 0-1,0 0 0,0 0 0,0 1 0,0-1 0,0 0 0,0 0 1,1 0-1,-1 0 0,2 4 0,-1-5-11,0 1 1,0-1-1,0 0 0,0 0 0,1 0 0,-1 0 1,0 0-1,0 0 0,1 0 0,-1 0 1,1 0-1,-1-1 0,1 1 0,-1 0 0,1-1 1,-1 0-1,1 1 0,-1-1 0,1 0 1,0 1-1,-1-1 0,3 0 0,6-1-5,0 1-1,0-1 1,1-1-1,-1 0 1,0 0-1,0-1 1,-1 0-1,1-1 1,-1 0-1,12-7 1,5-4 1,0-2 0,27-22 0,43-44 19,-4-4 0,149-183 0,-227 254-30,-10 12 6,-1 0 0,1-1 0,-1 1 0,1-1 0,-1 0 0,-1 0 0,4-6 0,-6 11 2,0 0 0,0-1 0,0 1 1,0 0-1,0 0 0,0 0 0,0 0 1,1 0-1,-1-1 0,0 1 0,0 0 0,0 0 1,0 0-1,0 0 0,0 0 0,0-1 1,0 1-1,0 0 0,0 0 0,0 0 1,0 0-1,0 0 0,0-1 0,-1 1 1,1 0-1,0 0 0,0 0 0,0 0 0,0 0 1,0-1-1,0 1 0,0 0 0,0 0 1,0 0-1,-1 0 0,1 0 0,0 0 1,0 0-1,0 0 0,0-1 0,0 1 1,0 0-1,-1 0 0,1 0 0,0 0 0,0 0 1,0 0-1,0 0 0,0 0 0,-1 0 1,1 0-1,0 0 0,0 0 0,0 0 1,0 0-1,-1 0 0,1 0 0,-15 5-33,-16 12 10,6 1 71,0 1 0,2 0 1,0 2-1,2 1 0,-34 44 1,43-50-4,0 1 1,1 1-1,2 0 1,-1 1 0,2-1-1,1 2 1,0-1-1,1 1 1,-5 34-1,10-48-37,1 0 0,0 0-1,0 0 1,0 0-1,0 0 1,1 0 0,0 0-1,0-1 1,1 1-1,0 0 1,0 0 0,0-1-1,4 6 1,-5-8-8,2 0 1,-1 0-1,0 0 0,1-1 1,-1 1-1,1-1 1,0 1-1,-1-1 1,1 0-1,0 0 0,1-1 1,-1 1-1,0 0 1,0-1-1,1 0 1,-1 0-1,1 0 1,-1 0-1,1-1 0,-1 1 1,1-1-1,-1 0 1,5 0-1,4-1-9,1-1 0,-1 0 1,1-1-1,-1 0 0,0-1 0,0 0 0,0-1 0,21-13 0,85-61-35,-111 74 46,241-196 102,-193 150 37,-3-2 0,55-73 0,-94 106-29,-13 20-109,0 0-1,0 0 1,0 0 0,0-1-1,0 1 1,0 0-1,0 0 1,0 0-1,0 0 1,0 0-1,0 0 1,0-1-1,0 1 1,0 0 0,0 0-1,0 0 1,0 0-1,0 0 1,0 0-1,-1 0 1,1-1-1,0 1 1,0 0 0,0 0-1,0 0 1,0 0-1,0 0 1,0 0-1,0 0 1,0 0-1,0 0 1,-1 0-1,1 0 1,0 0 0,0 0-1,0 0 1,0-1-1,0 1 1,0 0-1,-1 0 1,1 0-1,0 0 1,0 0 0,0 0-1,0 0 1,0 0-1,0 0 1,0 1-1,-1-1 1,1 0-1,0 0 1,0 0-1,0 0 1,0 0 0,0 0-1,0 0 1,0 0-1,-1 0 1,1 0-1,0 0 1,0 0-1,0 0 1,0 0-1,0 1 1,0-1 0,0 0-1,-32 23 82,-2 11-37,1 1 1,2 2-1,1 1 0,-45 77 0,40-50-31,2 2-1,-34 103 1,66-168-25,0 1-1,0 0 1,0 0 0,1 0 0,0 0-1,-1 0 1,1 4 0,0-7 8,0 0 1,0 1-1,0-1 0,0 0 1,0 0-1,0 0 0,0 0 1,0 1-1,0-1 0,0 0 1,0 0-1,0 0 1,1 0-1,-1 0 0,0 1 1,0-1-1,0 0 0,0 0 1,0 0-1,0 0 0,0 0 1,1 0-1,-1 1 0,0-1 1,0 0-1,0 0 0,0 0 1,0 0-1,1 0 0,-1 0 1,0 0-1,0 0 1,0 0-1,0 0 0,0 0 1,1 0-1,-1 0 0,0 0 1,0 0-1,0 0 0,1 0 1,11-9-71,3-11-29,-1 0 0,-1 0 0,16-35 0,-5 11 28,-13 25 44,-6 9-5,0 0 0,1 1 1,13-17-1,-19 25 33,0 1 0,1 0-1,-1-1 1,0 1 0,0-1 0,1 1 0,-1 0 0,0-1 0,1 1-1,-1 0 1,0 0 0,1-1 0,-1 1 0,0 0 0,1 0 0,-1-1-1,1 1 1,-1 0 0,1 0 0,-1 0 0,0 0 0,1 0 0,-1 0-1,1 0 1,-1 0 0,1 0 0,-1 0 0,0 0 0,1 0 0,-1 0-1,1 0 1,-1 0 0,1 0 0,-1 0 0,0 1 0,1-1 0,-1 0 0,1 0-1,-1 0 1,0 1 0,1-1 0,-1 0 0,0 0 0,1 1 0,-1-1-1,0 0 1,1 1 0,-1-1 0,0 1 0,1-1 0,8 27-17,-7-18 8,2 1-1,0 0-1,1 0 0,1-1 0,-1 1 0,1-2 0,14 17 0,-18-22 20,1-1-1,-1 0 0,0 0 1,1 0-1,-1 0 0,1-1 1,0 1-1,-1-1 0,1 0 1,0 1-1,0-1 0,5 1 1,-6-2 1,0 0 1,0 0 0,0 0-1,0 0 1,0-1 0,0 1-1,0 0 1,0-1 0,0 0 0,0 1-1,0-1 1,-1 0 0,1 0-1,0 0 1,-1 0 0,1 0-1,0-1 1,-1 1 0,1 0-1,-1-1 1,2-2 0,2-6 124,-11 10-40,6 0-94,0 0 1,-1 1 0,1-1-1,-1 0 1,1 0 0,0 0-1,-1 1 1,1-1-1,0 0 1,0 1 0,-1-1-1,1 0 1,0 1 0,0-1-1,-1 0 1,1 1 0,0-1-1,0 1 1,0-1 0,-1 0-1,1 1 1,0-1-1,0 1 1,0-1 0,0 0-1,0 1 1,0-1 0,0 1-1,0-1 1,0 1 0,0-1-1,0 0 1,0 1 0,1-1-1,-1 1 1,0-1 0,0 0-1,0 1 1,0-1-1,1 1 1,-1-1 0,0 0-1,1 1 1,-1-1 0,0 0-1,0 0 1,1 1 0,-1-1-1,0 0 1,1 0 0,0 1-1,2 0 8,1 1-1,-1-1 1,1 0 0,0 0-1,0 0 1,-1-1-1,1 1 1,0-1-1,0 0 1,0 0 0,-1 0-1,1-1 1,0 1-1,4-2 1,-3 1-3,45-8 82,90-29 1,-89 21-30,69-11 1,-115 27-55,0 0 0,0 1 0,0-1 0,0 1-1,0 0 1,0 0 0,1 1 0,5 1 0,-10-2 1,0 1 0,0-1-1,-1 0 1,1 1 0,0-1 0,0 1 0,0-1-1,0 1 1,0 0 0,-1-1 0,1 1 0,0 0-1,-1 0 1,1-1 0,0 1 0,-1 0-1,1 2 1,0-1 2,-1-1 0,1 1 0,-1 0 0,0 0 0,0-1 0,0 1 0,0 0 0,0 0 0,0-1 0,0 1 0,0 0 0,-1 0 0,0 2 0,-7 15 68,6-16-61,0 0 0,1 0 0,0 0-1,-1 0 1,1 0 0,0 0 0,0 0-1,1 0 1,-1 1 0,1-1 0,0 0-1,-1 0 1,2 6 0,-1-9-47,0 0-1,1 1 1,-1-1 0,0 0 0,1 1 0,-1-1-1,0 0 1,1 0 0,-1 1 0,0-1 0,1 0 0,-1 0-1,1 0 1,-1 0 0,1 1 0,-1-1 0,0 0-1,1 0 1,-1 0 0,1 0 0,-1 0 0,1 0 0,-1 0-1,1 0 1,-1 0 0,1 0 0,-1 0 0,0 0-1,1-1 1,-1 1 0,1 0 0,-1 0 0,0 0 0,1-1-1,-1 1 1,1 0 0,-1 0 0,0-1 0,1 1 0,-1 0-1,1-1 1,15-13-210,6-10-39,1-9-125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48.276"/>
    </inkml:context>
    <inkml:brush xml:id="br0">
      <inkml:brushProperty name="width" value="0.05" units="cm"/>
      <inkml:brushProperty name="height" value="0.05" units="cm"/>
    </inkml:brush>
  </inkml:definitions>
  <inkml:trace contextRef="#ctx0" brushRef="#br0">352 10 16644,'6'-9'1514,"-14"18"-348,-28 45 568,-41 81-1,-17 67-827,92-199-890,-40 93 611,-47 155 1,87-242-613,-1-1 1,2 1-1,-1-1 1,1 1-1,1 0 1,0 13-1,0-22-16,0 1 1,0 0-1,0-1 1,0 1-1,0-1 0,0 1 1,0-1-1,1 1 1,-1-1-1,0 1 0,0 0 1,0-1-1,1 1 1,-1-1-1,0 1 0,1-1 1,-1 1-1,0-1 1,1 0-1,-1 1 0,1-1 1,-1 1-1,1-1 1,-1 0-1,0 1 0,1-1 1,-1 0-1,1 0 1,0 1-1,-1-1 0,1 0 1,-1 0-1,1 0 1,-1 0-1,1 0 1,0 0-1,-1 0 0,1 0 1,-1 0-1,1 0 1,-1 0-1,1 0 0,0 0 1,-1 0-1,1 0 1,-1 0-1,1-1 0,-1 1 1,1 0-1,-1 0 1,1-1-1,-1 1 0,1 0 1,0-2-1,24-19-5,-7-2-48,-1 0-1,-1-1 0,0-1 0,11-27 1,42-111-595,-48 110 302,-16 46 48,1 10 135,3 24 85,0-3 79,-7-21 6,0 0 0,0 0 0,0-1 1,1 1-1,-1-1 0,1 1 0,0-1 0,-1 0 0,1 0 0,0 0 0,0 0 0,0 0 0,1-1 0,-1 0 0,4 2 0,-1-2 12,-1 0 1,1 0-1,0 0 0,0-1 0,0 0 0,0 0 1,0 0-1,8-2 0,-1-1 30,1-1 1,-1 0-1,0 0 0,0-2 1,0 1-1,22-15 0,-25 13-14,0 0 0,-1 0-1,1-1 1,-1-1 0,8-9 0,-13 11-26,-7 6-10,-9 8-8,-2 7 22,0 0 0,1 2 1,1-1-1,0 1 0,1 1 1,1 0-1,-12 28 0,19-40 2,1 1-1,0-1 0,1 1 0,0-1 0,-1 1 0,2 0 0,-1-1 0,0 8 0,2-11-7,-1 0 0,0-1 0,0 1 0,1 0 0,-1 0 0,1-1 0,-1 1 0,1 0 0,0-1-1,-1 1 1,1 0 0,0-1 0,0 1 0,0-1 0,1 1 0,-1-1 0,0 0 0,0 0 0,1 1 0,-1-1 0,1 0 0,-1 0 0,1 0 0,-1 0 0,1-1 0,0 1 0,-1 0 0,1-1 0,3 1 0,3 1 6,1-2 1,-1 1 0,0-1-1,1 0 1,-1-1 0,0 0-1,1 0 1,-1-1 0,0 0-1,0 0 1,0-1 0,12-6 0,8-5 11,-1 0 1,27-20-1,-19 8-102,59-57-1,-58 50-110,-36 33 186,0 1 1,0-1-1,0 0 1,0 0-1,0 0 1,0 0-1,0 0 1,0 0-1,0 0 1,0 0-1,0 0 1,0 0-1,0 1 1,0-1-1,0 0 1,0 0-1,0 0 1,0 0-1,1 0 1,-1 0-1,0 0 1,0 0-1,0 0 1,0 0-1,0 0 1,0 0-1,0 0 1,0 0-1,0 0 1,0 0-1,1 0 1,-1 0-1,0 0 1,0 0-1,0 0 1,0 0-1,0 0 1,0 0-1,0 0 1,0 0-1,0 0 1,1 0-1,-1 0 1,0 0-1,0 0 1,0 0-1,0 0 1,0 0-1,0 0 1,0 0-1,0-1 1,0 1-1,0 0 1,0 0-1,0 0 1,0 0-1,0 0 1,0 0-1,1 0 1,-1 0-1,-3 8-51,-25 51 103,19-41 62,0-1-1,1 1 1,1 0 0,1 1 0,1 0-1,-7 36 1,12-54-110,0-1-1,0 1 1,0 0-1,0 0 1,0 0-1,-1 0 1,1-1-1,1 1 1,-1 0-1,0 0 1,0 0-1,0-1 1,0 1-1,1 0 1,-1 0-1,0 0 1,0-1 0,1 1-1,-1 0 1,1 0-1,-1-1 1,1 1-1,-1-1 1,1 1-1,-1 0 1,1-1-1,0 1 1,-1-1-1,1 1 1,0-1-1,-1 1 1,1-1 0,1 1-1,-1-1-56,0-1 1,1 1-1,-1 0 0,0-1 1,0 1-1,0-1 0,0 1 1,0-1-1,0 1 0,1-1 1,-1 0-1,-1 0 0,1 1 1,0-1-1,0 0 0,0 0 1,0 0-1,-1 0 0,1 0 1,0 0-1,-1 0 0,1 0 1,-1 0-1,2-3 0,3-8-126,-1-1 0,4-18-1,-5 19 65,8-33-342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4.654"/>
    </inkml:context>
    <inkml:brush xml:id="br0">
      <inkml:brushProperty name="width" value="0.05" units="cm"/>
      <inkml:brushProperty name="height" value="0.05" units="cm"/>
    </inkml:brush>
  </inkml:definitions>
  <inkml:trace contextRef="#ctx0" brushRef="#br0">18 1 17484,'-17'162'5464,"17"-139"-5028,0 1 0,2-1-1,0 1 1,11 41 0,-13-63-422,1 1 0,0-1 0,0 0 1,-1 1-1,1-1 0,1 0 0,-1 0 1,0 0-1,0 0 0,1 0 0,-1 0 1,1 0-1,0 0 0,0-1 0,-1 1 1,1 0-1,0-1 0,0 0 0,0 1 1,1-1-1,-1 0 0,0 0 0,3 1 1,-2-2-3,1 0 1,-1 1 0,0-1-1,1 0 1,-1-1 0,0 1-1,1-1 1,-1 1 0,0-1-1,0 0 1,1 0 0,-1 0-1,0-1 1,0 1 0,0-1-1,4-3 1,10-7 22,-1-1 0,-1 0 0,0-2 0,-1 1 0,20-28 0,-10 8-284,35-66-1,-53 89 87,-3 6-59,0-1 0,0 1-1,0-1 1,-1 0 0,1 0-1,-1 0 1,-1 0-1,1-1 1,-1 1 0,0-7-1,-1 13 201,0-1-1,0 1 0,0 0 1,0-1-1,0 1 0,0-1 1,0 1-1,0 0 1,0-1-1,0 1 0,-1-1 1,1 1-1,0 0 1,0-1-1,0 1 0,-1 0 1,1-1-1,0 1 0,0 0 1,-1-1-1,1 1 1,0 0-1,0 0 0,-1-1 1,1 1-1,0 0 0,-1 0 1,1 0-1,-1-1 1,1 1-1,0 0 0,-1 0 1,1 0-1,0 0 1,-1 0-1,1 0 0,-1 0 1,1 0-1,0 0 0,-1 0 1,1 0-1,-1 0 1,1 0-1,0 0 0,-1 0 1,1 0-1,-1 0 1,1 0-1,-1 1 0,-9 2-708</inkml:trace>
  <inkml:trace contextRef="#ctx0" brushRef="#br0" timeOffset="1">218 299 16339,'9'24'1985,"5"-4"-1113,2-2-352,4-3 905,0-2-121,-3-3-696,-1-1-480,1-6 48,3-3-184,5-6-128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48.712"/>
    </inkml:context>
    <inkml:brush xml:id="br0">
      <inkml:brushProperty name="width" value="0.05" units="cm"/>
      <inkml:brushProperty name="height" value="0.05" units="cm"/>
    </inkml:brush>
  </inkml:definitions>
  <inkml:trace contextRef="#ctx0" brushRef="#br0">8 51 20796,'-2'-5'1817,"0"4"-1353,-1-2-240,8 0 864,7 0-448,2 0-960,6-1-504,3 0 640,4-3-152,1-11-104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8:49.149"/>
    </inkml:context>
    <inkml:brush xml:id="br0">
      <inkml:brushProperty name="width" value="0.05" units="cm"/>
      <inkml:brushProperty name="height" value="0.05" units="cm"/>
    </inkml:brush>
  </inkml:definitions>
  <inkml:trace contextRef="#ctx0" brushRef="#br0">237 0 16652,'-58'71'1992,"23"-32"-962,2 2 0,3 1 0,-32 56 0,59-93-1019,1 1 1,-1 0 0,1 0 0,0-1 0,0 1-1,1 0 1,0 1 0,0-1 0,0 0 0,1 0-1,0 0 1,0 1 0,0-1 0,1 0 0,0 0-1,0 0 1,1 0 0,0 0 0,0 0 0,0 0-1,0 0 1,1-1 0,0 0 0,0 1 0,1-1-1,0 0 1,0 0 0,0-1 0,0 1 0,1-1-1,-1 0 1,1 0 0,0 0 0,0-1 0,1 0-1,-1 0 1,1 0 0,-1-1 0,9 3 0,-6-3-77,0 0 1,-1-1-1,1 0 1,0 0-1,-1-1 1,1 0 0,0 0-1,0-1 1,8-1-1,6-3-158,38-15-1,-39 12 296,39-9-1,-57 17-40,0 0 0,-1-1-1,1 1 1,-1 0 0,1 0-1,0 1 1,-1-1 0,1 1-1,-1-1 1,1 1 0,-1 0-1,1-1 1,-1 1 0,4 3-1,1 0 63,-1 0-1,1 1 1,7 9-1,19 13 7,2-8-112,1-2 1,63 22 0,23 11-296,-105-43 241,-1 2-1,0 1 1,-1 0 0,0 0 0,14 14-1,-25-19 63,1-1 0,-1 1 0,0 0 0,0 0 0,-1 0 0,1 1 0,-1-1 0,0 1-1,-1 0 1,1 0 0,-1 0 0,-1 0 0,1 0 0,-1 0 0,1 11 0,-1-8 37,-2-1-1,1 1 1,-1 0 0,-1-1 0,0 1 0,0-1 0,0 0 0,-1 1 0,0-1 0,-8 14 0,-4 3 141,-1-1 1,0 0 0,-2-1-1,-1-1 1,-1 0 0,0-2-1,-2 0 1,0-2 0,-1 0-1,-1-1 1,-1-2 0,0 0-1,-1-2 1,-30 11-1,47-21-84,1 0 0,-1 0 0,0-1 0,0 0 0,0-1 0,-1 0 0,1-1 0,-12 0 0,18 0-67,0-1-1,0 1 1,0-1-1,0 0 1,0 0 0,1 0-1,-1 0 1,0 0 0,1-1-1,-1 1 1,1-1 0,-1 0-1,1 0 1,-1 0-1,1 0 1,0 0 0,0 0-1,0 0 1,1-1 0,-1 1-1,0-1 1,1 0 0,0 1-1,-1-1 1,1 0 0,0 0-1,0 1 1,1-1-1,-1-3 1,-1-3-35,2 0 0,-1 0 0,1 0 0,0 0 0,1 0 0,0 0 0,1 0 0,0 1 0,0-1 0,0 0 0,1 1 0,1 0 0,0 0 0,0 0 0,7-11 0,3-2-105,1 1 1,1 1-1,0 0 0,25-21 1,-4 8-47,2 1 0,1 2 0,49-26 0,134-60-1174,-167 88 581,39-26 55,-63 30 213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9:02.625"/>
    </inkml:context>
    <inkml:brush xml:id="br0">
      <inkml:brushProperty name="width" value="0.05" units="cm"/>
      <inkml:brushProperty name="height" value="0.05" units="cm"/>
    </inkml:brush>
  </inkml:definitions>
  <inkml:trace contextRef="#ctx0" brushRef="#br0">0 15 8370,'1'1'72,"-1"0"0,1 0 0,0 0 0,-1 0 0,1 0 0,0 0 0,0 0 0,0 0 0,0 0 0,0 0 0,0-1 0,0 1 0,0 0 0,0-1 0,0 1 0,0 0 0,0-1 0,0 0 0,1 1 0,-1-1 0,1 1 0,29 6 346,12-2-72,1-2 0,0-3 1,72-7-1,-22 1-52,603-3 255,-52 2-10,1200-10-190,-903 80-306,-448-26-26,1-22 16,196 10-3,257-16 10,-369-17-6,520-22 12,111-31-30,-33 61 1,441 19 30,-1428-19-26,1035 2 281,-630-7-242,157 2-18,580-11 385,-989 6-123,318 20-1701,-562-7 632,-56-3 355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9:24.897"/>
    </inkml:context>
    <inkml:brush xml:id="br0">
      <inkml:brushProperty name="width" value="0.05" units="cm"/>
      <inkml:brushProperty name="height" value="0.05" units="cm"/>
    </inkml:brush>
  </inkml:definitions>
  <inkml:trace contextRef="#ctx0" brushRef="#br0">3541 467 8514,'-280'-116'5547,"-115"-38"-4383,-137 36-1003,-8 55-93,390 52-47,1 6-1,-1 7 1,-206 29 0,42 35 224,254-49-131,1 2-1,1 4 1,-62 33 0,89-40-49,2 3 0,0 0 0,1 2 1,1 0-1,1 2 0,1 2 0,-43 53 0,53-59-49,2 1 0,1 1 0,0 0 0,1 0 0,2 1 0,0 1 0,1-1 0,2 2-1,0-1 1,1 0 0,2 1 0,-2 34 0,5-47-2,0 1 0,1-1 0,1 1 0,0-1 0,0 1 0,1-1 0,0 0-1,1 0 1,1 0 0,-1-1 0,2 1 0,8 12 0,-5-10 32,2-1 1,-1 0-1,2 0 1,-1-1-1,2 0 0,-1-1 1,1-1-1,15 8 1,11 3 73,0-2 1,2-1-1,0-3 1,0-1-1,74 12 1,312 46 97,-248-43-202,127 12-21,3-14 1,442-19-1,-630-12 13,0-6 1,-1-6 0,-1-4 0,-1-6 0,-2-5 0,0-5-1,120-56 1,-195 73 50,-1-2 0,-1-1 0,-1-2 1,0-1-1,-3-3 0,48-47 0,-74 67 4,0-1 1,-1-1 0,0 1 0,-1-1-1,0-1 1,6-12 0,-11 19-19,0-1 0,1 0 0,-2 0-1,1 0 1,-1 0 0,0-1 0,0 1 0,-1 0 0,0 0 0,0-1 0,0 1 0,-1 0 0,0 0 0,-3-13 0,0 9 10,-1-1 0,-1 1 1,1 0-1,-2 0 0,1 1 0,-1 0 1,-1 0-1,1 1 0,-1-1 0,-1 2 1,-13-10-1,-6-3 62,-1 1 0,-47-23 0,-5 5-171,0 4 0,-3 3 1,0 3-1,-168-28 0,178 47-317,-106 0 0,137 8 149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09:40.595"/>
    </inkml:context>
    <inkml:brush xml:id="br0">
      <inkml:brushProperty name="width" value="0.05" units="cm"/>
      <inkml:brushProperty name="height" value="0.05" units="cm"/>
    </inkml:brush>
  </inkml:definitions>
  <inkml:trace contextRef="#ctx0" brushRef="#br0">9613 303 12875,'2'-2'132,"0"0"0,-1-1 0,1 1 0,-1-1 0,1 1 0,-1-1 0,0 0 0,0 1 1,0-1-1,-1 0 0,1 0 0,-1 0 0,1 0 0,-1 1 0,0-1 0,0 0 0,0 0 0,-1 0 0,1 0 1,-1 0-1,1 1 0,-1-1 0,0 0 0,0 0 0,0 1 0,-1-1 0,1 1 0,-3-5 0,1 3-37,0 1 0,-1-1 0,1 1-1,-1-1 1,0 1 0,1 0 0,-1 1-1,-1-1 1,1 1 0,0-1-1,-1 1 1,1 1 0,-1-1 0,1 1-1,-1-1 1,-7 0 0,-95-8-414,-32-5 74,-55-14 249,-219-4 1,-517 58-70,624-11 69,-259 13 1,-381 13-92,839-38 81,-775 10-115,2-34-290,41-69 328,272 22 58,118 44 55,-3 22 24,302 4-41,1-2 51,-375 8 29,382 2 1,-233 43 0,321-41-6,1 2-1,1 2 0,0 2 0,-52 26 0,97-38-85,0-1 0,0 1 0,0 0 0,1 1 0,-1 0 0,1 0 0,1 0 0,-1 1 0,1-1-1,0 1 1,0 1 0,1-1 0,0 1 0,1-1 0,-1 1 0,2 0 0,-4 11 0,2-2-29,1 1 0,0-1 1,2 1-1,0 0 1,0-1-1,2 1 0,3 23 1,-2-33 7,-1 0 1,1 0-1,0-1 1,1 1-1,0-1 1,0 1-1,1-1 0,0 0 1,0-1-1,1 1 1,5 6-1,-2-4-3,1 0 0,0-1 0,0-1 0,1 1 0,0-2 0,17 10-1,10 0-9,-1-1 0,2-2 0,57 11 0,-78-20 31,313 56-7,5-26 1,-24-3 5,514 41 40,-57-69-29,-283-3 9,-72 0 12,495 9-13,441 81-21,-1167-75 1,614 18-9,-2-85 13,-80-66 30,-7-25 16,-275 54-35,-347 73-9,95-23 51,-172 37-5,-1 0 0,1 0 0,-1-1 0,0-1 0,0 1 0,9-6 0,-14 7-16,-1 1 0,1 0 0,-1-1 0,1 1-1,-1-1 1,0 1 0,1-1 0,-1 0-1,0 1 1,0-1 0,0 0 0,0 0-1,-1 0 1,1 0 0,0 0 0,-1 0-1,1 0 1,-1 0 0,0 0 0,0 0 0,0 0-1,0 0 1,0 0 0,0 0 0,0 0-1,-1 0 1,1 0 0,-1-2 0,-4-12 86,-1 1 1,-1 1-1,0-1 1,0 1-1,-2 0 1,0 1-1,0 0 1,-1 0-1,-18-17 1,9 13-138,0 0-1,-2 1 1,1 1 0,-2 1-1,-29-15 1,22 16-236,-1 1-1,-1 1 0,0 2 1,-40-7-1,-128-10-501,187 25 745,-102-10-409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0:03.121"/>
    </inkml:context>
    <inkml:brush xml:id="br0">
      <inkml:brushProperty name="width" value="0.05" units="cm"/>
      <inkml:brushProperty name="height" value="0.05" units="cm"/>
    </inkml:brush>
  </inkml:definitions>
  <inkml:trace contextRef="#ctx0" brushRef="#br0">4740 465 11354,'-36'-8'4953,"-9"11"-4717,37-2-196,0 0 0,0 0 1,0 0-1,0-1 1,1-1-1,-1 1 0,0-1 1,0-1-1,0 0 1,1 0-1,-10-3 1,-78-44-25,-59-25 25,6 23-34,-2 7 1,-1 7-1,-235-27 0,-62 28 62,-2 23 128,40 2-60,-241-38 366,545 37-502,-161 1-1,190 14 7,0 4-1,-141 29 0,204-33 0,-194 53 56,175-45-54,-1 1-1,2 3 1,0 0 0,-30 21 0,48-27-7,1 1 1,1 1 0,0 0 0,0 1 0,1 0 0,0 0 0,-16 27 0,3 4 11,-25 59-1,33-65-3,-2 0 0,-43 64-1,33-67 1,17-21-7,-19 27-1,30-38 0,-1-1-1,1 0 1,-1 1-1,1-1 1,-1 1-1,1-1 1,0 0-1,0 1 0,0-1 1,0 1-1,0-1 1,0 1-1,0-1 1,0 1-1,1-1 1,-1 0-1,0 1 1,1-1-1,-1 0 1,1 1-1,0-1 1,-1 0-1,1 0 1,0 1-1,0-1 1,0 0-1,0 0 1,0 0-1,1 1 0,4 4 6,1 0-1,0 0 1,11 6-1,-12-8-6,44 28-5,2-2 1,1-2-1,1-3 0,108 34 1,239 38-2,338 31 2,-621-110 12,363 37-30,-329-48 14,181-16 1,-124-12 13,-1-9 1,224-62 0,-266 40 6,209-95 1,-76 25 14,-279 115-15,2-1-3,-1 0 0,0-1 0,33-20 0,-49 26 3,0-1 0,-1 1 1,1-1-1,-1 0 0,0 0 1,0 0-1,0-1 0,0 1 1,-1-1-1,0 0 0,0 0 1,0 0-1,-1-1 1,1 1-1,-1-1 0,-1 1 1,1-1-1,-1 1 0,1-10 1,-1 2-70,-1 0 1,0 1 0,-1-1-1,0 0 1,-1 1 0,-1-1-1,0 1 1,0-1 0,-1 1-1,-1 0 1,0 1-1,-1-1 1,0 1 0,0 0-1,-2 1 1,1-1 0,-1 1-1,-1 1 1,-17-17 0,-6 5-164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0:11.755"/>
    </inkml:context>
    <inkml:brush xml:id="br0">
      <inkml:brushProperty name="width" value="0.05" units="cm"/>
      <inkml:brushProperty name="height" value="0.05" units="cm"/>
    </inkml:brush>
  </inkml:definitions>
  <inkml:trace contextRef="#ctx0" brushRef="#br0">4791 62 8714,'-75'-11'4039,"-79"9"-1973,-62-4-1843,-1088-14 73,1012 31-252,-198 6-48,-2-23 101,199-14 116,-106-4 129,2 33-223,342-3-79,0 2-1,1 2 1,0 3 0,-77 29 0,104-31 0,0 1-1,1 1 1,0 1-1,1 2 1,1 0 0,0 2-1,2 1 1,0 0-1,1 2 1,-21 25 0,37-39-40,0-1 1,0 0 0,1 1 0,0 0 0,1 0 0,-1 0-1,1 1 1,1-1 0,-1 1 0,1 0 0,-1 10-1,3-13-4,0 0 0,0 0 0,1 0 0,-1-1 0,1 1 0,0 0 0,0 0 0,1-1 0,0 1 0,0 0 0,0-1 0,0 0 0,0 1 0,1-1 0,0 0 0,0 0 0,0-1 0,1 1 0,5 4 0,24 19-28,2-2 1,1-2-1,70 34 1,-94-50 25,96 46 0,2-4-1,3-5 1,1-5 0,1-5-1,2-5 1,1-6 0,172 13-1,126-34 48,1-32-24,143-6 29,-88 37-21,-101 1-39,261-34-39,-517 18 47,-1-6 0,-1-4 0,160-57 0,-267 79 7,18-7-26,37-19 0,-57 26 33,1 0 0,0-1 0,-1 0 0,0 0 0,1-1 0,-1 1 0,0-1 0,-1 0 0,1 0 0,-1 0 0,0 0 0,0-1 0,0 1 0,3-8 1,-5 9 9,0 0 1,-1 1 0,0-1-1,0 0 1,1 1 0,-2-1-1,1 0 1,0 0 0,-1 1-1,1-1 1,-1 0 0,0 1-1,1-1 1,-1 1 0,-1-1-1,1 1 1,0-1 0,-1 1-1,1 0 1,-4-4 0,-3-4 53,-1 0 1,-1 1-1,-11-9 1,14 12-29,-29-22 143,-1 1 0,-71-37 0,-88-30-228,76 47-259,-2 5-1,-166-35 1,139 43 87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0:37.030"/>
    </inkml:context>
    <inkml:brush xml:id="br0">
      <inkml:brushProperty name="width" value="0.05" units="cm"/>
      <inkml:brushProperty name="height" value="0.05" units="cm"/>
    </inkml:brush>
  </inkml:definitions>
  <inkml:trace contextRef="#ctx0" brushRef="#br0">1 254 13683,'6'2'387,"0"0"0,0 0 0,0-1 0,1 0 0,-1 0-1,1-1 1,-1 0 0,1 0 0,-1 0 0,11-2 0,84-14 365,-94 15-599,64-10-6,138-2 0,73 21 105,-214-5-238,89 2 51,78 4 66,69-7-32,0-24 2,-246 18-74,638-29 492,-295 20-377,-286 1 94,165-36-1,-132 15-230,1 6 0,2 7 0,185-1 0,-311 21-4,-1 1-1,1 1 1,0 2-1,44 11 1,-52-7 6,-9-5 157,-4-18-738,3-6-1497,-6 10 1551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0:38.508"/>
    </inkml:context>
    <inkml:brush xml:id="br0">
      <inkml:brushProperty name="width" value="0.05" units="cm"/>
      <inkml:brushProperty name="height" value="0.05" units="cm"/>
    </inkml:brush>
  </inkml:definitions>
  <inkml:trace contextRef="#ctx0" brushRef="#br0">1 2 11402,'10'-1'625,"-3"8"-465,4 7-56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0:46.832"/>
    </inkml:context>
    <inkml:brush xml:id="br0">
      <inkml:brushProperty name="width" value="0.05" units="cm"/>
      <inkml:brushProperty name="height" value="0.05" units="cm"/>
    </inkml:brush>
  </inkml:definitions>
  <inkml:trace contextRef="#ctx0" brushRef="#br0">7 2 9610,'0'0'43,"0"0"0,0-1 0,0 1 0,-1 0 0,1 0 0,0 0 0,0 0 0,0 0 0,-1 0 0,1 0 0,0 0 0,0 0 0,0 0 0,0 0 0,-1 0 0,1 0 0,0 0 0,0 0 0,0 0 0,-1 0 0,1 0 0,0 0 0,0 0 0,0 0 0,-1 0 0,1 0 0,0 0 0,0 1 0,0-1 0,0 0 0,0 0 0,-1 0 0,1 0 0,0 0 0,0 1 0,0-1 0,0 0 0,0 0 0,0 0 0,-1 0 0,1 0 0,0 1 0,0-1 0,0 0 0,0 0 0,0 0 0,0 1 0,0-1 0,0 0 0,0 0 0,0 0 0,0 1 0,0-1 0,0 0 0,0 0 0,0 0 0,0 1 0,0-1 0,0 0 0,0 0 0,0 0 0,1 0 0,-1 1 0,0-1 0,0 0 0,0 0 0,11 13 1500,-5-11-1372,1 1 1,0-1-1,0 0 1,0 0-1,0-1 1,0 0-1,0-1 1,0 1-1,10-2 1,33 5-132,111 34 80,15 4-70,283 4-6,-279-34-42,42 1 1,1-10 1,276-32-1,-366 14 0,281-24 20,-283 33-15,153 11 0,-260-3-8,440 24-12,-338-25 8,212-26 0,-77-5 16,387 4 0,-233 12-35,-79 0 54,68 15-18,-2 32 7,216 26 8,-550-55-40,200 7 8,-25-2 28,-85-7 136,238-27 0,-363 23-141,-10 0-402,-1 0-1,1-1 1,39-12-1,-32 7-70,0 1-1,59-5 1,-58 9 406,0-1 0,49-14 0,-62 11 15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5.046"/>
    </inkml:context>
    <inkml:brush xml:id="br0">
      <inkml:brushProperty name="width" value="0.05" units="cm"/>
      <inkml:brushProperty name="height" value="0.05" units="cm"/>
    </inkml:brush>
  </inkml:definitions>
  <inkml:trace contextRef="#ctx0" brushRef="#br0">1 12 19660,'7'6'1729,"-4"-3"-1193,0-2-352,-2-2 688,2-2-1000,-7-4-16,-3-3-160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0:48.581"/>
    </inkml:context>
    <inkml:brush xml:id="br0">
      <inkml:brushProperty name="width" value="0.05" units="cm"/>
      <inkml:brushProperty name="height" value="0.05" units="cm"/>
    </inkml:brush>
  </inkml:definitions>
  <inkml:trace contextRef="#ctx0" brushRef="#br0">4447 191 7178,'-3'-4'281,"0"1"0,0 0 1,0 0-1,-1 0 1,1 0-1,-1 0 0,1 1 1,-1-1-1,0 1 0,0 0 1,0 0-1,-5-1 1,-9-3 812,-30-6 1,13 4-517,-71-24 100,25 7-680,-156-28-1,126 42-27,-131 3 0,-114 22 208,47-1-50,-1-4-89,-260 1 419,289-26-81,113 5-276,48 6-91,0 6 0,0 5 1,-226 40-1,65 16-10,234-52-6,26-7 6,-1 2 0,1 0-1,0 1 1,1 1 0,0 1-1,-35 19 1,28-8-1,0 1-1,1 1 1,1 1 0,1 1-1,1 1 1,1 1 0,2 2-1,0 0 1,2 1 0,1 0-1,1 1 1,-18 47 0,32-69 2,0-1 1,0 1-1,1 0 1,-1 0-1,1-1 1,1 1-1,-1 0 1,1 0 0,1 0-1,-1 0 1,1 0-1,0 0 1,1 0-1,2 7 1,-2-8 2,1 0 1,1 0 0,-1 0-1,1 0 1,0-1 0,0 0-1,0 0 1,1 0 0,0 0-1,0-1 1,0 0-1,0 0 1,1 0 0,0-1-1,6 4 1,19 7 5,0-1 1,1-2-1,1 0 0,0-3 1,36 6-1,176 12-37,-183-21 16,594 12-14,1-43 29,-273 8 2,-382 18-5,657-35-28,-3-52-79,-486 51 94,-3-8-1,233-93 1,-164 21 105,-234 115-90,0 0 16,0 1-1,0-1 1,-1 0-1,1 0 1,0 0-1,-1 0 1,1 0-1,-1 0 1,1 0 0,-1-1-1,0 1 1,1-1-1,-1 1 1,0-1-1,0 1 1,0-1-1,0 1 1,0-1 0,0 0-1,-1 0 1,1 0-1,-1 1 1,1-1-1,0-3 1,-2 2 20,0 0 1,0 1-1,0-1 1,0 0-1,0 0 1,0 1-1,-1-1 0,1 1 1,-1-1-1,0 1 1,0 0-1,0 0 1,0 0-1,0 0 0,-3-2 1,-21-19-65,-2 1-1,-1 1 1,0 1 0,-1 2-1,-1 1 1,-1 1 0,-1 2-1,-57-17 1,10 13-121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1:08.532"/>
    </inkml:context>
    <inkml:brush xml:id="br0">
      <inkml:brushProperty name="width" value="0.05" units="cm"/>
      <inkml:brushProperty name="height" value="0.05" units="cm"/>
    </inkml:brush>
  </inkml:definitions>
  <inkml:trace contextRef="#ctx0" brushRef="#br0">0 113 12387,'1'0'53,"-1"1"1,1 0 0,0 0 0,-1-1-1,1 1 1,0 0 0,-1-1-1,1 1 1,0-1 0,0 1 0,0-1-1,0 0 1,0 1 0,-1-1-1,1 0 1,0 1 0,0-1 0,2 0-1,23 6-193,-22-6 207,146 28 167,264 13 0,83-22 204,297 4 149,-145-59-396,-77 2-163,-81 28-60,243-6-19,-208 5 19,288-15-46,-219-35-71,-28 1 1,-438 47 258,137 10-1,-259-1-97,0 0-1,0 0 1,1 1-1,-1 0 1,0 0-1,-1 0 1,1 1 0,0 0-1,0 0 1,-1 1-1,8 4 1,-11-1-182,-4-5 117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1:14.210"/>
    </inkml:context>
    <inkml:brush xml:id="br0">
      <inkml:brushProperty name="width" value="0.05" units="cm"/>
      <inkml:brushProperty name="height" value="0.05" units="cm"/>
    </inkml:brush>
  </inkml:definitions>
  <inkml:trace contextRef="#ctx0" brushRef="#br0">8750 224 7410,'-198'-15'2663,"28"3"-2255,-1596-116 2269,1171 92-2735,-542 4 241,603 43-100,-1355 4-141,1005-4 183,614 9 179,-334 68 1,542-76-215,0 3-1,1 2 1,1 4 0,-76 35 0,113-44-88,0 1-1,1 1 1,1 0 0,0 2-1,1 1 1,1 0-1,0 1 1,1 1 0,1 1-1,1 0 1,1 2 0,1-1-1,-14 31 1,19-35-17,2 1 0,0 0-1,1 0 1,1 1 0,-5 31 0,9-38 4,0 0 0,1-1 0,1 1-1,0 0 1,0-1 0,1 1 0,1-1 0,0 0 0,0 1 0,9 17-1,1-3 2,0 0 0,2-1 0,1-1 0,1 0-1,1-1 1,1-1 0,1-1 0,1-1 0,1-1 0,30 22-1,-11-15 2,0-1 0,1-2-1,2-3 1,0-1-1,1-2 1,93 22 0,-8-14 9,173 10 0,759 5-121,-875-37 50,3504-67-1971,-1640-90 1502,-1485 67 912,-457 62-264,-1-4-1,-1-5 0,111-52 1,-198 76-90,7-2 50,26-16 1,-48 25-37,1-1 1,0 1-1,-1-2 0,0 1 0,0 0 0,0-1 0,-1 0 1,0 0-1,0 0 0,5-9 0,-8 11-5,0 0-1,0 0 1,0 0-1,0 0 1,-1 0-1,1-1 1,-1 1-1,0 0 1,0-1-1,0 1 1,0 0-1,0 0 1,-1-1-1,0 1 0,0 0 1,0 0-1,0 0 1,0 0-1,0 0 1,-1 0-1,0 0 1,1 0-1,-1 1 1,0-1-1,0 0 1,0 1-1,-4-3 1,-6-7 90,-1 1 0,0 0 0,-27-17-1,35 25-91,-63-39 78,-3 2 1,-1 4 0,-1 3-1,-79-24 1,21 19-275,-211-36 0,182 49 105,-5 2-31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2:22.418"/>
    </inkml:context>
    <inkml:brush xml:id="br0">
      <inkml:brushProperty name="width" value="0.05" units="cm"/>
      <inkml:brushProperty name="height" value="0.05" units="cm"/>
    </inkml:brush>
  </inkml:definitions>
  <inkml:trace contextRef="#ctx0" brushRef="#br0">231 481 8938,'-2'-5'132,"0"1"0,1 0 1,0-1-1,0 1 0,0-1 1,0 1-1,1-1 0,0 1 1,0-1-1,0 0 0,0 1 0,1-1 1,-1 1-1,1-1 0,0 1 1,3-7-1,-2 3 566,0 0 0,0-1 0,0-12 0,-12 121 1152,5-63-1801,0 54 0,17 42 28,1-2-58,-16 310 22,-1-21-2,5-277-27,-6 0-1,-34 213 0,-26-14-26,-22 135-22,67-335 27,0 200 0,55 207 18,-1-61 1,-31-142 18,7 199 58,6 619-2,-16-1109-73,-6 147 7,5 120-20,1-310 2,1 0 0,0 1 0,1-1 0,1-1-1,0 1 1,1 0 0,0-1 0,0 0 0,1 0 0,1 0 0,0 0 0,0-1 0,1 0 0,10 12 0,8 5 3,-1 1 1,-1 0 0,-2 2-1,29 51 1,-25-26-5,-12-24 19,2-2 1,0 0-1,31 42 0,-39-62-16,0-1 0,0-1 0,1 1 0,0-1 0,0 0 0,1-1 0,0 0 0,0 0 1,0-1-1,1 0 0,0-1 0,0 0 0,0 0 0,0-1 0,13 2 0,8 0 0,1-2 0,-1-2 0,35-1-1,96-15-3,-101 8-6,321-17 5,-273 25 17,165 21 0,-262-20-12,307 37-3,-237-33 23,157-10 0,419-100 55,-555 85-59,-5 0-7,239-53-40,-329 70 26,0 1 1,-1-2-1,1 1 0,-1-1 1,1 0-1,-1-1 0,0 0 1,0 0-1,0 0 0,-1-1 1,0 0-1,1 0 0,-2-1 1,8-7-1,63-87-4,120-152-41,-28 29 61,-161 211-16,0 1-1,-1-2 1,-1 1 0,0-1-1,0 1 1,-1-1 0,-1-1-1,0 1 1,0-16 0,1-19 26,-3-57 1,-1 90-18,-53-971 47,10 432 21,26 289-42,5 82 1,-60-527 242,-56-333 178,95 330-390,35 551-69,8 0 0,41-223 1,14 117-9,17-104-10,-78 340 44,-2 1 0,0-1-1,-2 0 1,-2 1 0,-1-1 0,-1 1 0,-2 0 0,-1 0 0,-1 1 0,-19-45 0,-5-1 395,-68-117 0,86 169-250,-2 1 1,-1 0 0,-1 1 0,-1 1 0,-1 1-1,0 1 1,-2 0 0,-36-24 0,21 22-141,-1 2 0,0 2 0,-2 1 0,-60-16 0,-171-25-329,131 38 209,0 6 1,-270 10-1,-279 74-64,-236 113-3046,879-172 2888,7-2-54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2:57.521"/>
    </inkml:context>
    <inkml:brush xml:id="br0">
      <inkml:brushProperty name="width" value="0.05" units="cm"/>
      <inkml:brushProperty name="height" value="0.05" units="cm"/>
    </inkml:brush>
  </inkml:definitions>
  <inkml:trace contextRef="#ctx0" brushRef="#br0">16 184 11747,'-15'2'2298,"38"-8"-386,-12 3-1783,53-12 995,1 3 0,109-5 0,134 13-828,-185 5-50,1040-60 798,-512 3-970,3 55-82,-87 15-4,-561-14-2,-3-1-927,-4 1 912,1-1 0,-1 1 0,1 0 0,-1-1 0,1 1 0,-1 0 0,1-1 0,0 1 0,-1-1 0,1 1 0,-1-1 0,1 1 0,0-1 0,0 1 0,-1-1 0,1 0 0,0 1 0,0-1 0,0 1 0,-1-2 0,3-13-277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3:27.779"/>
    </inkml:context>
    <inkml:brush xml:id="br0">
      <inkml:brushProperty name="width" value="0.05" units="cm"/>
      <inkml:brushProperty name="height" value="0.05" units="cm"/>
    </inkml:brush>
  </inkml:definitions>
  <inkml:trace contextRef="#ctx0" brushRef="#br0">4007 539 9322,'-11'-46'1538,"-27"-92"1076,33 127-2514,1 0 0,-1 1 0,-1 0 0,0 0 0,0 0 0,-1 1 0,-1 0 0,-11-12 0,5 8-29,0 1 1,0 1-1,-1 1 0,-29-15 0,-5 2-42,-1 3 0,-84-22 0,133 42-28,-119-30 5,-1 6 0,-1 5 0,-1 5 1,-195 3-1,-490 77 299,316 21-148,406-64-87,2 4 0,1 3 0,-129 66 0,101-34 28,-116 86 1,165-102-68,2 3-1,3 3 1,-60 68 0,90-87-25,1 2 0,2 1 0,-34 68 0,-38 126-78,69-155 53,3 1 1,4 1-1,3 1 0,3 0 0,4 1 0,0 123 0,12-150 22,2 0 0,3-1 0,1 0 0,24 73 0,-18-82 4,1-2-1,3 0 1,1-1 0,2 0-1,48 65 1,-41-69-8,2-2 1,1 0-1,2-3 0,67 50 0,-18-25-15,100 50 0,-106-67 11,2-3 0,2-4 0,0-3 1,159 32-1,-131-43 25,0-4 1,1-5-1,153-9 0,71-21 54,501-97 0,-621 72-26,-2-10 0,384-158 0,-515 178-29,-2-3-1,100-69 0,-132 76 37,-1-2 1,-3-1-1,0-3 1,64-78 0,-86 91 33,-2-1 0,-1-1 1,-1 0-1,-1-1 1,-2-1-1,15-49 0,-17 38 53,-2 1 0,-2-1-1,-1 0 1,-1-67 0,-7 44 48,-2 0 1,-17-85 0,-47-119 26,50 211-370,-3 2 0,-2 0 1,-2 1-1,-2 2 0,-3 0 0,-2 2 1,-43-51-1,8 22-50,-5-1-83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3:29.876"/>
    </inkml:context>
    <inkml:brush xml:id="br0">
      <inkml:brushProperty name="width" value="0.05" units="cm"/>
      <inkml:brushProperty name="height" value="0.05" units="cm"/>
    </inkml:brush>
  </inkml:definitions>
  <inkml:trace contextRef="#ctx0" brushRef="#br0">100 222 13379,'-26'28'1525,"21"-23"-1212,0-1-1,1 1 0,0 0 1,-1 0-1,-5 10 0,12-17-261,0 0-1,0 0 0,0 0 0,0 0 1,0 0-1,0 0 0,0 1 1,4-3-1,4-3-9,207-201 313,-196 186-300,-18 19-31,-1 1 0,0 0 1,0-1-1,-1 1 0,1-1 1,0 1-1,2-6 0,-4 7-19,0 1-1,0 0 0,0 0 0,0 0 0,0 0 0,0 0 0,0 0 0,0-1 0,0 1 0,0 0 0,0 0 1,0 0-1,0 0 0,0 0 0,0-1 0,0 1 0,0 0 0,0 0 0,0 0 0,0 0 0,0 0 1,-1 0-1,1-1 0,0 1 0,0 0 0,0 0 0,0 0 0,0 0 0,0 0 0,0 0 0,0 0 0,0 0 1,-1-1-1,1 1 0,0 0 0,0 0 0,0 0 0,0 0 0,0 0 0,0 0 0,-1 0 0,1 0 1,0 0-1,0 0 0,0 0 0,0 0 0,0 0 0,-1 0 0,1 0 0,-17 7 105,-23 19 93,1 2 0,2 1 0,0 3 0,-45 50-1,53-50-46,17-19-87,10-10-45,3-4-10,193-217 130,-193 216 23,-5 4-49,-13 11 17,-24 22 66,13-10-32,2 1 0,1 1 1,1 1-1,-23 35 0,42-49-73,13-15-72,17-16-40,221-193-85,-242 206 104,0 2-1,-1-1 1,0 0 0,-1 0 0,1 0-1,0 0 1,-1-1 0,4-5-1,-6 9 1,0 0-1,0 0 0,0 0 0,0 0 0,0 0 0,0 0 0,0-1 1,0 1-1,0 0 0,1 0 0,-1 0 0,0 0 0,0 0 0,0 0 0,0-1 1,0 1-1,0 0 0,0 0 0,0 0 0,0 0 0,0 0 0,-1 0 0,1-1 1,0 1-1,0 0 0,0 0 0,0 0 0,0 0 0,0 0 0,0 0 1,0-1-1,0 1 0,0 0 0,0 0 0,0 0 0,0 0 0,-1 0 0,1 0 1,0 0-1,0 0 0,0 0 0,0 0 0,0 0 0,0-1 0,-1 1 1,1 0-1,0 0 0,0 0 0,0 0 0,0 0 0,0 0 0,-11 2 20,-14 8 50,-2 5 58,0 1 1,0 1 0,2 1 0,0 1 0,1 2 0,-38 41 0,52-47-82,10-15-47,1 0-1,-1 0 1,0 0 0,0 0-1,0 0 1,0 0 0,1 0 0,-1 0-1,0 0 1,0 0 0,0 0-1,1 0 1,-1 0 0,0 0 0,0 0-1,0 0 1,1 1 0,-1-1-1,0 0 1,0 0 0,0 0-1,0 0 1,1 0 0,-1 0 0,0 0-1,0 1 1,0-1 0,0 0-1,0 0 1,0 0 0,1 0 0,-1 1-1,0-1 1,0 0 0,0 0-1,0 0 1,0 0 0,0 1-1,0-1 1,0 0 0,0 0 0,0 0-1,0 1 1,0-1 0,0 0-1,0 0 1,0 0 0,0 1 0,0-1-1,0 0 1,0 0 0,0 0-1,0 1 1,10-8-31,0 1 0,0-1 0,0-1-1,15-16 1,1 0-32,-3 5 27,-9 9 21,-1-2-1,0 0 1,0 0-1,19-26 1,-69 66 26,30-22-12,-42 35 18,-85 93-1,111-102-400,15-19 255,17-26 34,13-23-62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3:55.665"/>
    </inkml:context>
    <inkml:brush xml:id="br0">
      <inkml:brushProperty name="width" value="0.05" units="cm"/>
      <inkml:brushProperty name="height" value="0.05" units="cm"/>
    </inkml:brush>
  </inkml:definitions>
  <inkml:trace contextRef="#ctx0" brushRef="#br0">78 145 11146,'-10'-1'740,"0"0"0,0 0 0,0-1 0,1-1 0,-16-5 0,25 8-706,0 0-1,0 0 1,0 0 0,-1 0 0,1 0-1,0 0 1,0 0 0,0 0 0,0 0-1,0 0 1,-1 0 0,1 0 0,0 0-1,0 0 1,0 0 0,0 0-1,0 0 1,0 0 0,-1-1 0,1 1-1,0 0 1,0 0 0,0 0 0,0 0-1,0 0 1,0 0 0,0-1 0,0 1-1,0 0 1,0 0 0,0 0 0,0 0-1,0 0 1,0-1 0,0 1-1,0 0 1,0 0 0,0 0 0,0 0-1,0 0 1,0-1 0,0 1 0,0 0-1,0 0 1,7-6 620,9-1-193,32-9 6,1 3 0,86-12 1,104 2-117,560 11-114,-416 15-32,210-19 505,-281 6-476,-308 10-201,20 1-515,-18 3 74,-12 4 91,3-7 276,1 1-1,-1-1 1,0 0-1,-1 0 1,1 0-1,0 0 1,-5 0-1,-9 1-270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3:56.787"/>
    </inkml:context>
    <inkml:brush xml:id="br0">
      <inkml:brushProperty name="width" value="0.05" units="cm"/>
      <inkml:brushProperty name="height" value="0.05" units="cm"/>
    </inkml:brush>
  </inkml:definitions>
  <inkml:trace contextRef="#ctx0" brushRef="#br0">50 143 11506,'-4'1'274,"0"0"-27,0 0 0,-1 0 0,1-1 0,-1 1 0,1-1 0,0 0 0,-1 0 0,-5-1 0,9-1 1417,7-1-1100,8 0-119,395-47 2380,-342 44-2604,1065-57 352,3 50-580,-1115 11-1026,-38-2-143,-3 4 789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3:59.016"/>
    </inkml:context>
    <inkml:brush xml:id="br0">
      <inkml:brushProperty name="width" value="0.05" units="cm"/>
      <inkml:brushProperty name="height" value="0.05" units="cm"/>
    </inkml:brush>
  </inkml:definitions>
  <inkml:trace contextRef="#ctx0" brushRef="#br0">7903 859 6505,'6'-8'371,"0"-1"-1,0 1 0,-1-1 0,-1 0 1,0-1-1,0 1 0,0-1 0,-1 1 1,-1-1-1,0 0 0,0 0 0,-1-1 1,0-15-1,-1 17-240,-1 1 0,0 0 1,0 0-1,-1 0 0,0 0 1,0 0-1,-1 0 1,0 1-1,0-1 0,-1 1 1,0 0-1,0 0 0,-1 0 1,0 0-1,0 1 0,0 0 1,-10-8-1,-5-2-94,0 2 0,-1 1 0,0 0 0,-45-18 0,-98-27 48,159 57-84,-91-31-2,-598-179-75,494 160 44,-310-38 1,-309 49 45,-2 57-8,786-16-6,-1058 58 24,7 59-63,-379 112 32,1463-229 8,-259 50 0,7 21 0,234-64-11,-1 0 0,1 2 0,1 0 0,0 1 0,1 1 0,0 1 0,-21 18 0,33-24 3,-1-1 1,2 1-1,-1 0 0,1 0 0,0 1 1,1-1-1,-1 1 0,-5 16 0,8-18 5,1 1-1,-1-1 1,1 1-1,1-1 0,-1 1 1,1-1-1,0 1 1,0-1-1,1 1 0,0-1 1,0 0-1,1 1 1,3 8-1,0-2-11,1-1 0,1 0 1,0 0-1,0-1 0,2 0 0,-1 0 1,1-1-1,1 0 0,0 0 0,0-1 0,1-1 1,0 0-1,0 0 0,19 9 0,7 1-12,0-1 0,1-2 1,65 16-1,276 51-34,6-22 61,-33-5 10,223 49 63,31 6 10,2-22-6,93-24-46,742-30 0,-571-80-11,-11-78-23,525-244 82,-1321 347-67,-1-4 1,0-2 0,106-64 0,-146 75-6,-1-1 1,-1-1 0,0-1-1,36-41 1,-46 45-1,-1-1 1,0 0-1,-1-1 1,-1 0-1,0-1 0,-2 1 1,0-1-1,6-23 1,-11 32-2,0 0 0,-1 0 1,0 0-1,0 0 0,0 0 0,-2 0 1,1-1-1,-1 1 0,-3-13 1,3 16-3,-1 0 1,-1 1-1,1-1 1,-1 1-1,0-1 1,0 1 0,0 0-1,-1 0 1,1 0-1,-1 1 1,-1-1-1,1 1 1,-1 0 0,1 0-1,-7-4 1,-8-2 1,1 0 1,-1 1 0,0 0-1,-1 2 1,0 0-1,-23-3 1,-129-18 27,149 25-33,-408-30-528,-5 25-413,-15 10 239,209-4 317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5.449"/>
    </inkml:context>
    <inkml:brush xml:id="br0">
      <inkml:brushProperty name="width" value="0.05" units="cm"/>
      <inkml:brushProperty name="height" value="0.05" units="cm"/>
    </inkml:brush>
  </inkml:definitions>
  <inkml:trace contextRef="#ctx0" brushRef="#br0">13 40 15683,'-4'39'2383,"0"56"-1,2-38-1313,2-39-800,-3 21 381,3-1 1,5 46-1,-5-82-624,0 0 0,0 0-1,0-1 1,1 1 0,-1 0 0,0 0 0,1-1-1,0 1 1,-1 0 0,1 0 0,0-1 0,0 1-1,0-1 1,0 1 0,0-1 0,0 1 0,0-1 0,0 0-1,1 1 1,-1-1 0,0 0 0,1 0 0,-1 0-1,1 0 1,0 0 0,-1 0 0,1-1 0,0 1-1,-1 0 1,1-1 0,0 0 0,0 1 0,-1-1-1,1 0 1,0 0 0,0 0 0,0 0 0,0 0-1,-1 0 1,1 0 0,0-1 0,0 1 0,-1-1-1,1 1 1,2-2 0,6-2 49,-1-1 0,0 1-1,-1-2 1,1 1 0,-1-1 0,0-1-1,0 0 1,-1 0 0,13-15 0,-1-4 112,30-49 1,-34 49-259,-1 0 1,-1-1-1,-1-1 1,-2 0-1,-1 0 1,11-56-1,-21 63-582,1 21 618,0-1 1,0 1-1,0 0 1,-1-1-1,1 1 1,0 0 0,0-1-1,0 1 1,-1 0-1,1 0 1,0-1-1,0 1 1,-1 0-1,1-1 1,0 1-1,-1 0 1,1 0-1,0 0 1,-1-1 0,1 1-1,0 0 1,-1 0-1,1 0 1,0 0-1,-1 0 1,1 0-1,-1 0 1,-1 0-52,-1 1 1,1 0-1,-1-1 1,1 1-1,0 0 1,0 0-1,-1 1 1,1-1-1,0 0 1,0 1-1,-3 2 1,-18 15-507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4:26.650"/>
    </inkml:context>
    <inkml:brush xml:id="br0">
      <inkml:brushProperty name="width" value="0.05" units="cm"/>
      <inkml:brushProperty name="height" value="0.05" units="cm"/>
    </inkml:brush>
  </inkml:definitions>
  <inkml:trace contextRef="#ctx0" brushRef="#br0">1795 170 11723,'0'-2'204,"-1"1"1,0 0-1,1-1 1,-1 1 0,0 0-1,0 0 1,0-1 0,0 1-1,0 0 1,0 0-1,0 0 1,0 0 0,0 0-1,0 0 1,0 1-1,-1-1 1,1 0 0,0 1-1,-1-1 1,-1 0 0,-30-10 1535,-12 6-1339,0 3-1,1 2 1,-86 10 0,72-4-288,-134 15 39,88-8 204,-2-4-1,-131-5 1,171-9-314,0 4-1,0 2 1,0 3-1,0 3 1,-102 24-1,144-25-11,0 2-1,0 0 1,1 2-1,-25 13 0,39-17-9,0-1 0,1 1 0,0 0 0,0 1-1,0 0 1,1 0 0,0 1 0,0 0-1,1 0 1,0 1 0,1-1 0,-8 18 0,6-9-23,0 2 1,2-1-1,0 0 1,1 1-1,1 0 1,1 0-1,0 0 1,2 1 0,0-1-1,1 0 1,1 0-1,1 0 1,0 0-1,2 0 1,0-1-1,1 0 1,1 0 0,0 0-1,1-1 1,2 0-1,-1 0 1,2-1-1,14 17 1,-5-11-11,1-1 0,0-1 0,2-1 0,0-1 1,1-1-1,0-1 0,2-1 0,0-2 0,0 0 0,1-2 0,1 0 1,0-2-1,0-2 0,1 0 0,0-2 0,55 3 0,-18-7 58,1-4 1,95-16-1,127-40 149,-76 14-113,-170 36-67,85-27 1,-106 27 33,-1 0-1,-1-2 1,1 0-1,-2-1 1,31-24 0,-10 1 160,67-77 1,23-52 87,-93 117-241,-7 8 56,-1-1 0,40-74 0,-67 109-88,1 1-1,-1-1 1,-1 0 0,1 0-1,-1 0 1,1 0 0,-1 0-1,-1 0 1,1 0-1,-1-1 1,0 1 0,0 0-1,0 0 1,-1 0 0,0-1-1,0 1 1,0 0-1,-4-8 1,2 7-6,-1 0-1,1 0 1,-2 1 0,1-1-1,-1 1 1,1 0 0,-1 0-1,-1 0 1,1 1-1,-1 0 1,1 0 0,-1 0-1,-8-3 1,-25-10-365,0 1 0,-1 2 0,-1 2 1,0 1-1,-1 3 0,-73-6 0,50 10-94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4:32.185"/>
    </inkml:context>
    <inkml:brush xml:id="br0">
      <inkml:brushProperty name="width" value="0.05" units="cm"/>
      <inkml:brushProperty name="height" value="0.05" units="cm"/>
    </inkml:brush>
  </inkml:definitions>
  <inkml:trace contextRef="#ctx0" brushRef="#br0">1125 66 12603,'-24'-11'598,"-1"1"0,0 1 0,-1 2 0,0 0 1,0 2-1,0 1 0,-1 1 0,1 1 0,-30 2 1,-31 5-742,-123 24 1,94-11 535,62-11-370,-83 14 35,116-16-44,1 0 0,0 1 0,0 1 0,-26 13 0,40-16-7,0 0 0,-1 0 0,2 0 0,-1 1 0,0 0 0,1 0 0,0 1 0,0-1 0,1 1 0,-7 11 0,5-6 14,1 0 0,0 0 0,0 1 0,1-1 0,1 1 0,-2 12 0,2-1 9,0 0 0,2 0-1,1 0 1,1 0 0,0 1-1,7 29 1,-5-40-43,1 1 0,0-1 1,0 0-1,1 0 0,1 0 0,0 0 0,1-1 1,1 0-1,-1-1 0,15 17 0,-10-17-3,-1 0 0,1-1 0,1 0 0,0-1 1,0 0-1,1-1 0,0 0 0,0-1 0,16 5 0,-7-4 2,1-1 0,-1-2 0,1 0 0,0-1 0,1-1 0,-1-1 0,48-4 1,-37-1 85,0-3 0,-1-1 0,0-1 0,62-24 0,-38 7 268,105-63 0,37-46 510,-69 29-404,-117 92-409,-1 0 0,-1 0 0,0-1 0,-1-1 0,0 0 0,-1-1 0,8-17 0,-16 28-20,1 0 1,-2-1-1,1 1 1,0-1 0,-1 0-1,0 1 1,-1-1 0,1 0-1,-1 1 1,0-1-1,0 0 1,-1 0 0,0 1-1,0-1 1,0 1-1,-1-1 1,1 1 0,-1-1-1,-1 1 1,1 0 0,-1 0-1,0 0 1,0 0-1,0 0 1,-5-4 0,2 2-61,-1 0 0,-1 0 0,1 1 0,-1 0 0,-1 0 0,1 1 0,-1 0 0,0 1 0,0 0 1,0 0-1,0 1 0,-1 0 0,-17-3 0,11 4-350,0 1 0,-1 0 0,1 1 0,-1 1 0,1 1-1,-17 3 1,-2 3-1123,-57 22-1,53-16 687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4:57.987"/>
    </inkml:context>
    <inkml:brush xml:id="br0">
      <inkml:brushProperty name="width" value="0.05" units="cm"/>
      <inkml:brushProperty name="height" value="0.05" units="cm"/>
    </inkml:brush>
  </inkml:definitions>
  <inkml:trace contextRef="#ctx0" brushRef="#br0">18 246 10706,'-1'0'26,"0"0"-1,1 0 1,-1 0-1,1 0 0,-1 0 1,0 0-1,1 0 1,-1 0-1,1 0 0,-1 0 1,0-1-1,1 1 1,-1 0-1,1 0 1,-1 0-1,1-1 0,-1 1 1,1 0-1,-1-1 1,1 1-1,-1 0 1,1-1-1,-1 1 0,1-1 1,-1 1-1,1-1 1,0 1-1,-1-1 0,1 1 1,0-1-1,0 1 1,-1-1-1,1 1 1,0-1-1,0 0 0,0 1 1,0-1-1,-1 1 1,1-1-1,0 1 1,0-1-1,0 0 0,0 1 1,1-1-1,-1 1 1,0-1-1,0 0 1,0 1-1,0-1 0,1 1 1,-1-1-1,0 1 1,1-2-1,1-1 16,0 0 1,0 1-1,0-1 1,0 0-1,1 1 1,-1-1-1,1 1 1,3-3-1,15-7-62,0 0 1,1 2-1,0 0 1,1 1-1,0 2 1,1 0-1,-1 1 1,42-4-1,10 4-133,111 4 0,301 37 391,-168-7 67,806-13 176,-156-40-267,-552 16-158,249 2 101,253-8 394,-710 7-438,775-45 78,-234 32-147,-504 24 357,393-45 0,-562 36-73,108 7 0,46-3-62,-215 1-17,-1 1 1,1 1-1,0 1 0,28 6 1,-42-7-226,0 0 1,0 0-1,0 1 1,0-1-1,0 0 1,0 1-1,0-1 1,-1 1 0,1 0-1,0 0 1,-1 0-1,0 0 1,1 0-1,0 2 1,12 14-285,-9-14 171,-1-1 0,1 0 1,-1 0-1,1 0 0,9 4 1,-12-6 73,1-1 0,-1 1 0,0 0 0,0-1 0,0 1 0,1-1 0,-1 0 0,0 1 0,1-1 0,-1 0 0,0 0 0,1-1 0,-1 1 0,0 0 0,0-1 0,4-1 0,15-15-219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5:37.729"/>
    </inkml:context>
    <inkml:brush xml:id="br0">
      <inkml:brushProperty name="width" value="0.05" units="cm"/>
      <inkml:brushProperty name="height" value="0.05" units="cm"/>
    </inkml:brush>
  </inkml:definitions>
  <inkml:trace contextRef="#ctx0" brushRef="#br0">8039 211 11939,'-90'-17'2999,"23"5"-2614,-78-6-1,-317-15-243,-162-8-155,30 20 2,-466-12 43,329 16-44,-260-2-2,202 61-316,372-12 150,37 7-62,290-21 230,2 3 0,-105 37 0,109-25-14,2 4 0,1 3-1,2 4 1,2 3 0,-76 59-1,81-49-142,-106 105 0,141-120 3,0 2 1,3 1-1,-55 92 0,-79 216-173,110-218 328,49-114 10,-7 15 1,1 0 0,2 1 0,-17 68 0,28-93-4,1 0 1,0 1-1,0-1 1,1 0-1,0 0 1,1 1-1,0-1 0,0 0 1,2 0-1,-1 0 1,1 0-1,0 0 1,1 0-1,0-1 1,1 0-1,0 0 1,0 0-1,1 0 0,7 7 1,3 1-80,0 0 1,2-2-1,0 0 1,0-1-1,35 20 0,112 48-639,-54-30 210,-55-20 321,-2 1-1,52 42 0,92 90 343,-137-115-62,2-3-1,2-3 1,2-2 0,2-4 0,92 38-1,-34-27-149,2-5-1,162 33 1,-113-45 100,1-7 0,2-8 1,228-8-1,119-37-23,-3-24-84,23-2 15,-143 22 48,777-71-15,169-77 44,-1282 170-16,74-12-5,-2-7 1,0-5 0,172-67-1,-49-8 28,75-29-26,-314 128 0,221-95-73,-219 91 143,-1-1 0,0-2-1,-1 0 1,-1-2-1,0 0 1,35-39 0,-46 41 10,-1 0 0,-1 0 0,0-1 0,-1-1 0,-1 0 0,-1 0 0,0-1 0,-2 1-1,0-2 1,-1 1 0,-1-1 0,1-25 0,-3 17-16,-2 0 0,0 0 0,-2 0-1,-2 1 1,0-1 0,-2 1 0,-1 0 0,-15-38-1,-8-6 102,-3 1 0,-3 2 0,-4 1 0,-87-114-1,100 150-124,-1 2 0,-2 1-1,-37-28 1,-106-66 140,83 66-91,-3 3-1,-157-65 0,171 88-213,-2 4 0,-1 3-1,-150-22 1,-149 16-704,239 28 598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12.027"/>
    </inkml:context>
    <inkml:brush xml:id="br0">
      <inkml:brushProperty name="width" value="0.05" units="cm"/>
      <inkml:brushProperty name="height" value="0.05" units="cm"/>
    </inkml:brush>
  </inkml:definitions>
  <inkml:trace contextRef="#ctx0" brushRef="#br0">1697 529 9218,'-57'-20'868,"0"2"0,-2 2 0,-84-11-1,112 24-740,1 1-1,-1 2 0,1 1 0,-1 1 1,1 2-1,-49 12 0,20 0-79,1 3 1,-72 34-1,100-39-42,2 2 0,0 0-1,0 2 1,2 1 0,-41 38 0,27-16-1,1 2 0,-44 64 0,13-7-6,-93 181-1,124-201 5,5 1-1,2 2 0,-20 91 0,18-20 15,-25 297-1,41 163 1,17-531-17,4 1 1,19 109-1,-18-167-1,2 0 0,1 0 0,1-1 0,1 0 0,1 0 0,2-1 0,0-1-1,1 0 1,2-1 0,0 0 0,28 30 0,-16-27 1,0-2-1,1-1 1,1-1 0,1-1-1,63 30 1,172 54 4,-132-60-35,216 42 1,-255-71-4,-1-4 0,2-4 0,121-6 0,-64-14-16,-1-7-1,210-54 1,286-120 21,-156 5 154,-360 127-42,199-128-1,-273 150-46,-2-2 1,-2-3-1,-1-2 1,-3-2-1,-2-2 0,-2-2 1,-3-3-1,42-70 1,-59 79 5,-2 0 0,-3-1 1,-1-2-1,-3 1 0,-2-2 1,-2 0-1,-3-1 0,-1 0 1,-3 0-1,-2 0 0,-6-75 1,-4 49 4,-3-1 0,-4 1 0,-3 1-1,-4 1 1,-3 0 0,-64-137 0,34 106-25,-6 2 0,-3 3 1,-5 3-1,-5 4 0,-166-171 0,141 172-194,-204-148 1,233 195 78,-3 4-1,-1 2 1,-1 4 0,-105-36 0,-4 20-74,180 52 165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17.214"/>
    </inkml:context>
    <inkml:brush xml:id="br0">
      <inkml:brushProperty name="width" value="0.05" units="cm"/>
      <inkml:brushProperty name="height" value="0.05" units="cm"/>
    </inkml:brush>
  </inkml:definitions>
  <inkml:trace contextRef="#ctx0" brushRef="#br0">8112 130 11594,'-81'20'1844,"-146"14"-1,175-30-1771,1-3-1,0-2 1,0-2 0,-57-12-1,-59-12-201,-225-7-1,-146 6-315,-229-7 33,145 28 245,-442-16 123,-361 7-5,724 92 85,545-45-20,1 6 1,-214 81 0,69 11 50,239-99-82,2 3-1,-99 74 1,126-79-38,1 1 1,1 1-1,2 1 0,-37 54 0,-83 151-200,135-214 242,-26 45 14,2 1 1,3 2-1,-30 94 0,55-137 15,1 1 0,2 0 1,1 1-1,1-1 0,2 1 1,1 0-1,1 0 0,1 0 0,1-1 1,2 1-1,1-1 0,10 31 1,0-16-17,2-1 1,2 0 0,2-2 0,35 52-1,121 139-200,-122-168 82,3-3 0,3-2-1,108 79 1,-81-77 8,2-3 1,136 62-1,-45-38-75,302 92 0,-166-91-316,3-13-1,369 29 1,660-40-900,290-170-1664,-1404 83 2602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17.651"/>
    </inkml:context>
    <inkml:brush xml:id="br0">
      <inkml:brushProperty name="width" value="0.05" units="cm"/>
      <inkml:brushProperty name="height" value="0.05" units="cm"/>
    </inkml:brush>
  </inkml:definitions>
  <inkml:trace contextRef="#ctx0" brushRef="#br0">492 1587 7930,'15'-15'237,"1"0"0,-2-1 0,0-1 0,-1 0 1,16-30-1,-23 36-105,-1 0 0,0-1 0,-1 0 0,0 0 0,-1 0 1,0 0-1,-1-1 0,-1 1 0,0-1 0,0 1 0,-2-14 0,-2-4 101,-2 0-1,-1-1 1,-1 2-1,-12-30 1,-52-116 406,48 121-471,-67-170 125,38 87-659,-82-150 0,121 262 268,-1 0 0,-1 2 0,-2 0 0,0 0 0,-1 2 0,-1 0 0,-27-23 0,-12 3-145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24.966"/>
    </inkml:context>
    <inkml:brush xml:id="br0">
      <inkml:brushProperty name="width" value="0.05" units="cm"/>
      <inkml:brushProperty name="height" value="0.05" units="cm"/>
    </inkml:brush>
  </inkml:definitions>
  <inkml:trace contextRef="#ctx0" brushRef="#br0">44 302 13227,'1'-1'267,"-1"0"0,1 1 1,0-1-1,-1 0 0,1 0 0,0 0 1,-1 0-1,1 1 0,-1-1 1,0 0-1,1 0 0,-1 0 0,0 0 1,1 0-1,-1 0 0,-2-3 2700,-3 15-1736,-6 22-1043,2 1 0,1 1 0,2-1 0,-4 54 0,10-87-178,0 0 1,-1-1 0,1 1-1,0 0 1,0 0-1,0 0 1,0 0 0,0 0-1,0 0 1,0-1-1,1 1 1,-1 0 0,0 0-1,0 0 1,1 0-1,-1-1 1,0 1 0,1 0-1,-1 0 1,1-1 0,-1 1-1,1 1 1,0-3 8,0 1 0,-1 0-1,1 0 1,0 0 0,-1 0 0,1 0 0,0 0 0,-1-1 0,1 1 0,-1 0 0,1 0 0,-1-1 0,1 1 0,0-1-1,-1 1 1,1 0 0,-1-1 0,0 1 0,1-1 0,-1 1 0,1-2 0,24-33 672,-18 19-505,1 0 0,-2-1 1,0 0-1,-1 0 0,-1-1 1,2-18-1,-5 39-189,-1 0 0,1-1 0,0 1 0,0 0 0,0-1-1,0 1 1,1 0 0,-1-1 0,1 0 0,-1 1 0,1-1 0,0 0 0,0 0 0,0 0-1,0 0 1,0 0 0,1 0 0,-1-1 0,1 1 0,-1-1 0,1 1 0,-1-1 0,1 0-1,0 0 1,-1 0 0,6 0 0,-1-1 4,1 1 1,0-2-1,-1 1 0,1-1 0,-1 0 1,1-1-1,-1 0 0,1 0 0,-1-1 1,0 0-1,0 0 0,0 0 0,-1-1 1,1 0-1,9-8 0,-10 8 15,-1 0 0,0 0-1,0-1 1,-1 0 0,1 1-1,-1-1 1,0-1 0,-1 1 0,1-1-1,-1 1 1,0-1 0,0 0-1,-1 0 1,0-1 0,0 1 0,0 0-1,-1-1 1,1-8 0,-2 14-15,0 1 0,0 0 0,0 0 0,0 0 0,0-1 0,0 1 0,0 0 0,-1 0 0,1 0 0,0-1 0,0 1 0,0 0 0,0 0 0,-1 0 0,1 0 0,0 0 0,0 0 0,0-1 0,-1 1 0,1 0 0,0 0 0,0 0 0,-1 0 0,1 0 0,0 0 0,0 0 0,0 0 0,-1 0 0,1 0 0,0 0 0,0 0 0,-1 0 0,1 0 0,0 0 0,0 0 0,-1 0 0,1 0-1,0 0 1,0 0 0,0 1 0,-1-1 0,1 0 0,0 0 0,0 0 0,0 0 0,-1 0 0,1 1 0,0-1 0,0 0 0,0 0 0,0 0 0,0 1 0,-1-1 0,1 0 0,0 0 0,-11 9 18,-2 8-13,1-1 0,1 2 0,1 0 0,-13 28-1,18-34-1,1 0 1,0 0-1,0 1 0,1 0 0,1 0 0,0-1 0,1 1 0,1 16 0,0-25-5,0-1 0,0 1 0,1-1 0,-1 1 0,1-1 0,0 1 0,0-1 0,0 0 0,0 0 0,1 1 0,0-1 0,-1 0 0,1 0 0,0-1 0,0 1 0,0 0 0,1 0 0,4 3 0,-5-5-2,1 1 0,-1-1-1,1 0 1,0 0-1,-1 0 1,1-1-1,0 1 1,0-1-1,-1 1 1,1-1-1,0 0 1,0 0 0,0 0-1,0-1 1,0 1-1,-1 0 1,1-1-1,0 0 1,0 0-1,-1 0 1,1 0-1,-1 0 1,4-2-1,8-5 3,-1-1-1,0 0 0,0 0 1,-1-1-1,0-1 0,-1 0 0,0-1 1,9-13-1,7-12 42,32-61-1,13-46 50,-62 119-38,-1 0 0,-1-1 0,9-51 0,-16 76-45,-1-1 0,0 1 0,0-1 0,1 1 1,-1-1-1,0 1 0,0-1 0,0 1 0,0-1 1,-1 1-1,1-1 0,0 1 0,-1-1 0,1 1 1,-1 0-1,1-1 0,-1 1 0,0 0 1,1-1-1,-1 1 0,0 0 0,0 0 0,0-1 1,0 1-1,0 0 0,0 0 0,-2-1 0,2 2-1,-1 0-1,0-1 1,1 1-1,-1 0 1,0 0-1,1 0 1,-1 0-1,0 0 1,1 1-1,-1-1 0,0 0 1,1 1-1,-1 0 1,0-1-1,1 1 1,-1 0-1,1-1 1,-1 1-1,1 0 1,0 0-1,-1 0 1,1 0-1,0 1 0,-1 0 1,-9 9-4,1 0-1,0 0 1,1 1 0,0 1-1,1-1 1,0 1 0,1 1-1,1 0 1,-6 15 0,3-3-4,1 0 0,2 1 0,0 0 0,-1 31 0,6-49-24,1 1-1,0-1 1,0 1 0,1-1 0,0 0 0,1 0-1,0 1 1,0-1 0,7 15 0,-7-21-123,-1 1 0,1-1 0,0 0 1,0 0-1,0 0 0,1 0 0,-1 0 1,1-1-1,-1 1 0,1-1 0,0 1 1,0-1-1,0 0 0,0 0 1,0 0-1,1-1 0,-1 1 0,1-1 1,-1 0-1,1 0 0,-1 0 0,1 0 1,0-1-1,-1 1 0,1-1 0,0 0 1,3 0-1,4-2-238,-1 1 0,1-1 0,12-5 0,6-5-570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26.179"/>
    </inkml:context>
    <inkml:brush xml:id="br0">
      <inkml:brushProperty name="width" value="0.05" units="cm"/>
      <inkml:brushProperty name="height" value="0.05" units="cm"/>
    </inkml:brush>
  </inkml:definitions>
  <inkml:trace contextRef="#ctx0" brushRef="#br0">151 317 17604,'1'0'111,"-1"-1"1,0 0 0,0 0-1,0 0 1,0 0 0,0 0-1,0 0 1,0 0 0,0 0-1,0 0 1,0 1-1,-1-1 1,1 0 0,0 0-1,0 0 1,-1 0 0,1 0-1,-1 1 1,1-1 0,-1-1-1,0 2-35,1-1 1,-1 1-1,0 0 0,1 0 1,-1-1-1,0 1 0,1 0 0,-1 0 1,0 0-1,1 0 0,-1 0 1,0-1-1,1 1 0,-1 0 0,0 1 1,1-1-1,-1 0 0,0 0 1,1 0-1,-2 1 0,-2 0 115,1 1 1,-1-1-1,0 1 0,1 0 0,-1 0 0,1 1 0,-5 4 1,-7 7-23,1 0 0,1 2 0,-12 17 0,21-27-154,0 1 0,0 0 1,1-1-1,-1 1 0,1 0 0,1 1 0,0-1 1,0 0-1,0 1 0,1-1 0,-1 10 0,2-16-11,0 1 0,0-1-1,0 0 1,1 0 0,-1 0-1,0 0 1,0 0 0,1 1-1,-1-1 1,1 0-1,-1 0 1,1 0 0,-1 0-1,1 0 1,-1 0 0,1 0-1,0 0 1,0-1 0,0 1-1,-1 0 1,1 0 0,0 0-1,0-1 1,0 1-1,0-1 1,0 1 0,0-1-1,0 1 1,0-1 0,1 1-1,-1-1 1,0 0 0,0 0-1,0 1 1,0-1-1,0 0 1,1 0 0,-1 0-1,0-1 1,0 1 0,0 0-1,0 0 1,2-1 0,5 0 12,-1-1 0,0 0 0,0 0 0,0-1 0,9-4 0,-3-1 23,0 0 1,-1-1 0,0 0 0,0 0 0,15-17 0,44-59 156,-60 69-163,-6 12-86,-3 6 11,-4 13-14,-8 23-11,9-36 61,0 0-1,-5 20-152,0 0 0,1 0 1,-2 23-1,6-44 117,1 0 0,0 0 0,0 0 0,0 0-1,0 0 1,0 0 0,0 0 0,0 0 0,0 0 0,1 0 0,-1 0-1,0 0 1,1 0 0,-1 0 0,0 0 0,1 0 0,-1 0 0,1 0-1,-1 0 1,1 0 0,1 1 0,-1-2-18,0 0 1,-1 1-1,1-1 1,0 0-1,0 0 0,0 1 1,0-1-1,0 0 1,-1 0-1,1 0 0,0 0 1,0 0-1,0-1 1,0 1-1,0 0 0,0 0 1,-1 0-1,1-1 1,1 0-1,4-2-279,0 0-1,0 0 1,-1-1-1,0 0 1,9-8 0,19-25-859,-1-2 0,-2-1 0,45-79 0,-26 39 496,52-91 1692,-177 290 4100,-5 41-2643,72-139-2183,1 0-1,1 1 1,1 0 0,1 0-1,-4 40 1,8-54-217,1 0-1,0 0 0,3 12 1,-3-18-49,0-1 1,0 1-1,1 0 1,-1-1 0,1 1-1,-1-1 1,1 1-1,0 0 1,-1-1 0,1 0-1,0 1 1,0-1-1,0 1 1,0-1 0,1 0-1,-1 0 1,0 0-1,0 1 1,1-1 0,-1-1-1,3 3 1,-2-3 2,-1 0 0,0 0 0,0 0-1,0 0 1,0 0 0,0 0 0,1-1 0,-1 1 0,0 0 0,0-1 0,0 1 0,0-1 0,0 1-1,0-1 1,0 1 0,0-1 0,0 0 0,0 1 0,0-1 0,-1 0 0,1 0 0,0 0 0,0 0-1,-1 0 1,1 0 0,-1 0 0,1 0 0,-1 0 0,1 0 0,-1 0 0,1 0 0,-1-2-1,14-40 63,-14 41-58,3-9 18,-1-1-1,-1 0 1,0 1-1,0-1 0,-2-14 1,1 26-24,0-1 0,0 1 1,0-1-1,0 1 0,0-1 0,0 1 1,0-1-1,0 1 0,0-1 0,0 1 1,0 0-1,-1-1 0,1 1 0,0-1 1,0 1-1,0 0 0,-1-1 0,1 1 1,0-1-1,-1 1 0,1 0 0,0-1 1,-1 1-1,1 0 0,-1-1 0,-7 7-46,-4 16-27,12-21 72,0 0 0,-1-1 0,1 1 0,0 0 0,0 0 0,0 0 0,0-1 0,0 1 1,0 0-1,0 0 0,0 0 0,0-1 0,1 1 0,-1 0 0,0 0 0,0-1 0,1 1 0,-1 0 1,0 0-1,1-1 0,-1 1 0,1 0 0,-1-1 0,1 1 0,-1-1 0,2 2 0,-1-1-1,1-1 1,-1 1-1,1-1 0,-1 0 0,0 1 0,1-1 0,-1 0 0,1 0 0,-1 1 0,1-1 0,-1-1 0,1 1 1,1 0-1,6-2-5,-1 0 1,0 0 0,0-1 0,8-4 0,21-11-3,-29 12 9,0 2 0,1-1-1,-1 1 1,1 0-1,0 1 1,0 0-1,1 1 1,-1 0-1,0 0 1,12 0-1,-20 2-4,1 0 0,-1 0 0,1 0 0,-1 0 0,1 1 0,-1-1 0,1 1 0,-1-1 0,0 1 0,1-1 0,-1 1 0,0 0 0,0-1 0,1 1 0,-1 0 0,0 0 0,0 0 0,0 0 0,0 0 0,0 0 0,0 0 0,0 1 0,1 1 0,0 2-22,0-1 1,-1 1-1,1 0 0,-1 0 1,1 8-1,-2-10 19,0 0 1,1 1-1,-1-1 0,1 0 1,0 0-1,0 0 0,0 0 0,1 1 1,-1-1-1,1-1 0,2 5 0,-2-5 9,0-1-1,0 0 0,0 0 1,0 0-1,0 0 0,0 0 1,0 0-1,0-1 0,0 1 0,1-1 1,-1 1-1,0-1 0,0 0 1,1 0-1,-1 0 0,0 0 0,4-1 1,39-9-27,-43 9 25,126-40-301,-127 40 294,0 1 0,0-1 0,0 1 0,0 0 0,0-1 0,0 1 0,0 0 0,0 0 0,0 0 0,0 0 0,0 0 0,0 0 0,0 0 0,0 0 0,0 0 0,0 0 0,0 0 0,0 1 0,0-1 0,0 0 0,0 1 0,0-1 0,0 1 0,0-1 0,0 1 0,0 0 0,-1-1 0,1 1 0,0 0 0,0-1 0,-1 1 0,1 0 0,0 0 0,-1 0 0,1 0 0,-1-1 0,1 3 0,0 2-8,0 1 1,-1-1 0,0 1 0,0-1 0,0 1-1,-2 7 1,2-9 27,-1 0 0,0 0 0,1 0-1,0 0 1,0 0 0,0 0 0,1 0-1,-1 0 1,1 0 0,0 0 0,1 4 0,0-6-8,0 0 0,0 0 1,0 0-1,0 0 0,0-1 1,0 1-1,0-1 1,1 0-1,-1 1 0,1-1 1,-1 0-1,1 0 0,-1 0 1,1-1-1,0 1 1,-1-1-1,1 1 0,0-1 1,-1 0-1,6 0 0,1-1 14,1 0 0,-1 0 1,0 0-1,16-6 0,-17 4 20,0-1 1,0 0 0,0 0 0,-1-1-1,0 0 1,0 0 0,0 0 0,-1-1-1,1 0 1,-1 0 0,-1-1 0,1 0-1,-1 0 1,0 0 0,-1 0 0,5-12-1,-6 14 13,-1 0-1,0-1 0,0 1 0,-1 0 0,0 0 0,1-1 0,-2 1 1,1-1-1,-1 1 0,0-1 0,0 0 0,0 1 0,-1-1 0,0 1 0,0 0 1,0-1-1,-1 1 0,0 0 0,0 0 0,0-1 0,-1 2 0,1-1 1,-1 0-1,0 0 0,-1 1 0,-5-7 0,9 11-48,-1-1-1,1 1 1,0 0 0,0 0 0,0-1-1,0 1 1,0 0 0,-1-1-1,1 1 1,0 0 0,0 0-1,0-1 1,-1 1 0,1 0-1,0 0 1,0 0 0,-1 0-1,1-1 1,0 1 0,-1 0-1,1 0 1,0 0 0,-1 0-1,1 0 1,0 0 0,0 0 0,-1 0-1,1-1 1,0 1 0,-1 0-1,1 1 1,0-1 0,-1 0-1,1 0 1,0 0 0,-1 0-1,1 0 1,0 0 0,-1 0-1,1 0 1,0 0 0,0 1-1,-1-1 1,1 0 0,0 0 0,0 0-1,-1 1 1,1-1 0,0 0-1,0 0 1,-1 1 0,1-1-1,0 0 1,0 0 0,0 1-1,0-1 1,0 0 0,-1 1-1,1-1 1,0 0 0,0 1-1,1 20-223,0-18 142,0 1 1,1 0 0,0-1-1,0 1 1,0-1 0,0 0-1,0 0 1,1 0 0,-1 0-1,1 0 1,0 0 0,0-1-1,0 0 1,0 1 0,0-1-1,4 2 1,1-5-151,-2-7-54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26.597"/>
    </inkml:context>
    <inkml:brush xml:id="br0">
      <inkml:brushProperty name="width" value="0.05" units="cm"/>
      <inkml:brushProperty name="height" value="0.05" units="cm"/>
    </inkml:brush>
  </inkml:definitions>
  <inkml:trace contextRef="#ctx0" brushRef="#br0">30 22 16940,'-8'-6'992,"-2"0"-1008,2 1-56,4 0 1416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5.869"/>
    </inkml:context>
    <inkml:brush xml:id="br0">
      <inkml:brushProperty name="width" value="0.05" units="cm"/>
      <inkml:brushProperty name="height" value="0.05" units="cm"/>
    </inkml:brush>
  </inkml:definitions>
  <inkml:trace contextRef="#ctx0" brushRef="#br0">0 0 15355,'13'7'1753,"1"2"-969,4-5-312,4-1 848,1-1-200,5-1-599,2-1-489,1-1 152,1-5-144,6-1-168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27.980"/>
    </inkml:context>
    <inkml:brush xml:id="br0">
      <inkml:brushProperty name="width" value="0.05" units="cm"/>
      <inkml:brushProperty name="height" value="0.05" units="cm"/>
    </inkml:brush>
  </inkml:definitions>
  <inkml:trace contextRef="#ctx0" brushRef="#br0">250 221 16740,'0'-2'145,"1"-1"1,-1 1 0,0 0 0,0-1 0,0 1 0,-1 0 0,1-1-1,-1 1 1,1 0 0,-1 0 0,0-1 0,0 1 0,0 0 0,0 0-1,0 0 1,0 0 0,0 0 0,-1 0 0,1 1 0,-1-1 0,1 0-1,-1 1 1,0-1 0,0 1 0,-3-3 0,2 3-64,0 0 0,0 0 0,0 0 0,0 0 0,0 0 0,0 1 0,0-1-1,0 1 1,0 0 0,0 0 0,0 0 0,0 1 0,0-1 0,0 1 0,0-1 0,0 1 0,0 0 0,1 0 0,-1 0 0,-3 2 0,-7 5-56,0 1-1,0 0 1,1 0 0,0 1 0,0 1 0,1 0 0,1 1 0,0 0-1,1 0 1,0 1 0,0 0 0,-11 27 0,19-38-30,0 0-1,0 0 1,1 0 0,-1-1-1,1 1 1,-1 0 0,1 0-1,0 1 1,-1-1 0,1 0-1,0 0 1,1 0 0,-1 0 0,0 0-1,0 0 1,2 3 0,-2-4 0,1 0 1,0 0 0,-1-1 0,1 1 0,0 0-1,0 0 1,0-1 0,0 1 0,-1 0-1,1-1 1,0 1 0,0-1 0,0 1 0,0-1-1,0 0 1,0 1 0,0-1 0,0 0 0,0 0-1,1 0 1,-1 1 0,1-1 0,5-1-8,1 0 0,-1 0 1,0 0-1,0 0 1,0-1-1,0-1 0,9-3 1,-2 0-12,-6 2 18,0 1-1,0 0 0,0 0 1,0 0-1,14-1 1,-20 4 3,0 0 1,1 0-1,-1 0 1,0 0 0,0 0-1,0 1 1,0-1 0,0 1-1,0-1 1,0 1-1,0 0 1,0 0 0,0 0-1,0 0 1,0 0-1,0 0 1,-1 1 0,1-1-1,0 0 1,-1 1-1,1 0 1,-1-1 0,0 1-1,1 0 1,-1 0 0,0-1-1,1 5 1,4 8-12,0 0 0,-1 0 0,-1 1 0,0 0-1,-1 0 1,-1 0 0,0 0 0,-1 28 0,-2-19 128,-2 0 0,0 0 0,-1 0 0,-14 43 0,17-61-68,-1-1 5,1 0-1,0-1 1,-1 1 0,0 0 0,0-1 0,-1 1-1,1-1 1,-1 0 0,0 1 0,0-1 0,0-1 0,-6 6-1,9-9-40,-1 0 0,1 1-1,-1-1 1,1 0-1,-1 1 1,1-1-1,-1 0 1,1 0 0,-1 0-1,1 0 1,-1 1-1,1-1 1,-1 0-1,0 0 1,1 0 0,-1 0-1,1 0 1,-1-1-1,1 1 1,-1 0-1,0 0 1,1 0 0,-1 0-1,1 0 1,-1-1-1,1 1 1,-1-1 0,-11-14 140,0-27-105,12 40-47,-4-16-27,1 0 0,1-1-1,1 1 1,0-1-1,1 0 1,4-23 0,-2 33 8,-1 1 0,1-1 0,1 1 1,-1 0-1,1 0 0,1 0 0,0 0 0,0 0 1,0 1-1,1 0 0,0 0 0,1 0 1,-1 1-1,1-1 0,13-9 0,28-17-57,63-31 0,21-14 66,-23-4 134,-93 69-37,0-1-1,-1-1 1,0 0 0,18-27-1,-30 39-49,0-1 1,-1 1-1,1-1 0,0 1 0,-1-1 0,0 1 1,0-1-1,0 0 0,0-4 0,-1 7-22,0-1 0,0 1 0,0 0 0,0 0-1,0 0 1,0 0 0,-1 0 0,1 0 0,0 0-1,0 0 1,-1 0 0,1 1 0,-1-1 0,1 0-1,-1 0 1,1 0 0,-1 0 0,0 0 0,1 1-1,-1-1 1,0 0 0,0 1 0,0-1 0,1 0-1,-1 1 1,0-1 0,0 1 0,0 0 0,0-1-1,0 1 1,0-1 0,0 1 0,0 0 0,0 0-1,0 0 1,0 0 0,0 0 0,-2 0 0,-2 0 17,0 0-1,0 1 1,1 0 0,-1 0 0,0 0 0,0 0 0,1 1 0,-1 0-1,0 0 1,1 0 0,0 1 0,-8 4 0,-1 3 31,1 0 0,-20 21-1,17-16-24,2 1 0,0 1 0,1 0 0,-18 33 0,24-39-24,1 0-1,1 1 0,0-1 1,0 1-1,1 0 1,1 0-1,0 0 1,0 0-1,1 19 1,1-28-15,0 0 0,0 0 0,1 0 0,-1 0 0,1 0 1,0 0-1,0 0 0,0 0 0,0-1 0,0 1 1,0 0-1,1-1 0,0 1 0,-1-1 0,1 0 1,0 1-1,0-1 0,0 0 0,0 0 0,1 0 1,-1 0-1,0-1 0,1 1 0,0 0 0,-1-1 0,1 0 1,0 0-1,0 0 0,-1 0 0,1 0 0,0 0 1,0-1-1,0 1 0,0-1 0,4 0 0,5 0-6,0 0 0,0-1 0,1 0 0,-1-1-1,0-1 1,0 0 0,12-5 0,0-2 24,0 0 1,-1-2 0,-1-1-1,40-31 1,-61 44-19,0-1 0,1 0 1,-1 0-1,0 0 0,0 0 0,1 1 0,-1-1 1,0 0-1,1 1 0,-1 0 0,1-1 0,2 0 1,-4 2-2,0-1 1,1 0 0,-1 0 0,0 0 0,1 0-1,-1 0 1,0 0 0,1 1 0,-1-1-1,0 0 1,0 0 0,1 0 0,-1 1 0,0-1-1,0 0 1,1 1 0,-1-1 0,0 0-1,0 0 1,0 1 0,0-1 0,1 0-1,-1 1 1,0-1 0,0 0 0,0 1 0,0-1-1,0 0 1,0 1 0,0-1 0,0 0-1,0 1 1,0 6-19,-1-1 0,0 1-1,0-1 1,-3 10 0,-1 6-7,5-18 15,-1 2 6,1-1 0,-1 1 0,1 0 0,1-1 0,0 7 0,-1-10 6,1-1 0,-1 0 0,0 0 0,1 0 1,-1 1-1,1-1 0,-1 0 0,1 0 0,-1 0 0,1 0 0,0 0 0,0 0 0,0 0 0,-1 0 0,1-1 0,0 1 1,0 0-1,0 0 0,0-1 0,0 1 0,0 0 0,1-1 0,-1 1 0,0-1 0,0 0 0,0 1 0,0-1 1,1 0-1,-1 0 0,1 1 0,4-1 1,0-1 0,0 1 0,-1-1 0,1 0 0,0 0 0,-1 0 1,1-1-1,-1 0 0,0 0 0,1-1 0,-1 1 0,6-5 0,9-7 19,30-25-1,-31 23-12,-8 5-2,-9 9-21,1-1 0,-1 1 0,1-1 0,0 1 0,0 0-1,0 0 1,0 0 0,0 0 0,0 1 0,6-3 0,-9 5-30,1-1 0,0 1 1,-1-1-1,0 1 0,1-1 1,-1 1-1,1-1 0,-1 1 1,0-1-1,1 1 0,-1 0 1,0-1-1,1 1 0,-1-1 0,0 1 1,0 0-1,0-1 0,0 1 1,0 0-1,0-1 0,0 1 1,0 0-1,0 1 0,2 6-1309,2-15 171,0-10 562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28.369"/>
    </inkml:context>
    <inkml:brush xml:id="br0">
      <inkml:brushProperty name="width" value="0.05" units="cm"/>
      <inkml:brushProperty name="height" value="0.05" units="cm"/>
    </inkml:brush>
  </inkml:definitions>
  <inkml:trace contextRef="#ctx0" brushRef="#br0">13 1 17940,'-7'1'1480,"4"4"-1144,0 0-160,3 2 520,6 2-816,7-2-616,3 2 712,5-3-272,2-1-136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28.744"/>
    </inkml:context>
    <inkml:brush xml:id="br0">
      <inkml:brushProperty name="width" value="0.05" units="cm"/>
      <inkml:brushProperty name="height" value="0.05" units="cm"/>
    </inkml:brush>
  </inkml:definitions>
  <inkml:trace contextRef="#ctx0" brushRef="#br0">148 261 18492,'-18'7'971,"0"0"1,1 0-1,-19 13 1,31-17-830,1 0 0,0 0 0,0 0 1,0 0-1,0 0 0,0 1 0,1 0 0,0 0 0,0 0 1,0 0-1,0 0 0,0 1 0,1-1 0,0 1 0,0 0 0,-2 8 1,4-12-139,-1 0 1,1 0-1,0 1 1,0-1-1,0 0 1,0 0-1,0 1 1,0-1-1,1 0 1,-1 0-1,0 1 1,1-1-1,-1 0 1,0 0-1,1 0 1,0 0-1,-1 0 1,1 0-1,0 0 1,-1 0-1,1 0 1,0 0-1,0 0 1,0 0-1,0 0 1,0 0-1,0-1 1,0 1-1,0 0 1,0-1-1,0 1 1,0-1-1,0 1 1,1-1-1,-1 0 1,0 1-1,0-1 1,1 0-1,-1 0 1,0 0-1,0 0 1,3 0-1,2 0-10,1 0-1,-1 0 0,1-1 0,-1 0 1,0 0-1,1-1 0,6-2 1,4-4 6,0 0 0,-1-1 0,0-1 0,-1-1 0,0 0 0,0-1 0,22-25 0,-15 13 19,-1-1 0,-1-1 0,26-46 0,-41 64-18,0 0 1,-1 0 0,1-1 0,-2 0 0,0 0 0,0 0-1,0 0 1,-1 0 0,0-1 0,0-15 0,-2 24-2,0-1 1,0 1 0,0-1-1,0 1 1,-1-1 0,1 1 0,0-1-1,-1 1 1,0 0 0,1-1-1,-1 1 1,0 0 0,1-1-1,-1 1 1,0 0 0,0 0-1,0 0 1,0 0 0,0 0 0,0 0-1,0 0 1,-1 0 0,1 0-1,0 0 1,0 1 0,-1-1-1,1 0 1,-1 1 0,1-1-1,0 1 1,-1 0 0,1-1-1,-1 1 1,1 0 0,-1 0 0,1 0-1,-1 0 1,1 0 0,-1 0-1,1 0 1,-2 1 0,-5 0 15,0 1 0,0-1 0,1 1 0,-1 1 0,0 0 0,-10 5 0,7-1 28,-1 0 1,1 0-1,0 2 1,1-1-1,-13 14 1,19-18-34,0 0 0,1 0 1,-1 0-1,1 1 0,0 0 0,0-1 1,0 1-1,1 0 0,0 0 0,0 1 1,0-1-1,0 0 0,1 1 0,0-1 1,-1 9-1,3-11-30,-1 0 1,1 0-1,0 0 0,0 0 1,0 0-1,0 0 1,0 0-1,1 0 0,0 0 1,-1 0-1,1-1 1,0 1-1,0-1 0,0 1 1,4 2-1,5 5-95,1 0-1,13 8 0,-2-2-50,-13-8-26,-1 0-1,0 1 1,-1 0 0,0 0 0,0 1-1,-1-1 1,0 2 0,-1-1-1,0 1 1,-1 0 0,0 0 0,0 1-1,4 21 1,-4-16-202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29.399"/>
    </inkml:context>
    <inkml:brush xml:id="br0">
      <inkml:brushProperty name="width" value="0.05" units="cm"/>
      <inkml:brushProperty name="height" value="0.05" units="cm"/>
    </inkml:brush>
  </inkml:definitions>
  <inkml:trace contextRef="#ctx0" brushRef="#br0">1 104 16564,'3'-10'887,"0"1"1,0-1-1,1 0 1,7-10-1,-9 16-677,0 1 0,0-1 0,0 1 1,1 0-1,-1 0 0,1 0 0,0 0 0,0 0 0,0 1 0,0-1 0,0 1 0,1 0 0,6-3 0,-9 4-180,0 1 0,0 0 0,0 0-1,0-1 1,0 1 0,0 0-1,0 0 1,0 0 0,0 0-1,1 0 1,-1 1 0,0-1-1,0 0 1,0 0 0,0 1-1,0-1 1,0 0 0,0 1-1,0-1 1,0 1 0,0 0 0,0-1-1,0 1 1,-1 0 0,1-1-1,0 1 1,0 0 0,-1 0-1,1 0 1,0 0 0,-1 0-1,1 0 1,-1 0 0,1 0-1,-1 0 1,1 0 0,-1 0 0,0 0-1,0 0 1,1 1 0,1 7 1,-1-1 0,1 1 1,0 16-1,-2-22-17,-4 96 57,0-37-14,4-60-56,0 1 1,-1-1-1,2 0 1,-1 0-1,0 0 0,0 0 1,1 0-1,-1 1 1,1-1-1,0 0 1,0 0-1,-1 0 0,3 2 1,-2-3-2,0 0 0,0 0 0,0-1 0,0 1 0,0 0 0,0-1 1,0 1-1,0-1 0,0 1 0,0-1 0,0 1 0,0-1 0,0 0 0,0 0 0,1 1 0,-1-1 1,0 0-1,0 0 0,0 0 0,1 0 0,-1-1 0,0 1 0,0 0 0,0 0 0,2-1 0,8-3 0,-1 0 0,1 0-1,-1-1 1,-1 0-1,1 0 1,-1-1 0,11-9-1,-3 1 15,0-1-1,23-27 1,-32 32 7,0 0 1,-1-1-1,10-18 0,-16 25-1,1 0 0,0 0 0,-1 0 0,0 0 0,0-1-1,1-6 1,-2 10-6,0-1 0,0 0-1,0 1 1,-1-1 0,1 1 0,0-1-1,0 1 1,-1-1 0,1 1 0,-1 0-1,1-1 1,-1 1 0,0-1 0,0 1-1,0 0 1,1 0 0,-1-1-1,-2-1 1,2 2 1,-1 0-1,1 1 1,0-1 0,-1 0-1,1 0 1,0 1-1,-1-1 1,1 1 0,-1-1-1,1 1 1,-1-1 0,1 1-1,-1 0 1,1 0-1,-1 0 1,0 0 0,1 0-1,-1 0 1,1 0-1,-3 1 1,1 0 14,0 0 0,-1 0 0,2 0 0,-1 1 0,0-1 0,0 1 0,0 0 0,1-1 0,-1 1 0,-2 3 1,3-3-36,1-1 0,-1 1 0,1-1 1,-1 1-1,1 0 0,0 0 0,0 0 0,0 0 1,0 0-1,0 0 0,0 0 0,0 0 1,1 0-1,-1 3 0,1-3-30,0-1-1,0 1 1,0-1-1,0 0 1,1 1 0,-1-1-1,0 0 1,1 1-1,-1-1 1,1 0-1,0 1 1,-1-1 0,1 0-1,0 0 1,0 0-1,0 0 1,0 0-1,0 0 1,0 0 0,0 0-1,0 0 1,0 0-1,0 0 1,2 0-1,4 3-383,0-1-1,0-1 1,0 1-1,0-1 1,0-1-1,1 1 1,10 0-1,0-1-584,35-2 0,-20-4-18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29.789"/>
    </inkml:context>
    <inkml:brush xml:id="br0">
      <inkml:brushProperty name="width" value="0.05" units="cm"/>
      <inkml:brushProperty name="height" value="0.05" units="cm"/>
    </inkml:brush>
  </inkml:definitions>
  <inkml:trace contextRef="#ctx0" brushRef="#br0">91 1 18108,'-4'2'365,"-1"0"1,1 0-1,0 0 0,-1 0 1,1 1-1,0 0 0,1 0 1,-1 0-1,0 0 1,1 1-1,0-1 0,-3 5 1,1-1-61,0-1 1,0 1 0,1 1-1,0-1 1,0 1 0,-2 8-1,5-15-282,1 0 0,-1 0-1,1 1 1,-1-1-1,1 0 1,0 1 0,-1-1-1,1 0 1,0 1 0,0-1-1,0 0 1,0 1-1,0-1 1,0 1 0,0-1-1,1 0 1,-1 1-1,0-1 1,1 0 0,-1 1-1,1-1 1,0 0 0,-1 0-1,1 0 1,0 1-1,0-1 1,-1 0 0,1 0-1,0 0 1,0 0 0,0 0-1,2 1 1,0-1-20,0 0-1,0-1 1,0 1 0,0-1 0,0 1-1,0-1 1,0 0 0,0 0 0,0 0 0,0 0-1,0-1 1,0 1 0,0-1 0,5-1 0,5-3 11,0 0 0,20-12 1,-25 13-6,0-1 1,1 1 0,-1 0-1,1 1 1,-1 0 0,1 1-1,0-1 1,0 2 0,13-2 0,-20 3-11,1 1 1,-1-1 0,0 1-1,0-1 1,1 1 0,-1 0 0,0 0-1,0 0 1,0 0 0,0 0-1,0 0 1,0 0 0,0 1-1,0-1 1,-1 1 0,1 0 0,-1-1-1,1 1 1,-1 0 0,1 0-1,-1 0 1,0 0 0,0 0 0,0 0-1,1 4 1,0-3 0,-1 0 0,1 0 0,0 0 0,0 0 0,0 0 0,1 0 0,-1 0 0,1-1 0,4 5 0,-6-7-48,1 1 1,-1 0-1,1-1 1,0 1 0,-1-1-1,1 0 1,-1 1-1,1-1 1,0 0 0,-1 0-1,1 0 1,0 0-1,-1 0 1,1 0 0,2-1-1,-3 1 10,-1 0 1,1-1-1,-1 1 0,1 0 0,-1 0 0,1 0 1,-1-1-1,1 1 0,-1 0 0,0 0 1,1-1-1,-1 1 0,1 0 0,-1-1 0,0 1 1,1-1-1,-1 1 0,0-1 0,1 1 1,-1 0-1,0-1 0,0 1 0,0-1 0,1 1 1,-1-1-1,0 1 0,0-1 0,0 1 1,0-1-1,0 1 0,0-1 0,0 1 1,0-1-1,0 0 0,0 1 0,0-1 0,0 1 1,0-1-1,0 1 0,-1-1 0,1 1 1,0 0-1,0-1 0,-1 1 0,1-1 0,0 1 1,-1-1-1,1 1 0,-1-1 0,-7-12-451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0.737"/>
    </inkml:context>
    <inkml:brush xml:id="br0">
      <inkml:brushProperty name="width" value="0.05" units="cm"/>
      <inkml:brushProperty name="height" value="0.05" units="cm"/>
    </inkml:brush>
  </inkml:definitions>
  <inkml:trace contextRef="#ctx0" brushRef="#br0">270 138 19268,'0'-1'88,"0"0"1,-1 0-1,1 0 1,0-1-1,-1 1 0,1 0 1,-1 0-1,0 0 0,1 0 1,-1 0-1,0 0 0,0 0 1,1 0-1,-1 0 0,0 0 1,0 1-1,0-1 0,0 0 1,0 1-1,0-1 0,0 0 1,-1 1-1,1-1 0,0 1 1,0 0-1,0-1 1,-1 1-1,1 0 0,0 0 1,0 0-1,0 0 0,-1 0 1,-1 0-1,-2 0 61,0 1 0,0-1 0,-1 1 0,1 0 0,1 1 0,-1-1 0,-6 4 0,-5 3-90,0 1 0,1 1 1,1 0-1,-1 1 1,2 1-1,-1 0 0,2 0 1,0 2-1,0-1 1,1 2-1,1-1 0,-10 19 1,18-29-68,1-1 0,-1 1 0,0 0 0,1 0 0,0 0 0,0 0 0,0 0 0,1 0 0,-1 8 0,1-11 4,0 0 0,1 0 0,-1 0 0,0 0 0,1 0 0,-1 1 0,1-1-1,-1 0 1,1 0 0,-1 0 0,1-1 0,0 1 0,-1 0 0,1 0 0,0 0 0,0 0-1,0-1 1,0 1 0,-1 0 0,1-1 0,0 1 0,0 0 0,0-1 0,1 0-1,-1 1 1,0-1 0,0 1 0,0-1 0,0 0 0,0 0 0,0 0 0,0 0-1,1 0 1,-1 0 0,0 0 0,0 0 0,0 0 0,3-1 0,4 0-8,0-1 1,1 0-1,-1-1 0,0 1 1,0-2-1,0 1 0,-1-1 1,1 0-1,8-7 0,10-7 15,27-26-1,-30 23 48,0-1 0,-1-1 0,-1-1 0,-1-1-1,-2 0 1,0-2 0,-2 0 0,15-34 0,-26 47-29,-10 18-20,-10 22-29,4-4 11,0 0 0,2 1 1,1 0-1,1 0 1,1 0-1,1 1 0,1 0 1,-1 34-1,5-55 13,0 0 0,0 1-1,1-1 1,-1 1 0,1-1 0,0 0-1,0 0 1,0 1 0,0-1-1,1 0 1,-1 0 0,1 0 0,0 0-1,3 5 1,-3-7 3,-1 0 0,0 0 1,1 0-1,-1-1 0,1 1 0,-1 0 0,1 0 0,-1-1 1,1 1-1,-1-1 0,1 1 0,0-1 0,-1 0 0,1 0 1,0 1-1,-1-1 0,1-1 0,0 1 0,-1 0 0,1 0 1,0 0-1,-1-1 0,1 1 0,0-1 0,-1 1 0,1-1 1,-1 0-1,1 0 0,-1 0 0,0 0 0,2-1 0,4-3 10,-1 0 0,0-1-1,0 0 1,0 0-1,-1 0 1,0-1-1,0 0 1,0 0-1,-1 0 1,0 0-1,-1-1 1,1 0-1,-2 0 1,1 1-1,-1-2 1,0 1-1,-1 0 1,0 0-1,0-1 1,-1-11-1,1 19-7,-1 1 0,0 0 0,0 0 0,0-1 0,0 1 0,0 0 0,0 0 0,0-1 0,0 1 0,0 0 0,0 0 0,0-1 0,0 1 0,0 0 0,0 0 0,-1-1 0,1 1 0,0 0 0,0 0 0,0-1 0,0 1 0,0 0 0,0 0 0,-1 0 0,1-1 0,0 1 0,0 0 0,0 0 0,-1 0 0,1 0 0,0-1 0,0 1 0,0 0 0,-1 0 0,1 0-1,0 0 1,0 0 0,-1 0 0,1 0 0,0 0 0,0 0 0,-1 0 0,1 0 0,0 0 0,0 0 0,-1 0 0,1 0 0,0 0 0,0 0 0,-1 0 0,1 0 0,0 0 0,0 0 0,-1 0 0,1 0 0,0 0 0,0 1 0,0-1 0,-1 0 0,-10 11 33,10-10-32,-6 9 25,0 1 0,0-1 0,1 1-1,1 0 1,0 0 0,0 1 0,1 0 0,0 0 0,1 0 0,1 0 0,0 0-1,0 13 1,2-24-23,0 0-1,0 1 0,0-1 1,0 0-1,0 0 1,0 0-1,0 1 0,1-1 1,-1 0-1,0 0 1,1 0-1,-1 0 0,1 0 1,-1 0-1,1 0 1,0 0-1,-1 0 0,1 0 1,0 0-1,0 0 0,0 0 1,0-1-1,-1 1 1,1 0-1,0 0 0,0-1 1,1 1-1,-1-1 1,0 1-1,0-1 0,0 1 1,0-1-1,0 0 1,0 0-1,1 0 0,-1 1 1,0-1-1,0 0 1,0 0-1,1 0 0,-1-1 1,2 1-1,6-2 0,1 1 1,-1-2-1,0 1 1,12-6-1,-12 5 1,2-1 4,0-1 3,1 1 0,0 0 0,0 1 1,20-2-1,-30 5-7,1-1 0,-1 1 0,1 0 0,-1 1 0,1-1 0,-1 0 0,1 1 0,-1-1 0,1 1 0,-1 0 0,0 0 0,1 0 1,-1 0-1,0 0 0,1 0 0,-1 0 0,0 1 0,0 0 0,0-1 0,-1 1 0,1 0 0,0 0 0,0 0 0,-1 0 0,1 0 0,-1 0 0,0 0 0,2 4 0,-3-5 6,0 0-1,1 0 0,-1 0 0,0 0 1,1 0-1,-1 0 0,1 0 0,-1 0 1,1-1-1,0 1 0,-1 0 0,1 0 1,0 0-1,0-1 0,-1 1 0,1 0 1,0-1-1,0 1 0,0-1 0,0 1 1,0-1-1,0 1 0,0-1 0,0 0 1,0 1-1,0-1 0,0 0 0,0 0 1,0 0-1,0 0 0,2 0 0,-1-1 22,1 0-1,0 0 1,-1 0-1,1-1 1,-1 1-1,1-1 1,-1 1-1,0-1 0,0 0 1,0 0-1,3-4 1,0 0-94,0 0 0,-1-1 0,0 0 0,0 0 0,-1 0 0,0 0 0,0 0 0,2-10 0,-5 17 5,0 0 1,0 0-1,0 0 1,1 0-1,-1 0 0,0-1 1,0 1-1,0 0 0,0 0 1,1 0-1,-1 0 1,0 0-1,0 0 0,0 0 1,0 0-1,1 0 0,-1 0 1,0 0-1,0 0 1,0 0-1,1 0 0,-1 0 1,0 0-1,0 0 0,0 0 1,1 0-1,-1 0 0,0 0 1,0 0-1,0 0 1,1 0-1,-1 0 0,0 0 1,0 1-1,0-1 0,0 0 1,0 0-1,1 0 1,-1 0-1,0 0 0,0 1 1,0-1-1,0 0 0,0 0 1,12 10-94,-8-6-211,12 5-303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1.643"/>
    </inkml:context>
    <inkml:brush xml:id="br0">
      <inkml:brushProperty name="width" value="0.05" units="cm"/>
      <inkml:brushProperty name="height" value="0.05" units="cm"/>
    </inkml:brush>
  </inkml:definitions>
  <inkml:trace contextRef="#ctx0" brushRef="#br0">68 71 18772,'0'5'216,"0"0"-1,0 0 1,-1 1 0,1-1-1,-1 0 1,0 0 0,-1 0-1,1 0 1,-1 0 0,-4 8-1,-2 11 463,1 1-187,-3 9-58,1 1-1,2 0 0,-5 67 0,12-100-379,0 0 0,0 0-1,0 0 1,1 0 0,-1 0 0,1 0-1,0 0 1,-1 0 0,3 4-1,4-2 390,4-13-86,-7 0-210,1 0 0,-1-1 0,0 1-1,-1-1 1,0 0 0,0 0 0,1-14 0,0-7 163,-1-35 0,-3 50-248,-1-81 216,0 81-277,0 1 0,-2 0 1,0 0-1,-6-18 0,3 20-59,6 13 57,0 0-1,-1 0 1,1 0-1,0 0 0,0 0 1,0 0-1,0 0 0,0 0 1,0 0-1,0-1 0,0 1 1,-1 0-1,1 0 1,0 0-1,0 0 0,0 0 1,0 0-1,0 0 0,0 0 1,-1 0-1,1 0 0,0 0 1,0 0-1,0 0 1,0 0-1,0 0 0,0 0 1,0 0-1,-1 1 0,1-1 1,0 0-1,0 0 1,0 0-1,0 0 0,0 0 1,0 0-1,0 0 0,0 0 1,0 0-1,-1 0 0,1 0 1,0 1-1,0-1 1,0 0-1,0 0 0,0 0 1,0 2-10,-1-1 1,1 1-1,-1 0 1,1-1-1,0 1 1,0 0-1,0-1 1,0 1-1,0 0 1,0-1-1,1 1 1,0 2-1,0 1 5,1 1 0,0 0 0,0-1 0,0 0 0,1 1 0,0-1 0,0 0 0,0 0 0,1 0 0,0-1 0,0 1 0,0-1 0,0 0 0,1 0 0,-1-1 0,1 1 0,0-1 0,0 0 0,0 0-1,1-1 1,-1 1 0,1-1 0,-1 0 0,1-1 0,0 1 0,0-1 0,0 0 0,-1-1 0,1 1 0,0-1 0,0-1 0,0 1 0,0-1 0,0 0 0,0 0 0,-1 0 0,1-1 0,0 0 0,-1 0 0,1-1 0,-1 1 0,0-1 0,6-4 0,-2-1 45,0 1-1,-1-1 1,0-1 0,0 1 0,-1-1 0,0-1-1,-1 1 1,8-15 0,-13 22-29,-1 2-7,0 0-1,0 0 1,0 0 0,0 0-1,0 1 1,0-1-1,0 0 1,0 0-1,0 0 1,0 0 0,0 0-1,0 0 1,0 0-1,0 0 1,0 0 0,0 0-1,0 0 1,0 0-1,0 0 1,1 0 0,-1 0-1,0 0 1,0 0-1,0 0 1,0 0 0,0 0-1,0 0 1,0 0-1,0 0 1,0 0-1,0 0 1,0 0 0,0 0-1,0 0 1,0 0-1,0 0 1,0 0 0,0 0-1,0 0 1,1 0-1,-1 0 1,0 0 0,0 0-1,0 0 1,0 0-1,0 0 1,0 0 0,0 0-1,0 0 1,0 0-1,-1 10 9,-2 13-37,-4 15-248,2 1 1,2 0-1,1 0 0,3 42 1,0-78 109,-1 0 1,0 0-1,1 0 1,0 1-1,0-1 1,-1 0-1,2 0 1,-1 0-1,0 0 1,1 0-1,-1-1 1,1 1-1,0 0 1,0-1-1,4 5 1,-4-6 63,0 0 1,-1 0 0,1 0-1,0-1 1,0 1 0,0 0 0,0-1-1,0 1 1,0-1 0,0 0-1,0 0 1,0 0 0,0 0 0,0 0-1,0 0 1,0 0 0,0-1-1,0 1 1,0-1 0,0 1 0,0-1-1,-1 0 1,1 0 0,0 0-1,0 0 1,2-2 0,21-13-918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2.049"/>
    </inkml:context>
    <inkml:brush xml:id="br0">
      <inkml:brushProperty name="width" value="0.05" units="cm"/>
      <inkml:brushProperty name="height" value="0.05" units="cm"/>
    </inkml:brush>
  </inkml:definitions>
  <inkml:trace contextRef="#ctx0" brushRef="#br0">129 1 15651,'-27'28'2801,"26"-27"-2760,-55 79 3076,48-68-2791,1 1 0,1 0 1,0 0-1,-8 25 0,13-37-300,1 1 0,-1 0 1,1-1-1,-1 1 0,1-1 0,0 1 1,0 0-1,0 0 0,0-1 0,0 1 1,0 0-1,0-1 0,1 1 0,-1 0 1,0-1-1,2 4 0,-1-5-21,-1 1 1,1-1-1,-1 0 0,1 1 1,-1-1-1,1 1 0,0-1 0,-1 0 1,1 0-1,0 1 0,-1-1 0,1 0 1,0 0-1,-1 0 0,1 0 1,0 0-1,-1 0 0,1 0 0,0 0 1,-1 0-1,1 0 0,0 0 0,0 0 1,-1 0-1,1 0 0,0-1 1,5-1 1,-1 0 1,0-1-1,-1 1 1,1-1-1,0 0 1,-1 0-1,0-1 1,6-5-1,1-4 51,0-1 0,-1-1 0,13-24-1,-15 26-61,-8 13 2,0 0-1,0 0 1,0 0 0,0 1 0,0-1 0,1 0 0,-1 0-1,0 0 1,0 0 0,0 0 0,0 0 0,0 0 0,0 1-1,0-1 1,0 0 0,1 0 0,-1 0 0,0 0-1,0 0 1,0 0 0,0 0 0,0 0 0,1 0 0,-1 0-1,0 0 1,0 0 0,0 0 0,0 0 0,0 0 0,1 0-1,-1 0 1,0 0 0,0 0 0,0 0 0,0 0 0,0 0-1,1 0 1,-1 0 0,0 0 0,0 0 0,0 0-1,0 0 1,0 0 0,1 0 0,-1 0 0,0 0 0,0-1-1,0 1 1,0 0 0,0 0 0,0 0 0,0 0 0,1 0-1,-1 0 1,0 0 0,0-1 0,0 1 0,0 0-1,0 0 1,0 0 0,0-1 0,1 13-81,-2 3 29,-1 0-438,1 1 0,1-1 0,1 23 0,0-35 407,-1-1 0,0 1 0,1 0-1,-1 0 1,1-1 0,0 1 0,0 0 0,0-1 0,0 1 0,0-1 0,1 1 0,-1-1-1,1 1 1,0-1 0,0 0 0,-1 0 0,1 0 0,1 0 0,-1 0 0,0-1-1,0 1 1,1 0 0,-1-1 0,1 0 0,4 2 0,18 0-622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2.468"/>
    </inkml:context>
    <inkml:brush xml:id="br0">
      <inkml:brushProperty name="width" value="0.05" units="cm"/>
      <inkml:brushProperty name="height" value="0.05" units="cm"/>
    </inkml:brush>
  </inkml:definitions>
  <inkml:trace contextRef="#ctx0" brushRef="#br0">101 186 14907,'-12'13'785,"0"0"0,1 0-1,1 1 1,-13 24 0,18-28-477,0 0 0,0 0 0,1 0 0,1 1 0,0 0 0,0 0 0,1-1 0,-1 13 0,3-21-272,0 0 1,0 0-1,0 1 0,0-1 0,0 0 1,1 0-1,-1 0 0,1 0 0,-1 1 0,1-1 1,0 0-1,0 0 0,0 0 0,0 0 0,0 0 1,0-1-1,1 1 0,-1 0 0,0 0 0,1-1 1,0 1-1,-1-1 0,1 0 0,0 1 0,0-1 1,2 2-1,-2-3-32,1 1 1,-1 0 0,0-1-1,1 1 1,-1-1 0,1 0-1,-1 0 1,1 1 0,-1-2-1,1 1 1,-1 0 0,0 0-1,1-1 1,-1 0 0,1 1-1,-1-1 1,0 0 0,0 0-1,1 0 1,-1 0 0,0-1 0,0 1-1,3-3 1,6-7 20,0 0 1,0 0-1,-1-1 1,-1 0-1,0-1 0,-1 0 1,0 0-1,10-27 1,-6 10-46,-1 0-1,-2-1 1,6-39 0,-13 62-11,1-7-36,-1 1 0,0-21 0,-2 32 51,1 1 0,-1 0 0,0-1 1,0 1-1,-1 0 0,1 0 0,0-1 1,-1 1-1,0 0 0,1 0 0,-1 0 0,0-1 1,0 1-1,0 0 0,0 0 0,0 0 1,-1 1-1,1-1 0,-1 0 0,1 0 0,-1 1 1,0-1-1,-2-1 0,1 2 12,1 1 1,-1-1-1,0 0 1,0 1-1,0 0 1,1 0-1,-1 0 0,0 0 1,0 0-1,0 1 1,0-1-1,1 1 1,-1 0-1,0 0 0,0 0 1,1 0-1,-1 0 1,1 0-1,-1 1 0,1-1 1,0 1-1,-1 0 1,1 0-1,-3 2 1,-5 6 120,0 0 0,0 0 1,-11 17-1,14-18-19,1 0 0,0 0 0,1 0 0,0 0-1,1 1 1,-5 13 0,8-20-99,0 0 0,1 0-1,-1 0 1,1 0 0,-1 1 0,1-1-1,0 0 1,1 0 0,-1 0 0,0 0-1,1 0 1,-1 0 0,1 0-1,0 0 1,0 0 0,1 0 0,-1 0-1,0-1 1,1 1 0,0 0 0,-1-1-1,1 1 1,0-1 0,0 0 0,1 0-1,2 3 1,10 6-441,1-1 0,0-1-1,1 0 1,0-1 0,19 6 0,-16-7-183,-1 1 0,-1 1 0,1 1 0,17 12-1,-29-16 477,1-1-1,-1 1 0,0 0 0,-1 1 0,1 0 0,-1 0 0,-1 0 0,1 0 0,-1 1 1,0 0-1,-1 0 0,0 1 0,0-1 0,-1 1 0,0 0 0,-1 0 0,2 10 0,-4-19 153,0 0-1,0 0 0,0 0 0,0 0 0,0 0 0,0 0 0,0 0 0,0-1 0,0 1 0,0 0 0,0 0 0,0 0 1,0 0-1,0 0 0,0 0 0,1 0 0,-1 0 0,0 0 0,0 0 0,0 0 0,0 0 0,0 0 0,0 0 0,0 0 1,0 0-1,0 0 0,0 0 0,0 0 0,0 0 0,0 0 0,0 0 0,0 0 0,0 0 0,1 0 0,-1 0 0,0 0 1,0 0-1,0 0 0,0 0 0,0 0 0,0 0 0,0 0 0,0 0 0,0 0 0,0-1 7,6-13 75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2.870"/>
    </inkml:context>
    <inkml:brush xml:id="br0">
      <inkml:brushProperty name="width" value="0.05" units="cm"/>
      <inkml:brushProperty name="height" value="0.05" units="cm"/>
    </inkml:brush>
  </inkml:definitions>
  <inkml:trace contextRef="#ctx0" brushRef="#br0">240 1 14619,'-9'33'2763,"-2"0"-1921,1 0 0,2 0 0,2 0 0,1 1 0,-2 45 0,7-13-562,13 119 0,-13-184-281,1 5-159,-1-1 0,1 1 0,-1 0 0,0 0 0,-1 6 0,1-11 118,-1-1-1,1 1 1,0 0-1,0-1 1,0 1-1,-1-1 1,1 1-1,0 0 1,0-1-1,-1 1 1,1-1-1,-1 1 1,1-1-1,0 1 1,-1-1-1,1 1 1,-1-1-1,1 0 1,-1 1-1,0-1 1,0 1-1,0-1-15,-1 0 0,1 0-1,0 0 1,0 0 0,0 0-1,0 0 1,0 0 0,-1 0-1,1-1 1,0 1 0,0-1-1,0 1 1,0 0 0,0-1-1,0 0 1,0 1 0,-1-2-1,-8-6-168,0 1 0,1-2-1,0 0 1,0 0 0,1 0 0,0-1-1,-11-19 1,0-5 453,-18-43-1,37 76-208,-8-16 585,-8-29 0,15 42-462,0 0-1,0 0 0,0 0 1,0 1-1,1-1 1,0 0-1,0 0 1,0 0-1,0 0 1,1 0-1,-1 0 1,1 0-1,0 0 1,2-4-1,-2 6-47,1 0 0,-1 1-1,1-1 1,-1 1 0,1-1 0,0 1 0,0 0-1,-1-1 1,1 1 0,0 0 0,0 0-1,0 0 1,0 1 0,0-1 0,0 0 0,1 1-1,-1 0 1,2-1 0,46-3 843,-37 4-757,11-1-140,8 0-177,1-1-1,47-9 1,-34-2 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6.290"/>
    </inkml:context>
    <inkml:brush xml:id="br0">
      <inkml:brushProperty name="width" value="0.05" units="cm"/>
      <inkml:brushProperty name="height" value="0.05" units="cm"/>
    </inkml:brush>
  </inkml:definitions>
  <inkml:trace contextRef="#ctx0" brushRef="#br0">133 1 13507,'-7'5'476,"-59"40"2929,59-39-2867,0 0 1,0 0 0,1 1 0,0-1 0,0 1-1,-7 12 1,12-18-468,0 0-1,1 1 1,-1-1-1,0 0 0,1 0 1,-1 0-1,1 1 1,-1-1-1,1 0 1,-1 1-1,1-1 1,0 0-1,0 1 0,0-1 1,0 1-1,0-1 1,0 0-1,0 1 1,0-1-1,1 0 1,-1 1-1,1 1 1,0-2-46,0 0 1,0 0-1,0 0 1,0 0-1,0-1 1,0 1 0,0 0-1,0 0 1,0-1-1,1 1 1,-1-1 0,0 1-1,1-1 1,-1 0-1,0 1 1,1-1-1,-1 0 1,2 0 0,7 1-20,0-1 0,1-1 0,-1 0 0,16-3 0,51-14 49,-32 7 135,67-7 1,-109 18-171,0-1 0,0 1 1,0-1-1,0 1 0,0 0 1,0 0-1,0 1 0,0-1 0,0 1 1,0-1-1,0 1 0,0 0 1,0 0-1,0 0 0,0 1 0,-1-1 1,1 1-1,0-1 0,-1 1 1,1 0-1,-1 0 0,4 4 1,-3-3-7,-1-1 0,1 1 0,0-1 0,0 0 0,0 0 0,1-1 1,-1 1-1,0 0 0,1-1 0,-1 0 0,0 0 0,1 0 1,0 0-1,-1-1 0,1 1 0,-1-1 0,1 0 0,0 0 1,3-1-1,11 0-20,0-2 0,27-6 0,-31 5-69,8-2-234,27-4-781,-45 10 559,-1 0 0,1 0 0,-1 0-1,1 0 1,-1 1 0,1-1-1,3 2 1,-6-1 423,0-1 0,1 0 0,-1 0 0,0 0 0,0 1 0,0-1 1,0 0-1,0-1 0,0 1 0,1 0 0,-1 0 0,0 0 0,1-1 0,8-4-677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3.914"/>
    </inkml:context>
    <inkml:brush xml:id="br0">
      <inkml:brushProperty name="width" value="0.05" units="cm"/>
      <inkml:brushProperty name="height" value="0.05" units="cm"/>
    </inkml:brush>
  </inkml:definitions>
  <inkml:trace contextRef="#ctx0" brushRef="#br0">8 12 16780,'1'0'44,"-1"0"1,0 0 0,0 0 0,0 0 0,0 0 0,0 0 0,0 0-1,0 0 1,0 0 0,1 0 0,-1 0 0,0 0 0,0 0-1,0-1 1,0 1 0,0 0 0,0 0 0,1 0 0,-1 0 0,0 0-1,0 0 1,0 0 0,0 1 0,0-1 0,0 0 0,1 0-1,-1 0 1,0 0 0,0 0 0,0 0 0,0 0 0,0 0 0,0 0-1,0 0 1,1 0 0,-1 0 0,0 0 0,0 0 0,0 1 0,0-1-1,0 0 1,0 0 0,0 0 0,0 0 0,0 0 0,3 10 862,-3 16-276,0-20-121,-8 139 1730,3-94-1872,3 0 1,5 70-1,-3-120-341,0 1 0,0-1 0,0 1 0,0-1 0,1 1 0,-1-1 0,0 0 0,1 1 0,0-1 0,-1 1 1,1-1-1,0 0 0,-1 0 0,1 1 0,0-1 0,0 0 0,0 0 0,0 0 0,0 0 0,0 0 0,1 0 0,-1 0 0,0 0 0,0-1 0,3 2 1,-3-2 7,1 0 0,-1 0 1,1 0-1,0 0 1,-1 0-1,1 0 0,0 0 1,-1-1-1,1 1 1,-1-1-1,1 1 1,-1-1-1,1 1 0,-1-1 1,1 0-1,-1 0 1,0 0-1,1 0 0,-1 0 1,0 0-1,0 0 1,0 0-1,2-3 1,5-6 91,-1 0 1,0-1 0,-1 1 0,0-1 0,-1-1-1,0 1 1,-1-1 0,-1 0 0,4-17 0,-1-2 0,-2-1 1,1-47 0,-3 62-127,-2 11-47,1 1-1,-1-1 1,0 1-1,0-1 1,-1-5-1,7 29-60,1 3-14,1 0 1,20 35-1,-25-50 110,1 0 0,0 0 1,1-1-1,-1 1 0,1-1 0,0 0 0,0-1 0,1 1 1,-1-1-1,1 0 0,0-1 0,0 1 0,11 3 0,-14-6 18,1 0 0,0 0 0,-1 0 0,1-1 0,0 0 0,0 0-1,-1 0 1,1 0 0,0 0 0,0-1 0,-1 0 0,1 0 0,0 0-1,-1 0 1,1 0 0,-1-1 0,0 1 0,1-1 0,-1 0 0,0 0 0,0 0-1,0-1 1,0 1 0,0-1 0,-1 0 0,1 1 0,-1-1 0,0 0 0,0 0-1,0-1 1,0 1 0,0 0 0,-1-1 0,1 1 0,-1-1 0,0 1-1,0-1 1,0 0 0,-1 1 0,1-1 0,-1 0 0,0 0 0,0 1 0,0-1-1,-1 0 1,1 0 0,-1 1 0,0-1 0,-1-4 0,1 7-9,1 0 1,-1 0-1,1 0 1,-1 0 0,1 0-1,-1 0 1,0 0-1,1 0 1,-1 0-1,0 0 1,0 0 0,1 0-1,-1 1 1,0-1-1,0 0 1,0 0-1,0 1 1,0-1 0,0 1-1,0-1 1,0 1-1,-1 0 1,1-1-1,0 1 1,0 0 0,0 0-1,0 0 1,0-1-1,-1 1 1,1 1-1,0-1 1,0 0 0,0 0-1,0 0 1,-1 0-1,1 1 1,0-1-1,0 1 1,0-1 0,0 1-1,0-1 1,0 1-1,-1 1 1,-3 0-13,1 1 1,0 0-1,0 0 1,1 0-1,-1 0 1,1 1-1,-1-1 1,1 1-1,-3 5 1,4-6 1,0 0 0,1 0 0,-1 1 0,1-1 0,-1 1 0,1-1 0,0 1 0,1 0 0,-1-1 0,1 1 0,-1 0 0,1 0 0,0-1 0,0 1 0,1 0 0,-1 0 0,1-1 0,0 1 0,2 5 0,-1-5-1,0 0 1,0 0 0,1 0 0,0 0 0,0-1 0,0 1-1,0-1 1,0 0 0,1 0 0,-1 0 0,1 0 0,0 0-1,0-1 1,0 0 0,7 3 0,12 4 8,0-1 1,1-2-1,-1 0 0,1-1 1,0-2-1,29 1 0,-52-4 20,0 0-1,0 0 1,-1 0-1,1 0 0,0 0 1,0-1-1,0 1 1,-1 0-1,1-1 1,0 1-1,0-1 1,-1 1-1,1-1 0,0 1 1,-1-1-1,1 1 1,-1-1-1,1 1 1,0-1-1,-1 0 0,1 1 1,-1-1-1,0 0 1,1 0-1,-1 1 1,0-1-1,1 0 1,-1 0-1,0 0 0,0 1 1,0-1-1,1 0 1,-1 0-1,0 0 1,0 0-1,0 1 0,0-1 1,-1 0-1,1 0 1,0-1-1,-8-44 450,5 32-375,-6-49 67,-4-95 0,13 156-237,0-1 1,0 1-1,0-1 0,0 1 0,0-1 0,1 1 1,-1 0-1,1-1 0,-1 1 0,1 0 0,0-1 0,0 1 1,0 0-1,0 0 0,3-4 0,-1 4-120,-1 1 1,1-1-1,-1 0 0,1 1 0,0 0 0,0-1 0,0 1 0,-1 0 0,1 1 1,0-1-1,6 0 0,32-11-975,-19 4 377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4.320"/>
    </inkml:context>
    <inkml:brush xml:id="br0">
      <inkml:brushProperty name="width" value="0.05" units="cm"/>
      <inkml:brushProperty name="height" value="0.05" units="cm"/>
    </inkml:brush>
  </inkml:definitions>
  <inkml:trace contextRef="#ctx0" brushRef="#br0">61 0 18476,'-7'12'477,"0"0"1,1 0-1,1 0 0,0 1 1,0 0-1,1 0 0,-3 20 0,1 10 359,-2 43 0,8-82-803,-1 96 726,1-92-716,1 0 1,0 0 0,1 0 0,-1 0-1,1 0 1,1 0 0,0-1 0,0 1-1,0-1 1,5 8 0,-7-14-43,0 1 1,0-1-1,0 1 0,1-1 1,-1 0-1,0 0 1,1 0-1,-1 1 0,1-1 1,-1 0-1,1-1 1,-1 1-1,1 0 0,-1 0 1,1-1-1,0 1 1,0-1-1,-1 1 1,1-1-1,0 0 0,2 0 1,-1 0-3,0 0 1,0-1-1,0 0 1,0 0-1,1 1 1,-1-2 0,-1 1-1,1 0 1,0-1-1,0 1 1,2-3-1,4-3-1,0 0 1,-1-1-1,0 1 0,0-2 0,11-14 0,20-43 19,-26 44-20,21-31 0,-34 54 3,0-1 0,0 0-1,0 0 1,0 0 0,0 1-1,0-1 1,0 0 0,0 0 0,0 1-1,0-1 1,0 0 0,0 0 0,0 0-1,0 1 1,0-1 0,0 0 0,0 0-1,1 0 1,-1 0 0,0 1-1,0-1 1,0 0 0,0 0 0,0 0-1,0 0 1,1 1 0,-1-1 0,0 0-1,0 0 1,0 0 0,1 0-1,-1 0 1,0 0 0,0 0 0,0 0-1,0 1 1,1-1 0,-1 0 0,0 0-1,0 0 1,1 0 0,-1 0 0,0 0-1,0 0 1,0 0 0,1 0-1,-1 0 1,0 0 0,0-1 0,0 1-1,1 0 1,-1 0 0,0 0 0,0 0-1,0 0 1,0 0 0,1 0 0,-1 0-1,0-1 1,0 1 0,0 0-1,0 0 1,1 0 0,-1 0 0,0-1-1,0 1 1,0 0 0,0 0 0,2 19-36,-2-18 30,-3 76-41,1-56-61,1-1 0,0 1 1,2-1-1,4 25 1,-5-44 59,0-1 1,0 1 0,0 0 0,0 0-1,0-1 1,1 1 0,-1 0 0,0-1 0,0 1-1,1 0 1,-1 0 0,0-1 0,1 1-1,-1-1 1,1 1 0,-1 0 0,1-1 0,-1 1-1,1-1 1,-1 1 0,1-1 0,0 0-1,-1 1 1,1-1 0,0 1 0,-1-1-1,1 0 1,0 0 0,0 1 0,-1-1 0,1 0-1,0 0 1,0 0 0,-1 0 0,2 0-1,0 0-11,0-1-1,0 1 1,0-1-1,-1 0 1,1 0-1,0 1 1,0-1-1,-1 0 0,1-1 1,-1 1-1,1 0 1,-1 0-1,2-3 1,18-18-509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5.219"/>
    </inkml:context>
    <inkml:brush xml:id="br0">
      <inkml:brushProperty name="width" value="0.05" units="cm"/>
      <inkml:brushProperty name="height" value="0.05" units="cm"/>
    </inkml:brush>
  </inkml:definitions>
  <inkml:trace contextRef="#ctx0" brushRef="#br0">85 268 14595,'-4'7'392,"-12"20"986,2 1-1,0 0 1,3 1 0,-13 41-1,24-69-1326,-1 1-1,1 0 0,0-1 0,-1 1 1,1 0-1,0 0 0,0-1 0,0 1 1,0 0-1,1 0 0,-1-1 0,0 1 1,1 0-1,-1-1 0,1 1 0,0 0 1,-1-1-1,1 1 0,0-1 0,0 1 1,0-1-1,1 2 0,-1-2-48,0-1-1,1 1 1,-1-1 0,0 0-1,0 1 1,0-1 0,1 0-1,-1 0 1,0 0 0,0 0 0,1 0-1,-1 0 1,0 0 0,0 0-1,0 0 1,1-1 0,-1 1-1,0 0 1,0-1 0,0 1-1,0-1 1,0 1 0,1-1-1,-1 0 1,0 1 0,0-1-1,-1 0 1,1 0 0,0 0-1,0 0 1,0 0 0,0-1-1,7-6-8,-1 0 0,-1-1-1,1 0 1,-1 0 0,-1-1-1,0 1 1,0-1 0,3-13-1,2-6-218,9-48-1,-17 56-124,-7 33 72,-8 33 68,7-20 279,2 1-1,1-1 1,1 1-1,1 0 1,3 28-1,-2-52-44,1 0 0,-1 0 1,0 0-1,1 1 0,0-1 0,-1 0 0,1 0 0,0 0 0,0 0 0,0 0 0,0-1 0,0 1 0,3 3 0,-3-4-2,0 0-1,0-1 1,0 1 0,0-1-1,0 1 1,0-1 0,0 1 0,0-1-1,1 1 1,-1-1 0,0 0-1,0 0 1,0 1 0,0-1 0,1 0-1,-1 0 1,0 0 0,0 0-1,1-1 1,2 0 18,0 0 1,0-1-1,0 1 1,-1-1-1,1 0 0,-1 0 1,1 0-1,-1 0 1,0-1-1,0 1 0,0-1 1,0 0-1,3-4 1,15-22 21,-1 0 0,-1-1 1,-2-1-1,-1-1 0,-2 0 1,-1-1-1,-1-1 0,-2 0 1,9-53-1,-18 81-69,0 0 1,-1 1-1,0-1 0,0 0 1,-1-6-1,1 11 5,0 0 1,0 1-1,0-1 1,0 1-1,-1-1 0,1 0 1,0 1-1,0-1 0,-1 1 1,1-1-1,0 0 0,-1 1 1,1-1-1,0 1 0,-1-1 1,1 1-1,-1 0 1,1-1-1,-1 1 0,1-1 1,-2 1-1,2 0-2,-1-1 0,0 2 1,0-1-1,0 0 0,0 0 0,0 0 1,0 0-1,0 0 0,1 1 0,-1-1 1,0 0-1,0 1 0,0-1 0,1 1 1,-1-1-1,0 1 0,0-1 0,1 1 1,-1-1-1,-1 2 0,-4 5 8,0-1 1,1 1-1,-1 0 0,1 1 1,1-1-1,-1 1 0,1 0 1,-5 16-1,-1 5 73,-8 37-1,14-48-20,1 1 0,-2 38 0,5-50-43,0 0 1,0-1 0,1 1 0,0 0-1,0 0 1,1-1 0,0 1 0,0-1 0,0 1-1,1-1 1,6 11 0,-8-16-12,0 1-1,1 0 1,-1-1 0,0 1-1,1-1 1,-1 0 0,1 1-1,-1-1 1,1 0 0,0 0-1,-1 0 1,1 0 0,0 0-1,0 0 1,0-1 0,-1 1-1,1-1 1,0 1 0,0-1-1,0 0 1,0 0 0,0 1-1,0-1 1,0-1 0,0 1-1,0 0 1,0 0 0,0-1-1,0 1 1,0-1 0,0 0-1,0 1 1,-1-1 0,3-2-1,5-1 8,-2-1 0,1 0 1,0-1-1,-1 0 0,12-13 0,7-11 24,0-1 1,-2-1-1,21-38 1,51-109 41,-88 164-75,19-41 19,-26 50 4,-4 8-8,-7 9 14,-1 9 8,1 0-1,1 1 0,0 0 1,2 0-1,0 1 0,2 0 1,0 0-1,2 0 1,-2 36-1,4 10 64,16 126-1,-13-178-95,0 2 59,-9-37-44,-38-112-38,-5-21 344,49 150-302,0-1 0,1 1 0,-1-1 1,1 0-1,0 1 0,0-1 0,0 1 0,0-1 1,0 0-1,0 1 0,1-1 0,-1 0 0,1 1 0,0-1 1,1-2-1,-1 3 0,0 1 0,1-1 0,-1 1 0,1-1 0,-1 1 0,1 0 0,-1 0 0,1 0-1,0 0 1,0 0 0,-1 0 0,1 0 0,0 0 0,0 1 0,0-1 0,0 1 0,0-1 0,0 1 0,0 0 0,4 0 0,15 0-189,0 1-1,0 0 1,30 7 0,-25-3 92,36 1 0,-34-6-140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5.605"/>
    </inkml:context>
    <inkml:brush xml:id="br0">
      <inkml:brushProperty name="width" value="0.05" units="cm"/>
      <inkml:brushProperty name="height" value="0.05" units="cm"/>
    </inkml:brush>
  </inkml:definitions>
  <inkml:trace contextRef="#ctx0" brushRef="#br0">1 39 17476,'17'8'2016,"4"-5"-1392,7-6-208,4-1 881,4-2-1177,-1-4 424,-8-4-416,-1 1-128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6.257"/>
    </inkml:context>
    <inkml:brush xml:id="br0">
      <inkml:brushProperty name="width" value="0.05" units="cm"/>
      <inkml:brushProperty name="height" value="0.05" units="cm"/>
    </inkml:brush>
  </inkml:definitions>
  <inkml:trace contextRef="#ctx0" brushRef="#br0">40 8 18588,'-2'3'465,"0"0"0,1 0 0,-1 0 0,1 0 0,0 0 0,-1 0 0,1 4 0,0-6-53,-5 17-198,0 1 1,2-1 0,0 1 0,1 0 0,1 0 0,0 29 0,2-47-210,0 0 0,0 1 0,0-1 0,1 0-1,-1 0 1,0 0 0,0 1 0,1-1 0,-1 0 0,1 0 0,-1 0 0,1 0 0,-1 0 0,1 0 0,0 0 0,-1 0 0,1 0 0,0 0-1,0 0 1,0 0 0,0 0 0,1 1 0,-1-2 4,0 0-1,1 0 0,-1 0 1,0 0-1,0 1 1,0-1-1,0-1 1,0 1-1,0 0 0,0 0 1,1 0-1,-1 0 1,0-1-1,0 1 1,0-1-1,0 1 0,0-1 1,0 1-1,0-1 1,0 1-1,0-1 1,-1 0-1,1 0 0,2-1 1,11-14 125,0 0 0,-1 0 0,0-1 0,-2-1 0,19-37 0,8-13 57,-38 68-191,1-1-1,-1 1 1,0 0 0,0-1 0,0 1-1,0 0 1,1-1 0,-1 1 0,0 0-1,0-1 1,1 1 0,-1 0 0,0-1-1,0 1 1,1 0 0,-1 0 0,0-1 0,1 1-1,-1 0 1,1 0 0,-1 0 0,0 0-1,1-1 1,-1 1 0,0 0 0,1 0-1,-1 0 1,1 0 0,-1 0 0,1 0-1,4 11-15,-2 31-18,-3-30 30,1-3 4,0 0 0,0 1 0,1-1 0,0 0-1,1 0 1,3 8 0,-5-15 4,0 0 0,-1-1 0,1 1 0,0-1 0,0 0 0,0 1 0,0-1 0,0 0 0,1 1 0,-1-1 0,0 0 0,1 0 0,-1 0 0,1 0 1,-1 0-1,1-1 0,-1 1 0,1 0 0,-1-1 0,1 1 0,0-1 0,-1 1 0,1-1 0,0 0 0,0 0 0,-1 1 0,1-1 0,0-1 0,-1 1 0,1 0 0,0 0 0,0-1 0,-1 1 0,1-1 0,-1 1 0,1-1 0,0 0 0,-1 1 0,3-3 0,8-4 66,-1-1-1,0 0 0,0 0 0,-1-1 0,0-1 0,0 1 0,-1-2 1,-1 1-1,0-1 0,0-1 0,-1 1 0,8-18 0,-24 54-154,2 0 0,1 0-1,0 0 1,2 1 0,0 31-1,6-31-1152,1-17 37,-2-9 1172,-1 0 0,0 0 1,1 0-1,-1 0 0,0 0 1,1-1-1,-1 1 0,0 0 1,0 0-1,1 0 0,-1 0 1,0-1-1,0 1 0,1 0 0,-1 0 1,0-1-1,0 1 0,1 0 1,-1 0-1,0-1 0,0 1 1,0 0-1,0-1 0,0 1 1,0 0-1,1-1 0,-1 1 1,0 0-1,0-1 0,0 1 1,4-16-587,-1-7-201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6.693"/>
    </inkml:context>
    <inkml:brush xml:id="br0">
      <inkml:brushProperty name="width" value="0.05" units="cm"/>
      <inkml:brushProperty name="height" value="0.05" units="cm"/>
    </inkml:brush>
  </inkml:definitions>
  <inkml:trace contextRef="#ctx0" brushRef="#br0">1 1 14843,'5'1'1721,"0"3"-1169,5-1-544,3 0 2032,7 0-1064,3 1-912,7-2-32,4-1 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7.116"/>
    </inkml:context>
    <inkml:brush xml:id="br0">
      <inkml:brushProperty name="width" value="0.05" units="cm"/>
      <inkml:brushProperty name="height" value="0.05" units="cm"/>
    </inkml:brush>
  </inkml:definitions>
  <inkml:trace contextRef="#ctx0" brushRef="#br0">183 38 15627,'-14'6'1451,"0"-1"0,0 0-1,-21 3 1,24-6-1012,0 1 1,0 0-1,0 1 1,1 0-1,-1 0 0,1 1 1,-10 6-1,19-10-449,0-1 0,1 0 0,-1 1-1,0-1 1,1 1 0,-1-1-1,1 1 1,-1-1 0,1 1 0,-1-1-1,1 1 1,-1-1 0,1 1-1,0 0 1,-1-1 0,1 1 0,0 0-1,-1-1 1,1 1 0,0 0 0,0-1-1,0 1 1,0 0 0,0 0-1,0-1 1,0 1 0,0 1 0,0-1-31,1 0 0,0 0 1,-1 0-1,1 0 0,0 0 1,0 0-1,-1 0 1,1 0-1,0 0 0,0 0 1,0 0-1,0-1 0,0 1 1,2 0-1,7 4-284,0-1-1,0 0 1,11 2-1,-14-4 161,23 6-351,22 7-133,-49-14 627,1 0 0,0 1 0,0 0 0,-1 0 0,1 0 0,-1 0 0,0 1 0,0-1 0,6 6 1,-8-6 67,0-1 1,-1 1-1,1 0 1,0-1-1,-1 1 1,1 0-1,-1-1 1,1 1-1,-1 0 1,0 0-1,0 0 1,0-1-1,0 1 1,0 0 0,0 0-1,0 0 1,0-1-1,-1 1 1,1 0-1,-1 0 1,0-1-1,1 1 1,-1 0-1,0-1 1,0 1-1,0-1 1,0 1-1,0-1 1,0 1-1,-3 1 1,-2 4 271,0 0 0,-1-1-1,1 0 1,-16 9 0,21-14-325,-1 1 0,0-1 0,1 0 0,-1 0 0,1-1 0,-1 1 0,0 0 0,0 0 0,0-1 1,1 1-1,-1-1 0,0 0 0,0 1 0,0-1 0,0 0 0,0 0 0,0 0 0,1 0 0,-1-1 0,0 1 0,0 0 0,0-1 0,-3-1 1,4 1-91,-1 0 1,1-1-1,-1 0 1,1 1 0,0-1-1,-1 0 1,1 1-1,0-1 1,0 0 0,0 0-1,1 0 1,-1 0-1,0 0 1,1 0 0,-1 0-1,1 0 1,0 0-1,0 0 1,0 0 0,0 0-1,0-3 1,2-22-435,6-1-211</inkml:trace>
  <inkml:trace contextRef="#ctx0" brushRef="#br0" timeOffset="1">381 1 17204,'-32'17'5085,"18"-10"-4133,-36 19 768,45-24-1634,1 1 1,0 0-1,0 0 1,0 0-1,0 0 1,1 1-1,0 0 0,-5 5 1,8-8-91,-1 0 0,1-1 1,0 1-1,0 0 0,-1 0 1,1 0-1,0-1 0,0 1 0,0 0 1,0 0-1,0 0 0,0-1 0,0 1 1,0 0-1,0 0 0,0 0 1,1-1-1,-1 1 0,0 0 0,0 0 1,1-1-1,-1 1 0,1 0 1,-1-1-1,1 1 0,-1 0 0,1-1 1,-1 1-1,1 0 0,-1-1 0,1 1 1,0-1-1,-1 1 0,1-1 1,0 0-1,-1 1 0,1-1 0,1 1 1,37 14-359,-27-11 251,-3 0 29,0 0 1,0 0-1,0 1 0,-1 0 0,14 10 0,-20-14 72,0 1 1,-1 0-1,1-1 0,0 1 0,-1 0 1,0 0-1,1 0 0,-1 0 1,0 0-1,0 0 0,0 0 0,0 1 1,0-1-1,-1 0 0,1 0 1,0 1-1,-1-1 0,0 0 0,0 1 1,0-1-1,0 1 0,0-1 1,0 0-1,0 1 0,-1-1 0,1 0 1,-1 1-1,0-1 0,-1 3 1,-1 1-14,0 0 1,0 0-1,-1-1 1,0 1 0,0-1-1,0 1 1,-1-1-1,1-1 1,-1 1-1,0-1 1,-1 1 0,1-1-1,-1-1 1,0 1-1,0-1 1,0 0 0,0-1-1,-1 1 1,-6 1-1,12-4-13,-1 0-1,1 0 0,-1 0 0,1 0 0,-1 0 0,1 0 0,-1-1 0,1 1 0,-1 0 0,1-1 1,0 1-1,-1-1 0,1 0 0,0 1 0,0-1 0,-1 0 0,1 0 0,0 0 0,0 0 0,0 0 1,0 0-1,0 0 0,0 0 0,0 0 0,0 0 0,0 0 0,1-1 0,-1 1 0,0 0 1,1-1-1,-1 1 0,1-1 0,0 1 0,-1 0 0,1-2 0,-4-22-352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37.549"/>
    </inkml:context>
    <inkml:brush xml:id="br0">
      <inkml:brushProperty name="width" value="0.05" units="cm"/>
      <inkml:brushProperty name="height" value="0.05" units="cm"/>
    </inkml:brush>
  </inkml:definitions>
  <inkml:trace contextRef="#ctx0" brushRef="#br0">35 60 16347,'14'1'937,"1"0"0,-1-2-1,17-2 1,-28 3-757,1 0-1,-1-1 1,0 0 0,1 0-1,-1 0 1,0 0 0,0-1 0,0 1-1,0-1 1,0 0 0,0 0-1,0 0 1,-1 0 0,1 0-1,0 0 1,-1-1 0,0 0-1,0 1 1,2-4 0,-3 5-161,-1 1-1,0 0 1,1-1 0,-1 1 0,0-1 0,1 1 0,-1-1-1,0 1 1,0 0 0,0-1 0,0 1 0,1-1 0,-1 1-1,0-1 1,0 1 0,0-1 0,0 1 0,0-1 0,0 0-1,0 1 1,0-1 0,0 1 0,0-1 0,-1 1 0,1-1-1,0 1 1,0 0 0,0-1 0,-1 1 0,1-1 0,0 1-1,0-1 1,-1 1 0,1 0 0,0-1 0,-1 1-1,1-1 1,-1 1 0,1 0 0,0 0 0,-1-1 0,1 1-1,-1 0 1,1 0 0,-1-1 0,1 1 0,-1 0 0,1 0-1,-1 0 1,0 0 0,-1-1 23,-1 1-1,1 0 1,-1 0-1,1 0 1,-1 0 0,1 1-1,-1-1 1,1 0-1,-5 2 1,-2 2-16,1 0 1,0 0-1,-1 1 0,1 0 1,1 1-1,-1 0 0,1 0 1,0 0-1,-9 11 0,11-11-32,1 0 0,-1 0 0,1 1 0,0-1 0,0 1 0,1 0 0,0 0 0,0 1 0,1-1 0,0 0 0,0 1 0,0 7 0,1-12 2,1-1 0,0 0 0,0 0 0,0 0 0,0 0 0,0 1 0,0-1 0,1 0-1,-1 0 1,1 0 0,-1 0 0,1 0 0,0 0 0,0 0 0,0 0 0,0 0 0,0 0-1,0 0 1,1-1 0,-1 1 0,1 0 0,-1-1 0,1 0 0,-1 1 0,1-1 0,0 0-1,0 1 1,0-1 0,0 0 0,0 0 0,0-1 0,0 1 0,0 0 0,0-1 0,0 1-1,0-1 1,3 1 0,4-1-4,-1 1-1,1-2 0,-1 1 0,0-1 1,1 0-1,-1-1 0,0 0 0,13-5 1,11-7 0,-1-2 0,-1-1 0,0-2 0,-2 0 0,47-42 0,-74 60 8,-1 1 1,0 0-1,0-1 1,0 1-1,1 0 1,-1-1-1,0 1 1,1 0-1,-1 0 1,0-1-1,1 1 1,-1 0-1,0 0 1,1 0 0,-1-1-1,0 1 1,1 0-1,-1 0 1,0 0-1,1 0 1,-1 0-1,1 0 1,-1 0-1,0 0 1,1 0-1,-1 0 1,1 0-1,0 0 1,-3 12 98,-16 30 210,10-26-154,6-9-87,2-6-109,0 1-1,0-1 1,-1 1-1,1-1 1,0 1 0,-1-1-1,1 0 1,-1 1-1,0-1 1,1 0 0,-1 0-1,0 1 1,0-1-1,-1 1 1,0-5-130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48.597"/>
    </inkml:context>
    <inkml:brush xml:id="br0">
      <inkml:brushProperty name="width" value="0.05" units="cm"/>
      <inkml:brushProperty name="height" value="0.05" units="cm"/>
    </inkml:brush>
  </inkml:definitions>
  <inkml:trace contextRef="#ctx0" brushRef="#br0">18 90 14619,'-1'1'86,"0"-1"0,0 0 0,0 0 0,0 0 0,0 0 0,0-1 0,0 1 0,0 0 0,0 0 0,0-1 0,0 1 0,0 0 0,1-1 0,-1 1 0,-1-2 0,1 2-57,1 0 0,0 0-1,0-1 1,0 1 0,0 0-1,0-1 1,-1 1 0,1 0-1,0-1 1,0 1 0,0 0-1,0-1 1,0 1 0,0 0-1,0-1 1,0 1 0,0 0-1,0-1 1,0 1 0,0 0-1,1-1 1,-1 1 0,0 0-1,0-1 1,0 1 0,0 0-1,0 0 1,1-1 0,1-1 14,-1 0 0,1 0 0,0 0 0,0 0 1,0 0-1,0 1 0,0-1 0,0 1 0,4-2 0,10-4-27,0 1-1,1 1 1,0 1-1,-1 0 1,2 2-1,27-2 1,107 6-23,-133-1 11,84 7-4,181 35 0,-223-31-8,2-4 0,-1-2 0,1-3 0,72-5 0,251-40-52,-105 8 74,-226 28-4,0 3-1,0 2 1,0 3 0,0 2-1,94 20 1,4 10 0,223 23 1,-131-42-3,-193-15 0,1-3 0,85-14 0,97-44-14,-153 36 15,144-23 0,-212 46 863,-36 3 426,-4 0-1019,-9-2 107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6:58.571"/>
    </inkml:context>
    <inkml:brush xml:id="br0">
      <inkml:brushProperty name="width" value="0.05" units="cm"/>
      <inkml:brushProperty name="height" value="0.05" units="cm"/>
    </inkml:brush>
  </inkml:definitions>
  <inkml:trace contextRef="#ctx0" brushRef="#br0">56 79 12443,'-5'1'390,"0"0"1,-1 0 0,1 1-1,0-1 1,0 1 0,-7 3-1,11-4-358,1-1 0,-1 1 0,0 0 0,0-1 0,0 1-1,0 0 1,1 0 0,-1-1 0,0 1 0,1 0 0,-1 0 0,1 0-1,-1 0 1,1 0 0,-1 0 0,1 0 0,-1 0 0,1 0-1,0 0 1,0 0 0,0 0 0,-1 0 0,1 0 0,0 0 0,0 0-1,0 0 1,1 1 0,-1-1 0,0 0 0,0 0 0,1 0-1,-1 0 1,0 0 0,1 0 0,-1 0 0,1 0 0,0 1 0,1 1-26,1 1 0,-1-1 0,1 0 1,0 0-1,-1 0 0,2 0 1,-1-1-1,0 1 0,0-1 1,1 1-1,-1-1 0,1 0 1,0-1-1,6 3 0,8 2-7,36 7-1,-35-9 16,38 7 11,112 7-1,61-16 28,-159-2-42,914-45-17,-802 32 22,89-7-21,170-10-12,-129 17 35,386-28 39,-635 36-57,233-19 14,1 23 78,-287 3-32,0-1 1,0 1 0,0 1 0,0 0 0,0 1 0,0 0 0,-1 0 0,0 1-1,11 7 1,-21-12-95,0 0 1,0 0-1,0 0 0,1 0 0,-1 0 0,0 0 0,0 0 0,0 0 0,0 0 0,1 0 1,-1 0-1,0 0 0,0 0 0,0 0 0,1 0 0,-1 0 0,0 0 0,0 0 0,0 0 0,0 0 1,0 0-1,1 0 0,-1 0 0,0 0 0,0-1 0,0 1 0,0 0 0,0 0 0,1 0 1,-1 0-1,0 0 0,0 0 0,0-1 0,0 1 0,0 0 0,0 0 0,0 0 0,0 0 0,1 0 1,-1-1-1,0 1 0,0 0 0,0 0 0,0 0 0,0 0 0,0-1 0,0 1 0,0 0 1,0 0-1,0-1 0,1-10-61,-1 9-13,0-22-210,-1-5-121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6.694"/>
    </inkml:context>
    <inkml:brush xml:id="br0">
      <inkml:brushProperty name="width" value="0.05" units="cm"/>
      <inkml:brushProperty name="height" value="0.05" units="cm"/>
    </inkml:brush>
  </inkml:definitions>
  <inkml:trace contextRef="#ctx0" brushRef="#br0">71 59 16996,'3'-23'2327,"-5"19"-1087,-5 16-25,-5 13-885,2 1-1,0 0 1,2 0-1,1 1 1,1 0-1,2 1 1,-3 48 0,7-74-323,0 0 1,0 0-1,0 1 1,0-1-1,1 0 1,-1 0 0,0 1-1,1-1 1,0 0-1,0 0 1,-1 0-1,1 0 1,0 0-1,1 0 1,-1 0 0,2 2-1,-2-3 2,0-1-1,0 1 1,1 0-1,-1-1 1,0 1-1,0-1 1,1 0-1,-1 1 1,0-1-1,1 0 1,-1 0-1,0 0 1,1 0-1,-1 0 0,0 0 1,0 0-1,1 0 1,-1-1-1,0 1 1,1 0-1,-1-1 1,0 1-1,0-1 1,0 0-1,1 1 1,-1-1-1,0 0 1,1-1-1,9-5 46,-1 0-1,-1-1 1,1 0-1,-1-1 1,0 0-1,10-16 1,42-65 165,-58 86-211,15-24-39,22-38 6,-37 60-104,0 0 0,0 0 0,-1-1 0,0 1 0,0-1 0,0 0 0,-1 1 0,1-12 0,-2 18 144,0 0-1,0-1 0,0 1 1,0 0-1,0-1 0,0 1 1,0 0-1,0-1 0,0 1 0,0-1 1,0 1-1,0 0 0,0-1 1,-1 1-1,1 0 0,0-1 0,0 1 1,0 0-1,0 0 0,-1-1 1,1 1-1,0 0 0,0-1 1,-1 1-1,1 0 0,0 0 0,-1 0 1,1-1-1,0 1 0,0 0 1,-1 0-1,-12 2-163,-2 4 15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8:47.614"/>
    </inkml:context>
    <inkml:brush xml:id="br0">
      <inkml:brushProperty name="width" value="0.05" units="cm"/>
      <inkml:brushProperty name="height" value="0.05" units="cm"/>
    </inkml:brush>
  </inkml:definitions>
  <inkml:trace contextRef="#ctx0" brushRef="#br0">3750 125 10522,'-78'7'1002,"0"-3"1,-112-8-1,-154-33-796,164 15-298,105 14 63,-496-47 47,391 45 61,-213 17 0,180 11 57,-281 58 1,405-56-68,2 4 0,0 4 0,2 3 0,2 4 0,-147 86-1,204-104-57,1 0 0,1 2-1,0 1 1,2 1 0,1 1-1,0 1 1,2 1-1,-30 46 1,40-55-6,1 0 0,0 1 0,1 0-1,1 1 1,0-1 0,1 1 0,1 0 0,1 0-1,0 1 1,2-1 0,0 1 0,0-1 0,2 1-1,0-1 1,1 1 0,7 28 0,-2-24-3,0-1 0,2 0 0,0 0-1,2-1 1,0 0 0,1-1 0,1 0 0,1-1 0,0-1 0,2 0 0,31 27 0,-16-19 0,2-2 0,1-1 0,0-2 0,2-1 1,70 26-1,-3-10-34,143 30 0,115 1-44,-357-65 76,1782 192-63,-1605-184 66,343-28 0,-433 7-14,164-44 0,-191 36-3,0-3-1,-1-3 1,71-40 0,-107 51 8,-1-1 1,0-2-1,-1-1 0,-1 0 1,-1-2-1,28-33 1,-38 39 5,-2 0 1,0-1 0,-1-1 0,-1 0 0,0 0 0,-1-1 0,-1 0 0,-1 0 0,0 0 0,-1-1 0,3-28 0,-6 29 4,-1 0 1,-1 0-1,-1 0 1,0 1-1,-1-1 1,-1 0-1,-1 1 1,0 0-1,-1 0 0,-11-24 1,7 22 9,-1 0 0,-1 1 1,-1 0-1,-1 1 0,0 0 0,-1 1 1,-1 1-1,-24-20 0,-21-12 64,-3 2-1,-134-71 1,-155-37-21,223 109 12,-247-52 1,187 63-70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03.271"/>
    </inkml:context>
    <inkml:brush xml:id="br0">
      <inkml:brushProperty name="width" value="0.05" units="cm"/>
      <inkml:brushProperty name="height" value="0.05" units="cm"/>
    </inkml:brush>
  </inkml:definitions>
  <inkml:trace contextRef="#ctx0" brushRef="#br0">455 0 16732,'3'0'1443,"-5"7"-1021,-19 29 346,-50 67 0,11-19-527,-110 185-55,169-268-184,-8 12 7,1 0 0,0 1 0,1 0 0,1 0 0,-8 23 0,36-82-58,5-27-2,-4 0-1,-2-1 1,12-91 0,-33 173 158,0 0 0,0-1 0,1 1 0,1 0 1,-1-1-1,1 1 0,5 11 0,-2-8-32,2-1 0,-1-1-1,1 1 1,0-1 0,1 0-1,1 0 1,-1-1 0,1-1-1,13 10 1,-8-7 5,1-1 0,0 0-1,1-2 1,0 0 0,33 12 0,-46-19-32,0 0 0,1 0 0,-1-1 0,1 1 0,-1-1 0,1 0 0,-1 0 1,1 0-1,-1 0 0,6-2 0,-9 2-31,1 0 0,0 0 0,-1 0-1,1 0 1,-1-1 0,1 1 0,-1 0 0,1-1 0,-1 1 0,1 0 0,-1-1 0,0 1 0,1 0 0,-1-1-1,1 1 1,-1-1 0,0 1 0,1-1 0,-1 1 0,0-1 0,0 1 0,1-1 0,-1 1 0,0-2 0,0 1 7,0-1 0,0 1 1,0 0-1,-1 0 1,1-1-1,0 1 1,-1 0-1,1-1 1,-1 1-1,1 0 1,-1 0-1,0 0 0,0 0 1,1 0-1,-3-2 1,-5-7 68,-1 1 1,0 0 0,-1 1-1,0 0 1,0 1 0,-15-9-1,-74-33-85,64 32 5,12 6-24,-175-74-82,167 79 60,21 8-10,10-2 39,0 1 1,1-1 0,-1 1-1,0 0 1,0-1 0,1 1-1,-1-1 1,0 1 0,0-1-1,1 1 1,-1-1 0,1 1-1,-1-1 1,0 1 0,1-1-1,-1 0 1,1 1 0,-1-1-1,1 0 1,-1 1 0,2-1 0,17 12-22,0-1 0,1-1 0,0-1 0,1 0 0,39 9 1,-37-11 27,376 110-1509,-336-101 1232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1:02.322"/>
    </inkml:context>
    <inkml:brush xml:id="br0">
      <inkml:brushProperty name="width" value="0.05" units="cm"/>
      <inkml:brushProperty name="height" value="0.05" units="cm"/>
    </inkml:brush>
  </inkml:definitions>
  <inkml:trace contextRef="#ctx0" brushRef="#br0">4071 118 9242,'-264'-64'3855,"169"48"-3594,0 5 0,-118 0 0,-263 34-142,2 28-11,469-51-108,-706 104 8,603-86-12,2 6 1,1 4-1,-148 60 0,-82 68-18,237-103 36,-120 86 0,177-109-14,2 3 0,0 1 0,3 1 0,0 3 0,3 0 0,1 2 0,2 2 0,2 1 0,2 1 0,2 1 0,1 1 0,3 1 0,2 1 0,-22 91 0,22-57-2,5 1-1,2 0 1,5 1 0,4 91 0,5-125 5,2-1 0,2 0 0,3 0 1,1-1-1,3 0 0,1-1 0,3 0 0,29 55 0,-13-43-8,3-1 0,2-2 1,2-1-1,3-3 0,2-1 0,2-2 0,3-3 1,1-2-1,80 53 0,-67-56 4,2-2 0,1-3 0,2-3-1,1-4 1,1-2 0,116 26 0,-54-29 4,1-6 1,225 2-1,271-51 10,-266-7 51,-3-17 0,-2-15 1,491-162-1,-739 193-13,-2-5 0,-1-4 0,136-84 0,-192 97 11,-1-2 0,92-88 0,-111 92-15,-2-2 0,-2-1 0,-1-1 0,42-75 1,-53 78-4,-2-2 1,-1 0 0,-2 0 0,-2-1 0,-1-1 0,-2 0-1,-2 0 1,1-54 0,-6 34 83,-2 0 0,-3 0 0,-2 1 0,-29-108-1,17 106 18,-2 1 0,-3 0 0,-3 2 0,-41-66 0,1 19 159,-94-109 0,104 145-206,-3 2 0,-3 3 0,-2 3 0,-3 2 0,-100-63 0,103 81-206,-1 3 1,-1 2-1,-2 4 1,-1 3 0,-2 3-1,-120-25 1,122 38 0,0 2 1,-106 2 0,3 13-115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1:13.086"/>
    </inkml:context>
    <inkml:brush xml:id="br0">
      <inkml:brushProperty name="width" value="0.05" units="cm"/>
      <inkml:brushProperty name="height" value="0.05" units="cm"/>
    </inkml:brush>
  </inkml:definitions>
  <inkml:trace contextRef="#ctx0" brushRef="#br0">232 315 13747,'-11'6'559,"9"-5"-540,0 0 0,0 0 0,-1 0 0,1 0 0,0 1 0,0-1 0,0 1 0,0 0 0,0-1 0,1 1 0,-1 0 0,0 0 0,1 0 0,0 0 0,-1 1 0,1-1 0,0 0 0,0 0-1,0 1 1,-1 4 0,-19 53 86,-2 0-1,-42 75 1,52-108 89,0 0 0,2 1 0,1 0 0,-9 45-1,15-54-134,2 0-1,-1 0 1,2 1 0,1-1-1,1 1 1,0-1-1,1 0 1,5 19-1,-5-31-55,-1-1 0,1 1 0,1-1-1,-1 0 1,1 0 0,0 0 0,1 0 0,-1 0-1,1-1 1,1 0 0,-1 0 0,0 0 0,1 0 0,0 0-1,0-1 1,1 0 0,10 6 0,-6-5-7,1-1 1,0 0 0,0 0-1,1-1 1,-1-1 0,1 1-1,0-2 1,-1 0 0,17-1 0,45-3 0,133-25 1,10-1 23,94 28-11,1 26-8,27 1 43,-102-19 13,319 29-95,-283 6-17,444 46 68,540-69 196,247-43-289,-704 70 95,-303-12 23,2-32-14,-320-5-31,255-6-13,-413 9 58,-1-2 1,1 0 0,-1 0 0,33-11 0,-47 12-30,-1-1 0,1 0-1,0 0 1,-1 0 0,1 0 0,-1-1 0,0 0-1,0 0 1,0 0 0,0-1 0,-1 1 0,1-1-1,-1 0 1,0 0 0,0 0 0,0 0 0,-1 0 0,1-1-1,-1 1 1,0-1 0,0 0 0,-1 0 0,2-7-1,7-46 184,-6 28-178,2 0 0,12-40 0,-1 27-76,2 0 0,2 1 0,1 1 0,2 1 0,2 2 0,2 0 0,48-50 0,-68 80 44,4-5-51,0 0-1,-1-1 1,0 0-1,10-18 0,-19 28 88,0-1-1,0 1 0,0-1 1,-1 0-1,1 1 0,-1-1 1,0 0-1,0 0 0,-1 0 0,0 0 1,1 0-1,-2 0 0,1 0 1,-1 0-1,1 0 0,-1 0 0,-1 1 1,1-1-1,-3-6 0,2 8 3,1 1-1,0 0 1,0-1-1,0 1 1,0-1-1,0 0 1,1 1-1,-1-1 1,1 0-1,-1 1 0,1-1 1,0 0-1,0 1 1,0-1-1,1 0 1,-1 1-1,1-1 1,-1 0-1,2-2 1,-1 2-18,0 0 1,0 0-1,0 0 1,0 0-1,0 0 1,-1-1-1,1 1 1,-1 0-1,0 0 1,0 0-1,0 0 1,-1-1-1,1 1 1,-1 0-1,0 0 1,0 0-1,-2-5 1,1 4 0,-1 0 0,1 0-1,-1 0 1,0 1 0,0 0 0,0-1 0,-1 1-1,1 0 1,-1 1 0,1-1 0,-6-2 0,-6-3 0,0 1 1,-1 1-1,0 1 1,0 0-1,-28-4 1,-54-4-15,-160 1 0,129 9 6,111 3 4,-714-32 6,0-22-3,-1512-106-258,-312 147-27,2078 20 275,-446 15 72,667 2 49,71-4-1847,163-19 1476,3-1-94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1:21.469"/>
    </inkml:context>
    <inkml:brush xml:id="br0">
      <inkml:brushProperty name="width" value="0.05" units="cm"/>
      <inkml:brushProperty name="height" value="0.05" units="cm"/>
    </inkml:brush>
  </inkml:definitions>
  <inkml:trace contextRef="#ctx0" brushRef="#br0">584 230 14579,'-2'1'144,"0"1"-1,0-1 0,0 0 1,0 0-1,0 0 1,0 0-1,-1-1 0,-2 1 1,4 0-118,-1-1 1,1 0 0,-1 0 0,1 1-1,0-1 1,-1 1 0,1-1 0,0 1-1,-1 0 1,1 0 0,0-1 0,0 1-1,0 0 1,0 0 0,0 0 0,-1 0-1,2 0 1,-1 0 0,0 0 0,0 1-1,0-1 1,0 0 0,1 1-1,-1 1 1,-7 24-41,1 0 0,-5 48 0,3 59-68,8-115 81,0 116-2,22 173-1,-4-108 38,-16-182-31,-1-4 2,2 1-1,-1-1 0,7 23 0,-7-32-4,1-1 1,0 1-1,0-1 1,0 0-1,0 0 1,1 0-1,-1 0 1,1 0-1,0-1 1,0 1-1,1-1 1,-1 0-1,1 0 1,0 0-1,4 3 1,10 4-14,0-1 0,0-1 0,1-1 0,0 0 0,0-1 0,1-2 0,21 4 1,145 6-142,-108-11 130,333 37 43,212 6 10,-96-74-21,-93 2 0,-266 21 3,948-41 235,-154 22-158,-907 26-88,1187 72 168,-130 10-55,-877-74 6,253-23 1,-339-4-101,-121 12 23,-1-1-1,0-2 1,35-13 0,-56 18-30,0 0 1,-1 0-1,1-1 0,-1 0 0,0 0 0,0 0 0,0-1 0,-1 1 0,1-1 0,-1-1 0,0 1 0,0 0 0,-1-1 1,0 0-1,0 1 0,3-10 0,2-9 71,0-1 0,7-48 0,-8 36-60,25-139-199,16-266 0,-46 263 92,-4 153 130,0 1 1,-2 0-1,-1 0 1,-1 0-1,-9-25 0,13 46-16,0 0-1,0 0 0,0 1 0,0-1 0,-1 0 0,1 1 0,-1-1 0,0 1 0,0 0 0,0 0 1,-1 0-1,1 1 0,-1-1 0,1 1 0,-1-1 0,0 1 0,0 1 0,0-1 0,-8-2 0,-5 0 30,1 1-1,-1 1 1,-33-1-1,-7-1-31,-192-21-63,-299 7 0,-253 49-131,-15 0 85,-250-54-868,3-39-42,875 48 771,-818-46-221,622 44 498,-407-12 74,-256 66 328,477 20 1080,487-52-719,61-5-379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2:38.925"/>
    </inkml:context>
    <inkml:brush xml:id="br0">
      <inkml:brushProperty name="width" value="0.05" units="cm"/>
      <inkml:brushProperty name="height" value="0.05" units="cm"/>
    </inkml:brush>
  </inkml:definitions>
  <inkml:trace contextRef="#ctx0" brushRef="#br0">3326 104 12219,'-3'-4'95,"1"-1"0,-1 1 0,0 0 0,0 0 0,0 1 0,-1-1 0,1 1 0,-1 0 0,0-1 1,-4-1-1,-44-25 90,38 24-184,0 1 1,-1 0 0,1 1 0,-1 1 0,0 0-1,0 1 1,-23 0 0,-110 8-449,109-2 339,-414 12 623,-1-24-237,-95 2-100,2 40 9,478-25-186,0 4 0,1 2-1,0 4 1,-92 37 0,116-36-14,1 1-1,2 2 1,0 2 0,2 1-1,0 3 1,2 1 0,-47 49-1,73-67 12,0 0-1,1 0 0,1 1 0,0 1 1,1 0-1,1 0 0,0 0 0,1 1 0,-8 27 1,11-28 5,0 0 1,1 0-1,1 0 1,0 0-1,1 0 1,1 0-1,0 0 1,1-1-1,1 1 1,0 0-1,6 18 1,5 2 2,0-1 0,3 0 0,0-1 0,2-1 1,2-1-1,1-1 0,29 31 0,-10-17-20,2-2 1,2-1-1,81 53 1,-52-48-12,1-3 0,2-3 1,2-4-1,1-4 0,2-3 1,1-3-1,91 14 0,-41-18 14,0-6 0,1-5-1,247-15 1,-240-8 42,-2-6-1,164-44 1,-139 17 77,230-98 0,-319 111 36,97-59 0,-142 74-23,-1-2-1,0-1 0,-2-1 1,0-2-1,40-46 1,-56 55-6,-1 0 0,0 0 0,-1-1 0,0 0 0,-2 0 0,0-1 0,0 0 0,-2 0 0,0-1 0,-1 1 1,-1-1-1,0 0 0,-2 0 0,0 0 0,-1 0 0,-1-1 0,0 1 0,-1 0 0,-1 1 0,-1-1 0,-1 0 0,0 1 0,-1 0 0,-1 0 0,-1 1 0,0 0 0,-1 0 1,-18-24-1,2 10-68,-1 0 0,-2 2 0,-1 2 0,0 0 1,-2 2-1,-53-32 0,30 25-258,-2 2 1,0 3-1,-86-27 0,67 31 75,0 4-1,-1 3 0,-79-5 1,-52 10-206,198 10 328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01.902"/>
    </inkml:context>
    <inkml:brush xml:id="br0">
      <inkml:brushProperty name="width" value="0.05" units="cm"/>
      <inkml:brushProperty name="height" value="0.05" units="cm"/>
    </inkml:brush>
  </inkml:definitions>
  <inkml:trace contextRef="#ctx0" brushRef="#br0">26 338 10466,'26'-121'8026,"-27"118"-5573,-3 12-1660,-6 16-408,-1 19-220,2 0 0,2 1 1,-2 83-1,8-123-162,2 0 0,-1 0 0,0 0 1,1-1-1,0 1 0,0 0 1,0-1-1,1 1 0,-1-1 1,1 1-1,0-1 0,1 0 1,-1 1-1,1-1 0,-1-1 1,5 6-1,-4-7-1,0 0 0,0 0 1,0 0-1,0 0 0,1-1 1,-1 1-1,0-1 0,1 0 0,-1 0 1,1 0-1,0 0 0,-1-1 1,1 1-1,-1-1 0,1 0 0,0 0 1,-1-1-1,1 1 0,0-1 1,-1 1-1,7-3 0,1-1 8,0 0 0,0 0-1,0-1 1,0-1 0,-1 1 0,0-2-1,0 1 1,-1-2 0,0 1 0,11-12-1,-5 3 39,-1-1 1,-1 0-1,-1 0 0,18-34 0,-30 51-47,0 0 0,0 0 0,0-1 0,0 1 0,0 0 0,0 0-1,0 0 1,0 0 0,0-1 0,0 1 0,0 0 0,0 0 0,0 0 0,1 0 0,-1 0-1,0 0 1,0-1 0,0 1 0,0 0 0,0 0 0,0 0 0,0 0 0,0 0-1,0 0 1,0-1 0,1 1 0,-1 0 0,0 0 0,0 0 0,0 0 0,0 0 0,0 0-1,1 0 1,-1 0 0,0 0 0,0 0 0,0 0 0,0 0 0,0 0 0,1 0-1,-1 0 1,0 0 0,0 0 0,0 0 0,0 0 0,0 0 0,1 0 0,-1 0 0,0 0-1,0 0 1,0 0 0,0 0 0,0 0 0,1 0 0,-1 0 0,2 14 39,-3 35 29,0-21-17,1-25-43,0 0-1,0-1 1,0 1-1,1 0 1,-1 0-1,1 0 1,-1-1 0,1 1-1,0 0 1,0 0-1,1-1 1,-1 1 0,0-1-1,1 0 1,-1 1-1,1-1 1,0 0-1,0 0 1,0 0 0,0 0-1,4 3 1,-3-4-2,0 1-1,0-1 1,0 0 0,1 0 0,-1-1 0,0 1 0,0 0-1,1-1 1,-1 0 0,1 0 0,-1 0 0,0 0 0,1-1 0,-1 1-1,0-1 1,0 0 0,1 0 0,3-2 0,4-2 5,1-1 0,-1 0 1,0-1-1,0 0 0,0-1 1,17-18-1,-17 16-7,1 0 1,0 1-1,0 0 1,19-10-1,-31 19-4,1-1-1,0 1 1,0-1 0,0 1-1,-1 0 1,1 0 0,0-1-1,0 1 1,0 0 0,0 0-1,0 0 1,-1 0 0,1 0-1,0 0 1,0 0 0,0 0-1,0 0 1,0 0 0,-1 0-1,1 1 1,0-1 0,0 0-1,0 1 1,-1-1 0,1 1-1,0-1 1,0 0 0,-1 1-1,1 0 1,0-1 0,-1 1-1,1-1 1,0 1 0,-1 0-1,1 1 1,2 3 8,-1 0 1,1 0 0,-1 1-1,-1-1 1,2 7 0,-3-9-13,1 1 1,0-1-1,0 0 1,0 1-1,0-1 1,0 0-1,1 0 1,0 0-1,-1 0 1,1 0 0,3 4-1,-3-6-66,0 0 0,0 0-1,1-1 1,-1 1 0,0 0 0,0-1 0,1 1-1,-1-1 1,0 0 0,1 0 0,-1 0 0,0 0-1,0 0 1,1 0 0,-1-1 0,4 0-1,35-13-1464,-6-4-578,-1-1 0,-1-2 0,31-25-1,2-11 5677,-69 62-2098,-4 6-38,5-6-1233,-1 0 1,0 0-1,1-1 0,0 2 1,0-1-1,1 0 0,0 0 1,-1 0-1,2 1 1,-1-1-1,1 1 0,-1-1 1,1 0-1,1 1 0,0 7 1,4 9-240,0 0 0,11 31 1,-1-5 168,-3 2-66,-2 0-1,6 69 0,-15-98 162,-1-1 0,0 1 1,-1-1-1,-2 1 0,0-1 0,-1 1 0,-1-1 1,-13 33-1,16-47-41,-2 0-1,1-1 1,-1 1 0,-7 9 0,10-15-144,1 1 1,-1 0-1,0 0 1,0 0-1,0-1 1,0 1 0,0 0-1,0-1 1,0 1-1,0-1 1,0 1-1,0-1 1,0 1-1,0-1 1,-2 0 0,2 0-20,1 0 1,-1 0-1,0 0 1,0-1-1,1 1 1,-1 0-1,0 0 1,1-1 0,-1 1-1,0-1 1,1 1-1,-1-1 1,1 1-1,-1-1 1,1 1 0,-1-1-1,1 1 1,-1-1-1,1 0 1,-1 1-1,1-1 1,0 0-1,-1 1 1,1-1 0,0 0-1,-1-1 1,-2-7-11,1-1-1,0 0 1,0 0 0,1 0 0,0 0 0,0 0 0,1-1-1,1 1 1,0 0 0,2-13 0,2 0-70,1 1 0,0 1 1,16-34-1,-11 32 2,1 0 0,2 1 0,0 1 0,1 0 0,22-24 0,-4 12 23,1 1 1,38-27 0,-52 44 39,9-6 24,-1-2 0,-1 0 0,-1-2 1,34-40-1,-58 61 2,1 1-1,-1-1 1,0 0 0,0 0 0,-1 0-1,1 0 1,-1 0 0,0 0 0,1-7-1,-1 10-14,-1 0-1,0 0 0,0 0 0,0 0 0,-1 0 0,1 0 1,0-1-1,0 1 0,-1 0 0,1 0 0,0 0 0,-1 0 0,1 0 1,-1 0-1,1 0 0,-1 0 0,0 0 0,1 1 0,-1-1 1,0 0-1,0 0 0,0 0 0,0 1 0,1-1 0,-1 0 1,0 1-1,0-1 0,0 1 0,0-1 0,0 1 0,-1 0 0,1-1 1,0 1-1,0 0 0,0 0 0,0 0 0,0 0 0,0 0 1,0 0-1,-1 0 0,0 0 0,-5 1 12,0-1 1,0 1-1,-1 1 1,1 0-1,0 0 1,1 0-1,-1 1 1,0 0-1,1 0 1,-1 0-1,1 1 0,0 0 1,0 0-1,-7 7 1,6-4-19,-1 0 0,1 0 0,0 1 1,1 0-1,0 0 0,0 0 0,1 1 1,0 0-1,-7 17 0,11-24-11,0 0 1,0-1-1,1 1 0,-1 0 0,0 0 1,1 0-1,0 0 0,0 0 1,-1 0-1,1 0 0,0 0 0,0 0 1,1 0-1,-1 0 0,0 0 0,1 0 1,-1 0-1,1 0 0,0 0 1,0 0-1,-1 0 0,1 0 0,0-1 1,1 1-1,-1 0 0,0-1 0,0 1 1,3 2-1,-1-3-45,0 1 1,1-1-1,-1 0 1,0 0-1,0 0 1,0 0-1,1 0 0,-1-1 1,0 1-1,1-1 1,-1 0-1,0 0 1,1 0-1,-1-1 1,0 1-1,1-1 0,3-1 1,9-3-218,0-1 0,0-1 0,-1 0 0,0-1 0,0-1 0,-1 0 0,0-1 0,-1 0 0,0-1 0,0-1 0,16-19 0,-1-4-153,-1 0-1,-1-2 0,24-47 0,-27 41 1105,35-89 0,-55 115 400,-12 29-61,-17 41-348,2 0 1,3 2-1,2 1 1,-20 98-1,31-102-498,3 1 0,1 1 0,5 63 0,-6 76-624,-11-225-561,5-15 278,2-1 1,2 0-1,-1-61 1,8 99 759,0 0-1,1 0 1,0-1 0,4-13-1,-4 21 39,0 0 0,0 0 0,0 1 0,0-1 0,1 0 0,-1 0 0,1 1 0,-1-1 0,1 1 0,0-1 0,0 1 0,0 0 0,1 0 0,-1 0 0,0 0 0,1 0 0,-1 0 0,6-2 0,7-1 236,0 0 0,0 1 0,26-3 0,26-7-486,-60 12 158,0 0 0,-1-1 0,0 0 0,0 0 0,0 0 0,0-1-1,10-8 1,17-25-97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04.533"/>
    </inkml:context>
    <inkml:brush xml:id="br0">
      <inkml:brushProperty name="width" value="0.05" units="cm"/>
      <inkml:brushProperty name="height" value="0.05" units="cm"/>
    </inkml:brush>
  </inkml:definitions>
  <inkml:trace contextRef="#ctx0" brushRef="#br0">283 24 14515,'18'-23'2894,"-151"290"1217,93-196-3402,-81 110 0,130-196-638,-1-1 0,0 0 0,10-30 0,20-72-108,-15 22-39,-23 96 74,-1 0 0,1-1-1,0 1 1,0 0 0,0 0 0,1 0 0,-1 0-1,0 0 1,0-1 0,0 1 0,0 0 0,0 0 0,0 0-1,0 0 1,0 0 0,0-1 0,0 1 0,0 0-1,0 0 1,0 0 0,0 0 0,1 0 0,-1 0-1,0 0 1,0-1 0,0 1 0,0 0 0,0 0 0,0 0-1,1 0 1,-1 0 0,0 0 0,0 0 0,0 0-1,0 0 1,0 0 0,1 0 0,-1 0 0,0 0 0,0 0-1,0 0 1,0 0 0,1 0 0,-1 0 0,3 7-52,1 12 2,-3-9 25,14 115-81,-12-113 121,0 1 0,0 0 0,1-1-1,1 0 1,0 0 0,0 0 0,12 16 0,1-12 128,-11-14 103,-11-14 106,-22-27 147,-58-66 1,40 52-437,19 26-32,1-2-10,24 29-19,0 0 0,0 1 0,0-1 0,0 0 0,0 0 0,0 0 0,0 0 1,0 0-1,0 0 0,0 0 0,0 0 0,1 0 0,-1 0 0,0 0 0,0 0 0,0 0 1,0 0-1,0 0 0,0 0 0,0 1 0,0-1 0,0 0 0,1 0 0,-1 0 1,0 0-1,0 0 0,0 0 0,0 0 0,0 0 0,0-1 0,0 1 0,0 0 0,1 0 1,-1 0-1,0 0 0,0 0 0,0 0 0,0 0 0,0 0 0,0 0 0,0 0 1,0 0-1,0 0 0,0 0 0,0 0 0,0 0 0,1 0 0,-1-1 0,0 1 1,0 0-1,0 0 0,0 0 0,0 0 0,0 0 0,0 0 0,0 0 0,0 0 0,0 0 1,0-1-1,0 1 0,0 0 0,0 0 0,0 0 0,23 13 10,20 14-332,2-2 0,0-2 0,2-2 1,91 27-1,-25-22 63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05.300"/>
    </inkml:context>
    <inkml:brush xml:id="br0">
      <inkml:brushProperty name="width" value="0.05" units="cm"/>
      <inkml:brushProperty name="height" value="0.05" units="cm"/>
    </inkml:brush>
  </inkml:definitions>
  <inkml:trace contextRef="#ctx0" brushRef="#br0">254 91 13419,'21'-42'2728,"-21"41"-2537,1-1 1,0 1 0,0-1 0,-1 0 0,1 0 0,-1 1 0,0-1-1,1 0 1,-1 0 0,0 1 0,0-1 0,0 0 0,0 0 0,0 0-1,-1 1 1,1-1 0,-1 0 0,1 0 0,-1 1 0,1-1 0,-1 0-1,0 1 1,-1-2 0,1 2-95,0 0-1,-1 0 1,1 0 0,-1 1-1,1-1 1,0 1-1,-1-1 1,1 1 0,-1 0-1,0-1 1,1 1 0,-1 0-1,1 0 1,-1 0-1,1 0 1,-1 0 0,1 1-1,-1-1 1,1 0 0,-1 1-1,1-1 1,-1 1-1,1-1 1,-1 1 0,-1 1-1,-4 1 76,0 1-1,0 0 1,-9 8-1,-5 5-97,1 1 1,1 1-1,1 1 0,0 0 0,2 2 1,0 0-1,2 0 0,-24 49 0,35-63-65,0 0 0,1 0 0,0 0 0,0 0 0,-1 13 0,3-20-8,0-1-1,0 1 1,0 0 0,0 0 0,0 0 0,0-1 0,0 1-1,0 0 1,0 0 0,1-1 0,-1 1 0,0 0 0,0 0-1,1-1 1,-1 1 0,1 0 0,-1 0 0,0-1 0,1 1-1,-1-1 1,1 1 0,0 0 0,-1-1 0,1 1 0,1 0-1,-1-1 1,1 0 1,0 0-1,0 0 0,-1 0 0,1 0 0,0 0 0,0-1 0,-1 1 0,1-1 0,0 1 0,-1-1 0,1 1 0,0-1 0,-1 0 0,1 0 0,-1 0 0,3-2 0,13-9 1,-1 0 0,0-2 1,0 0-1,-2 0 0,0-2 1,0 0-1,18-28 0,-8 4-19,-1 0 0,23-60-1,-49 148-167,-3 69-11,6-99 28,1-1-1,1 1 0,0-1 1,8 30-1,-8-43 66,-1 0 1,0 0-1,1-1 0,0 1 1,0 0-1,0-1 1,0 0-1,1 1 0,-1-1 1,1 0-1,0 0 0,0 0 1,6 4-1,-7-6 4,0 0 0,0 0 0,1 0 0,-1 0 0,1 0 0,-1 0 0,0-1 0,1 1 0,-1-1-1,1 0 1,0 1 0,-1-1 0,1 0 0,-1-1 0,1 1 0,-1 0 0,1-1 0,-1 1 0,1-1 0,-1 0 0,0 0 0,5-2 0,-1-1-25,0 0 0,0 0 0,-1 0 0,1-1 0,-1 0 0,0 0 0,-1 0 0,1-1 0,-1 1 0,0-1 0,4-8 1,21-40-780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05.754"/>
    </inkml:context>
    <inkml:brush xml:id="br0">
      <inkml:brushProperty name="width" value="0.05" units="cm"/>
      <inkml:brushProperty name="height" value="0.05" units="cm"/>
    </inkml:brush>
  </inkml:definitions>
  <inkml:trace contextRef="#ctx0" brushRef="#br0">101 0 15099,'-19'48'1222,"1"1"-1,3 0 0,1 1 1,-8 69-1,10-14 7,12-95-1108,0 1 1,0-1 0,1 0-1,0 1 1,1-1-1,0 0 1,7 19-1,-8-27-113,-1-1-1,1 1 1,0 0 0,-1-1-1,1 1 1,0-1-1,0 1 1,1-1-1,-1 1 1,0-1 0,0 0-1,1 0 1,-1 1-1,0-1 1,1 0 0,-1 0-1,1 0 1,0-1-1,-1 1 1,1 0-1,0-1 1,2 2 0,-1-2-9,-1 0 1,1-1-1,0 1 1,-1 0-1,1-1 1,-1 1-1,1-1 1,-1 0-1,1 0 1,-1 0-1,1 0 1,-1 0-1,4-3 1,4-3-38,0-1 0,-1-1 0,0 1 0,0-2-1,8-10 1,14-23-221,-19 25 33,1 1-1,17-19 0,-30 36 209,1-1 0,-1 0 0,1 1 0,-1-1 0,1 1 0,-1-1 0,1 1 0,0-1 0,-1 1 0,1-1 0,0 1 0,-1 0 0,1-1 0,0 1 0,0 0 0,-1-1 0,1 1 0,0 0 0,0 0 0,-1 0 0,1 0 0,2 0 0,-3 0 4,1 1 0,-1-1 0,1 1 0,-1-1 0,0 1 1,1-1-1,-1 1 0,1-1 0,-1 1 0,0 0 0,0-1 1,1 1-1,-1-1 0,0 1 0,0 0 0,0-1 0,1 1 1,-1 0-1,0-1 0,0 2 0,-4 46-227,3-42 255,-5 32 17,3-27 16,0 1 0,2 0 0,-1 0 0,1 0 0,1 0 0,0 0 0,3 17 0,-2-28-40,-1 0-1,0 0 1,1 0 0,-1 0-1,1 0 1,0 0-1,-1 0 1,1 0-1,0 0 1,0 0-1,-1 0 1,1-1 0,0 1-1,0 0 1,0 0-1,0-1 1,0 1-1,0-1 1,0 1-1,0-1 1,0 1 0,0-1-1,1 0 1,-1 1-1,0-1 1,0 0-1,0 0 1,0 0 0,0 0-1,1 0 1,-1 0-1,0 0 1,2-1-1,2 0 2,0 0-1,0 0 1,0 0-1,-1-1 1,1 0 0,7-4-1,67-47-211,-56 36-99,1 1-1,28-15 0,-50 31 262,0-1 1,0 0-1,-1 0 0,1 1 0,0-1 0,0 1 1,0-1-1,0 1 0,0 0 0,3 0 0,-4 0 22,0 0 0,0 0-1,0 0 1,-1 1-1,1-1 1,0 0-1,0 1 1,-1-1-1,1 0 1,0 1-1,-1-1 1,1 1-1,0-1 1,-1 1-1,1 0 1,0-1-1,-1 1 1,1 0 0,1 3-104,0 0 0,-1 0 1,0 0-1,1 0 1,-1 0-1,-1 1 0,2 7 1,4 19-1202,-4-28 1033,1-3-96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7.100"/>
    </inkml:context>
    <inkml:brush xml:id="br0">
      <inkml:brushProperty name="width" value="0.05" units="cm"/>
      <inkml:brushProperty name="height" value="0.05" units="cm"/>
    </inkml:brush>
  </inkml:definitions>
  <inkml:trace contextRef="#ctx0" brushRef="#br0">0 118 14251,'4'4'228,"0"-1"0,0 0 0,0 0 0,1 0 0,-1-1 0,1 1 0,-1-1 1,1 0-1,0 0 0,0-1 0,0 1 0,0-1 0,0 0 0,0-1 0,9 1 0,3-1 174,1 0 0,-1-2 0,25-4 0,-26 3-372,1 0 1,-1-2-1,-1 0 0,1 0 0,-1-2 1,0 0-1,0-1 0,-1 0 0,0-1 0,0-1 1,22-20-1,-35 30-30,0-1 0,-1 1 1,1-1-1,-1 1 0,1 0 1,-1-1-1,1 1 0,-1-1 0,1 1 1,-1-1-1,1 1 0,-1-1 0,0 0 1,1 1-1,-1-1 0,0 1 1,1-1-1,-1 0 0,0 1 0,0-1 1,0 0-1,0 1 0,1-1 0,-1 0 1,0 1-1,0-1 0,0 0 1,-1 1-1,1-1 0,0 0 0,0 1 1,0-2-1,-1 2 10,0 0 0,0 0-1,0 0 1,0-1 0,0 1 0,0 1 0,0-1 0,0 0-1,0 0 1,0 0 0,1 0 0,-1 1 0,0-1-1,0 0 1,0 1 0,0-1 0,1 1 0,-1-1 0,0 1-1,0-1 1,1 1 0,-1 0 0,0-1 0,0 2 0,-5 3 109,0 1 1,0 1 0,1-1 0,-10 15 0,13-18-56,-1 1 0,1 0 1,0 0-1,0 0 0,1 0 1,-1 1-1,1-1 0,0 0 1,0 1-1,1-1 0,-1 5 1,1-8-45,0 0 1,0 0-1,0 0 0,0 0 1,0 0-1,0 0 1,1 0-1,-1 0 1,0 0-1,1-1 1,-1 1-1,0 0 1,1 0-1,-1 0 1,1-1-1,0 1 1,-1 0-1,1-1 0,-1 1 1,1 0-1,0-1 1,-1 1-1,1-1 1,1 1-1,0 0 6,-1-1 0,1 1 0,0-1 0,-1 1 0,1-1 0,0 0 0,-1 0-1,1 0 1,0 0 0,-1 0 0,1-1 0,2 0 0,2 0 46,1-1 0,-1-1 1,0 1-1,0-1 0,11-7 0,-1-2-23,-1-2 1,0 0-1,0-1 0,-2-1 0,0 0 1,14-22-1,-24 34-74,-2 14 1,-2 8 163,1-17-131,-2 8 113,2 0-1,-1 1 1,1-1 0,0 0-1,1 0 1,2 11 0,-2-18-120,-1 0 0,1-1 0,-1 1 1,1 0-1,0 0 0,-1-1 1,1 1-1,0 0 0,0-1 0,1 1 1,-1-1-1,0 1 0,0-1 1,1 1-1,-1-1 0,1 0 0,-1 0 1,1 0-1,-1 0 0,1 0 1,0 0-1,-1 0 0,1-1 0,0 1 1,0 0-1,0-1 0,0 0 1,-1 1-1,1-1 0,0 0 0,0 0 1,0 0-1,0 0 0,0 0 1,3-1-1,15-5-53,-1-13-75</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06.157"/>
    </inkml:context>
    <inkml:brush xml:id="br0">
      <inkml:brushProperty name="width" value="0.05" units="cm"/>
      <inkml:brushProperty name="height" value="0.05" units="cm"/>
    </inkml:brush>
  </inkml:definitions>
  <inkml:trace contextRef="#ctx0" brushRef="#br0">5 86 17100,'-1'-3'1928,"-2"0"-1320,3-1-280,5 0 825,5 1-393,5-1-408,5-1-976,0-3 1960,6-4-1336,-2-6 0,8-4-24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06.533"/>
    </inkml:context>
    <inkml:brush xml:id="br0">
      <inkml:brushProperty name="width" value="0.05" units="cm"/>
      <inkml:brushProperty name="height" value="0.05" units="cm"/>
    </inkml:brush>
  </inkml:definitions>
  <inkml:trace contextRef="#ctx0" brushRef="#br0">26 10 16059,'-17'16'1449,"13"-4"-1073,-1-8-368,7-7 680,11-8-104,7-17-288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07.467"/>
    </inkml:context>
    <inkml:brush xml:id="br0">
      <inkml:brushProperty name="width" value="0.05" units="cm"/>
      <inkml:brushProperty name="height" value="0.05" units="cm"/>
    </inkml:brush>
  </inkml:definitions>
  <inkml:trace contextRef="#ctx0" brushRef="#br0">13 132 16956,'-1'0'85,"1"0"0,-1 0 0,1 0 1,-1 0-1,0 0 0,1 0 0,-1-1 1,1 1-1,-1 0 0,1 0 0,-1-1 1,1 1-1,0 0 0,-1-1 0,1 1 1,-1 0-1,1-1 0,-1 1 0,1 0 1,0-1-1,-1 1 0,1-1 0,0 1 1,0-1-1,-1 1 0,1-1 0,0 1 1,0-1-1,0 1 0,0-2 0,0 1 30,0 0 0,1-1 0,-1 1 0,0 0 1,1 0-1,0 0 0,-1 0 0,1 0 0,0 0 0,-1 0 0,1 0 0,0 0 0,1-1 0,34-25 1345,-33 26-1357,12-10 90,1 2 0,0-1 0,1 2 0,0 0 0,0 2 0,1-1 0,0 2 0,0 1 1,25-4-1,-40 8-174,-1 0 1,0 0-1,1 0 0,-1 0 1,0 0-1,1 1 1,-1-1-1,0 1 1,0-1-1,1 1 1,-1 0-1,0 0 0,0 0 1,0 0-1,0 0 1,0 1-1,0-1 1,2 2-1,-3-1-7,0-1-1,0 1 1,0 0 0,0-1-1,-1 1 1,1 0 0,0-1-1,-1 1 1,1 0 0,-1 0 0,0 0-1,1 0 1,-1-1 0,0 1-1,0 0 1,0 0 0,-1 0-1,1 0 1,0 0 0,-1-1-1,1 1 1,-1 0 0,1 0-1,-2 1 1,-3 8 73,-1-1 0,0 1 0,0-2 0,-1 1 0,-14 15 0,13-17-14,1 1 0,0 0 0,0 1 0,1-1 0,0 1 0,-5 12 0,11-22-93,0 1 0,-1 0 0,1-1 0,0 1 0,0 0 0,-1 0 0,1-1 0,0 1 0,0 0 0,0 0 0,0-1 0,0 1 0,0 0 0,0 0 0,0-1 0,0 1 0,0 0 0,1 0 0,-1-1 0,0 1 0,0 0 0,1-1 0,-1 1 0,0 0 0,1-1 0,-1 1 0,1 0 0,0 0 0,0 0-62,0-1 0,1 1 0,-1-1 0,0 1-1,1-1 1,-1 1 0,0-1 0,1 0 0,-1 0 0,1 1 0,-1-1 0,1 0-1,2-1 1,6 0-245,0-1 0,1 0 1,11-5-1,19-7-223,3-2-195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07.855"/>
    </inkml:context>
    <inkml:brush xml:id="br0">
      <inkml:brushProperty name="width" value="0.05" units="cm"/>
      <inkml:brushProperty name="height" value="0.05" units="cm"/>
    </inkml:brush>
  </inkml:definitions>
  <inkml:trace contextRef="#ctx0" brushRef="#br0">378 1 18980,'-23'29'2225,"-3"6"-1457,-11 8-296,-5 3 1208,-2 6-728,-1-1-151,4-2-377,2-2-184,13-4-464,2-4-401,9-10-679,7-5 1072,3-15-216,3-8-176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08.291"/>
    </inkml:context>
    <inkml:brush xml:id="br0">
      <inkml:brushProperty name="width" value="0.05" units="cm"/>
      <inkml:brushProperty name="height" value="0.05" units="cm"/>
    </inkml:brush>
  </inkml:definitions>
  <inkml:trace contextRef="#ctx0" brushRef="#br0">147 111 18180,'4'-9'483,"0"0"0,0 0 0,1 1 0,1-1 0,-1 1 0,1 0 0,1 0 0,-1 1 0,1 0 0,1 0 0,13-10 0,-20 17-444,0-1 1,-1 1 0,1-1-1,0 1 1,0-1-1,0 1 1,0-1-1,0 1 1,1 0 0,-1-1-1,0 1 1,0 0-1,0 0 1,0 0 0,0 0-1,0 0 1,0 0-1,0 0 1,0 1-1,2-1 1,-2 1-19,0-1 0,0 1 0,-1 0 0,1-1 0,-1 1 0,1 0 0,0 0 0,-1-1 0,1 1 0,-1 0 0,1 0 0,-1 0 0,0-1 0,1 1 0,-1 0 0,0 0 0,0 0 0,1 2 0,-1 3 16,0 1 0,0-1 0,0 1 0,-1-1 0,-2 10 0,-3 7 49,-1-1-1,-1 0 1,-2-1-1,0 1 1,-1-2-1,-1 0 1,-1 0-1,-20 24 1,33-44-90,0 0-1,0 0 1,0 0 0,0 1 0,1-1 0,-1 0 0,0 0 0,0 0 0,0 0 0,0 1 0,0-1 0,0 0 0,0 0 0,0 0-1,1 0 1,-1 0 0,0 0 0,0 1 0,0-1 0,0 0 0,1 0 0,-1 0 0,0 0 0,0 0 0,0 0 0,0 0 0,1 0-1,-1 0 1,0 0 0,0 0 0,0 0 0,0 0 0,1 0 0,-1 0 0,0 0 0,0 0 0,0 0 0,1 0 0,-1 0 0,0 0-1,0 0 1,0 0 0,0 0 0,1 0 0,-1 0 0,0-1 0,0 1 0,21-1-219,6 0-92,-24 1 309,0 0-1,0 1 0,0-1 1,0 1-1,-1 0 1,1 0-1,0 0 0,0 0 1,-1 0-1,1 1 1,-1-1-1,1 1 1,-1-1-1,0 1 0,0 0 1,1 0-1,-1 0 1,-1 0-1,1 1 0,0-1 1,0 0-1,-1 1 1,1 0-1,-1-1 1,0 1-1,0-1 0,0 1 1,0 0-1,0 0 1,-1 0-1,1 0 0,-1 0 1,0-1-1,0 1 1,0 0-1,0 0 1,0 0-1,-1 0 0,1 0 1,-1 0-1,0-1 1,0 1-1,0 0 0,0 0 1,0-1-1,-3 5 1,-3 4 208,0 0 0,-1-1 0,0 1 0,0-2 0,-1 1 0,-1-1 0,1-1 0,-1 0 0,-1 0 0,0-1 0,0 0 0,-13 6 0,21-12-165,-1 1 0,1-1 0,0 0-1,-1 0 1,1 0 0,-1 0 0,1 0 0,-1-1 0,1 0 0,-1 0 0,1 0 0,-1 0 0,1 0 0,-1-1 0,0 0 0,1 0 0,-7-2 0,5 1-367,1-1 1,0 1-1,-1-1 1,1 0-1,0-1 1,0 1-1,-4-6 1,-8-7-690,17 9 321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09.850"/>
    </inkml:context>
    <inkml:brush xml:id="br0">
      <inkml:brushProperty name="width" value="0.05" units="cm"/>
      <inkml:brushProperty name="height" value="0.05" units="cm"/>
    </inkml:brush>
  </inkml:definitions>
  <inkml:trace contextRef="#ctx0" brushRef="#br0">254 71 16484,'-9'-1'392,"-1"0"0,1 2 0,-1-1 0,1 1 0,-1 0 0,1 1 0,0 0 0,-1 0 0,1 1 1,0 1-1,1-1 0,-1 1 0,1 1 0,0 0 0,-15 11 0,14-9-370,1 0-1,0 0 1,0 1-1,1 1 1,0-1-1,0 1 1,1 0-1,1 1 1,-1-1-1,1 1 1,1 0-1,0 1 1,-4 13-1,7-21-15,1 0 0,-1 0 0,1 1 0,-1-1 0,1 0 0,0 0 0,0 1 0,0-1 0,1 0 0,-1 0 0,1 1 1,0-1-1,2 5 0,-2-6-4,0-1 0,0 0 1,0 1-1,0-1 0,0 0 1,0 0-1,0 0 1,1 0-1,-1 0 0,0 0 1,1 0-1,-1 0 1,1 0-1,-1-1 0,1 1 1,-1-1-1,1 1 0,0-1 1,-1 1-1,1-1 1,-1 0-1,1 0 0,0 0 1,-1 0-1,1 0 0,0 0 1,-1 0-1,4-1 1,6-2 4,-1 0 0,1-1 0,-1 0 0,1 0 0,-1-1 0,0-1 0,-1 0 0,1 0 0,15-14 0,9-11 31,31-35 0,-63 64-35,21-25 169,0-1 1,-2-1-1,28-50 0,-103 278 351,49-173-475,1 0 0,1 1 1,1-1-1,1 1 0,5 46 1,-3-71-74,-1 1 1,0-1 0,1 1-1,0 0 1,-1-1 0,1 1-1,0-1 1,0 1 0,1-1-1,-1 0 1,0 1-1,1-1 1,0 0 0,-1 0-1,1 0 1,0 0 0,3 2-1,-4-3-33,1-1 0,-1 1-1,1-1 1,0 1 0,-1-1-1,1 0 1,0 1 0,-1-1-1,1 0 1,0 0 0,-1 0-1,1-1 1,0 1 0,-1 0-1,1-1 1,-1 1 0,1-1-1,-1 1 1,1-1 0,0 0-1,-1 1 1,0-1 0,1 0 0,-1 0-1,0 0 1,1 0 0,-1 0-1,2-3 1,7-7-237,0-2 0,0 1 0,-2-1 0,1 0 0,-2-1-1,0 0 1,10-28 0,8-21-537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10.269"/>
    </inkml:context>
    <inkml:brush xml:id="br0">
      <inkml:brushProperty name="width" value="0.05" units="cm"/>
      <inkml:brushProperty name="height" value="0.05" units="cm"/>
    </inkml:brush>
  </inkml:definitions>
  <inkml:trace contextRef="#ctx0" brushRef="#br0">120 0 17508,'1'0'53,"-1"0"1,0 0-1,0 1 0,0-1 1,0 0-1,0 0 0,1 0 1,-1 0-1,0 0 1,0 0-1,0 0 0,0 0 1,0 0-1,0 0 1,0 1-1,1-1 0,-1 0 1,0 0-1,0 0 1,0 0-1,0 0 0,0 0 1,0 1-1,0-1 1,0 0-1,0 0 0,0 0 1,0 0-1,0 0 0,0 1 1,0-1-1,0 0 1,0 0-1,0 0 0,0 0 1,0 0-1,0 1 1,0-1-1,0 0 0,0 0 1,0 0-1,0 0 1,0 0-1,0 1 0,0-1 1,0 0-1,0 0 1,-1 0-1,1 0 0,0 0 1,0 0-1,0 0 0,0 1 1,0-1-1,-8 11 98,6-8 238,-14 22 928,1 0-1,-21 50 0,27-51-1181,1 1-1,1-1 1,0 1 0,2 1 0,1-1-1,0 34 1,4-53-133,0 0 0,0 0 0,1 0 0,0 0 0,0 0 0,1 0 0,0 0 0,0 0 0,0 0 0,4 6 0,-5-10-9,0 0 0,1 0 0,-1 0 0,0-1 0,1 1 0,-1-1 0,1 1 0,0-1 0,-1 0 0,1 1 0,0-1 0,0 0 0,0 0 0,0 0 0,0-1 0,0 1 0,0 0 0,0-1 0,0 1 0,0-1 0,0 0 0,0 1 0,0-1 0,0 0 0,1 0 0,-1-1 0,0 1 0,0 0 0,0-1 0,0 1 0,0-1 0,0 0 0,3-1 0,5-3-23,-1 0 0,0 0-1,1-1 1,-2 0 0,1-1-1,-1 0 1,0-1 0,-1 1 0,8-11-1,8-12-36,25-41 0,28-70 16,-105 186 99,10-7 32,2 0 0,1 1 1,2 0-1,2 1 0,1 1 0,-6 55 1,16-87-164,1 1 0,0-1 0,1 1 0,-1-1 0,5 16 0,-4-23 1,-1 0 1,1 0-1,0 0 1,0 0-1,0 0 1,0 0-1,0 0 1,0 0-1,0-1 1,1 1-1,-1 0 1,1-1-1,2 3 1,-3-3-14,1-1 0,-1 1 0,0 0 1,1-1-1,-1 0 0,1 1 0,-1-1 0,1 0 1,-1 0-1,1 0 0,-1 1 0,0-2 0,1 1 0,-1 0 1,1 0-1,-1 0 0,1-1 0,-1 1 0,1-1 1,-1 1-1,0-1 0,3-1 0,-1 0-29,1 0 0,0-1 0,-1 0 0,0 1 0,0-2 1,0 1-1,0 0 0,0 0 0,0-1 0,-1 0 0,3-4 0,10-27-795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10.734"/>
    </inkml:context>
    <inkml:brush xml:id="br0">
      <inkml:brushProperty name="width" value="0.05" units="cm"/>
      <inkml:brushProperty name="height" value="0.05" units="cm"/>
    </inkml:brush>
  </inkml:definitions>
  <inkml:trace contextRef="#ctx0" brushRef="#br0">0 53 16243,'1'3'398,"0"0"0,-1-1 0,1 1 0,0 0 0,1 0 0,-1-1-1,0 1 1,1-1 0,-1 1 0,1-1 0,3 4 0,-3-5-285,-1-1 0,0 1 0,1-1 0,-1 1 0,1-1 0,-1 1 0,1-1 0,0 0 0,-1 1 0,1-1 0,-1 0 0,1 0 0,-1 0 0,1-1 0,0 1 0,-1 0 0,1 0 0,-1-1 0,1 1 0,-1-1 0,1 0 0,-1 1 0,3-2 0,3-2 90,1 0 0,-1 0 0,1 0 0,-1-1-1,0 0 1,-1 0 0,1-1 0,-1 0 0,0 0 0,-1-1-1,1 1 1,4-10 0,-8 8 20,-10 10-130,-9 12-52,6-2-35,1 1 0,0 0 0,1 0 0,-9 19-1,15-26-10,0 1 0,0-1-1,1 1 1,0-1-1,0 1 1,1-1-1,-1 1 1,1 0 0,1 0-1,-1 0 1,1 0-1,2 11 1,-2-16 1,1 0 0,0 1 1,0-1-1,0 0 0,0 0 0,1 0 0,-1 0 0,0-1 1,1 1-1,0 0 0,-1 0 0,1-1 0,0 1 1,0-1-1,-1 0 0,1 1 0,0-1 0,1 0 0,-1 0 1,0 0-1,0-1 0,0 1 0,0 0 0,1-1 1,2 1-1,8 1-10,0 0 0,0-1 1,16-1-1,-21 0 15,279 1 52,-287-1-40,0 0 0,1 0 0,-1 0 1,0 0-1,1 0 0,-1 0 0,0 0 0,0 0 0,1 0 0,-1 0 1,0 0-1,1 0 0,-1 0 0,0-1 0,0 1 0,1 0 0,-1 0 1,0 0-1,0 0 0,1-1 0,-1 1 0,0 0 0,0 0 1,0-1-1,1 1 0,-1 0 0,0 0 0,0-1 0,0 1 0,0 0 1,0 0-1,1-1 0,-1 1 0,0 0 0,0-1 0,0 1 0,0 0 1,0-1-1,-5-16 341,-16-20 83,17 31-353,-90-131 415,94 137-503,-1-1 1,0 0-1,1 0 1,-1 0-1,0 0 0,1 0 1,-1 0-1,1-1 1,0 1-1,-1 0 0,1 0 1,0 0-1,0-2 0,0 3-4,0 0 0,0-1 0,0 1 0,0-1 0,0 1 0,0 0 0,1-1-1,-1 1 1,0 0 0,0-1 0,0 1 0,1 0 0,-1-1 0,0 1 0,0 0 0,1 0-1,-1-1 1,0 1 0,1 0 0,-1 0 0,0 0 0,1-1 0,-1 1 0,0 0-1,1 0 1,-1 0 0,4-1-94,0 1-1,0-1 1,0 1-1,0 0 1,0 0 0,4 1-1,1 0-125,101 2-1312,-64-4 1070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16.380"/>
    </inkml:context>
    <inkml:brush xml:id="br0">
      <inkml:brushProperty name="width" value="0.05" units="cm"/>
      <inkml:brushProperty name="height" value="0.05" units="cm"/>
    </inkml:brush>
  </inkml:definitions>
  <inkml:trace contextRef="#ctx0" brushRef="#br0">412 84 12259,'4'-6'569,"0"0"0,-1 0 0,0 0 0,0 0 0,-1-1 0,3-7 0,-5 13-473,1 0 1,-1 0-1,0 0 1,0 0-1,0 0 1,1 0-1,-1 0 0,0 0 1,0 0-1,0 0 1,-1 0-1,1 0 1,0 0-1,0 0 1,0 0-1,-1 0 1,1 0-1,-1 0 1,1 0-1,-1 0 1,1 1-1,-1-1 0,1 0 1,-1 0-1,0 0 1,1 1-1,-1-1 1,0 0-1,0 1 1,1-1-1,-1 0 1,0 1-1,0-1 1,0 1-1,0 0 0,0-1 1,0 1-1,0 0 1,0-1-1,0 1 1,0 0-1,0 0 1,0 0-1,0 0 1,0 0-1,0 0 1,0 0-1,0 0 1,0 0-1,0 1 0,-1-1 1,-10 2 102,1 0 0,-1 1 1,1 0-1,0 1 0,0 1 0,0-1 0,0 2 1,-15 9-1,-75 59-108,80-57-45,0 2-1,2 0 0,0 1 0,1 0 1,-19 30-1,30-39-24,0 0 0,1 0 1,0 1-1,1 0 0,0 0 0,1 1 0,0-1 0,1 1 1,1 0-1,0 0 0,0 0 0,1 0 0,1 14 0,1-22-21,-1 1 0,1-1-1,0 0 1,0 1 0,1-1-1,-1 0 1,1 0 0,1 0-1,-1 0 1,0-1 0,1 1-1,0 0 1,0-1 0,1 0-1,-1 0 1,5 4 0,-3-4-9,1 0 1,-1 0-1,1-1 1,-1 0-1,1 0 1,0 0-1,1-1 1,-1 0-1,0 0 1,1-1 0,10 2-1,-2-2 1,-1-1 0,0 0-1,1-1 1,-1 0 0,0-1-1,0-1 1,0-1 0,0 1 0,-1-2-1,1 0 1,18-10 0,-24 10 34,0 0 0,0 0 1,0-1-1,-1 0 0,10-10 1,-14 13 7,-1 0 0,0 0 0,1 0-1,-1 0 1,0 0 0,-1 0 0,1 0 0,-1-1 0,1 1 0,-1-1 0,0 1 0,0-1 0,0 0 0,-1 1 0,1-1 0,-1 0 0,0-3 0,0 5-15,-1 0-1,1 1 1,-1-1 0,1 1-1,-1-1 1,0 1-1,1-1 1,-1 1 0,0 0-1,0-1 1,0 1-1,0 0 1,0-1-1,0 1 1,-1 0 0,1 0-1,0 0 1,-1 0-1,1 0 1,0 1 0,-1-1-1,1 0 1,-1 1-1,1-1 1,-1 1 0,0-1-1,1 1 1,-1 0-1,1-1 1,-1 1 0,0 0-1,-2 0 1,-5 0 37,-1 0 1,1 1-1,0 0 1,-12 3-1,6-1-25,1 1-1,0 1 0,-19 9 1,27-12-28,0 2 0,0-1 1,1 1-1,-1-1 0,1 2 1,0-1-1,0 0 0,0 1 1,-5 7-1,9-11-4,1-1-1,-1 0 1,1 1 0,-1-1-1,1 1 1,0-1 0,-1 1-1,1-1 1,0 0 0,-1 1-1,1-1 1,0 1 0,0-1-1,-1 1 1,1 0 0,0-1-1,0 1 1,0-1 0,0 1-1,0-1 1,0 1 0,0-1-1,0 1 1,0 0-1,0-1 1,0 1 0,0-1-1,0 1 1,0-1 0,1 1-1,-1-1 1,0 1 0,0-1-1,1 1 1,-1-1 0,0 1-1,1-1 1,-1 1 0,0-1-1,1 1 1,-1-1 0,1 0-1,-1 1 1,1-1 0,-1 0-1,0 1 1,1-1 0,-1 0-1,1 0 1,0 0 0,-1 1-1,1-1 1,-1 0 0,1 0-1,-1 0 1,1 0-1,-1 0 1,1 0 0,0 0-1,-1 0 1,2 0 0,3 0-9,1 0 0,-1-1 0,1 1 0,0-1 0,5-1 0,5-4-11,1 1-1,-1-2 1,0 0-1,22-14 0,56-44-54,-39 25 10,-52 38 55,0 0 0,0 0 0,0 1 0,0-1 0,0 1 0,0-1 0,1 1 1,2-1-1,-5 2 9,0 0 0,0 0 0,-1 0 0,1 0 1,0 0-1,0 0 0,-1 1 0,1-1 0,0 0 1,0 0-1,-1 1 0,1-1 0,0 0 0,-1 1 0,1-1 1,0 0-1,-1 1 0,1-1 0,-1 1 0,1-1 1,-1 1-1,1-1 0,-1 1 0,1 0 0,-1-1 0,1 1 1,-1 0-1,0-1 0,1 1 0,-1 0 0,0-1 0,0 1 1,1 0-1,-1 0 0,0-1 0,0 1 0,0 0 1,0 0-1,0 0 0,1 24 9,-1 0-1,0 0 1,-2 0 0,-1 0-1,-11 42 1,-2 15-160,17-67-439,-1-15 565,0 1 0,0-1 0,0 0 0,0 0 0,0 0-1,0 0 1,0 0 0,0 0 0,0 0 0,0 1 0,1-1-1,-1 0 1,0 0 0,0 0 0,0 0 0,0 0 0,0 0 0,0 0-1,0 0 1,1 0 0,-1 0 0,0 0 0,0 0 0,0 0-1,0 0 1,0 0 0,1 0 0,-1 0 0,0 0 0,0 0 0,0 0-1,0 0 1,0 0 0,1 0 0,-1 0 0,0 0 0,0 0-1,0 0 1,0 0 0,0 0 0,0 0 0,1 0 0,-1 0 0,0 0-1,2-2-75,-1 1-1,1-1 1,-1 0-1,1 1 1,-1-1-1,0 0 1,0 0-1,0 0 1,2-3-1,10-24-416,5-12-162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16.797"/>
    </inkml:context>
    <inkml:brush xml:id="br0">
      <inkml:brushProperty name="width" value="0.05" units="cm"/>
      <inkml:brushProperty name="height" value="0.05" units="cm"/>
    </inkml:brush>
  </inkml:definitions>
  <inkml:trace contextRef="#ctx0" brushRef="#br0">8 157 16988,'-1'4'369,"0"0"-25,-1 0 0,1 0 0,0 0 0,1 0 0,-1 0 0,1 5 0,0-8-277,0 0 1,0-1 0,0 1-1,0 0 1,1 0 0,-1 0-1,0-1 1,1 1 0,-1 0-1,1 0 1,-1-1 0,1 1-1,-1 0 1,1-1 0,-1 1-1,1 0 1,-1-1 0,1 1-1,0-1 1,-1 1 0,1-1-1,0 1 1,0-1 0,-1 0-1,1 1 1,0-1 0,0 0-1,0 0 1,-1 0 0,1 1-1,0-1 1,0 0 0,0 0-1,0 0 1,1 0 0,9-1 175,-1 1 1,0-2-1,1 1 0,-1-1 1,0-1-1,0 0 1,0 0-1,17-9 1,-6 1-70,-1 0 0,35-28 1,-42 30-130,-1-2 1,13-14 0,-22 23-32,-1-1-1,1 0 0,-1 1 1,0-1-1,0 0 1,0-1-1,-1 1 0,1 0 1,-1 0-1,1-1 1,-1 1-1,0-1 0,-1 1 1,1-1-1,-1 1 1,1-6-1,-1 8-7,0 0 0,-1 0 0,1 0 0,0 0 0,-1 0 0,1 0 0,-1 0 0,1 1 0,-1-1 0,1 0 0,-1 0 0,0 0 0,1 1 0,-1-1 0,0 0 0,1 0 0,-1 1 0,0-1 0,0 1 0,0-1 1,0 1-1,0-1 0,0 1 0,0-1 0,0 1 0,0 0 0,0 0 0,0-1 0,0 1 0,0 0 0,0 0 0,0 0 0,0 0 0,-1 1 0,-3-1 12,-1 0-1,1 1 1,0 0 0,0 0 0,-9 3-1,1 2 23,0 0-1,0 1 0,1 1 1,0 0-1,0 0 0,1 2 0,-18 17 1,14-11 35,1 1-1,0 1 1,1 0 0,-14 26 0,23-35-37,-1 0-1,2-1 1,-1 1 0,1 1 0,1-1 0,-3 16 0,5-23-46,-1 0 0,1 0 0,0 1 0,0-1 0,0 0 1,0 0-1,0 1 0,1-1 0,-1 0 0,1 0 0,-1 0 0,1 0 0,0 0 0,0 0 1,0 0-1,0 0 0,0 0 0,0 0 0,0 0 0,1 0 0,-1-1 0,1 1 1,-1 0-1,1-1 0,0 0 0,-1 1 0,1-1 0,0 0 0,0 0 0,0 0 0,0 0 1,0 0-1,0 0 0,4 0 0,0 0-147,1 0 0,-1-1 0,1 0 1,-1 0-1,1-1 0,-1 0 0,0 0 0,1 0 0,-1-1 1,0 0-1,7-3 0,6-3-565,-1 0 0,24-16 0,-18 7 209,0-1 1,26-25 0,-2-3-420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8.201"/>
    </inkml:context>
    <inkml:brush xml:id="br0">
      <inkml:brushProperty name="width" value="0.05" units="cm"/>
      <inkml:brushProperty name="height" value="0.05" units="cm"/>
    </inkml:brush>
  </inkml:definitions>
  <inkml:trace contextRef="#ctx0" brushRef="#br0">1 80 16131,'3'52'5926,"3"0"-3881,4 33-928,-5-60-832,2-18-80,-6-8-194,-1 1-1,1 0 0,0-1 0,-1 1 0,1 0 0,-1-1 0,1 1 1,-1 0-1,1-1 0,-1 1 0,1-1 0,-1 1 0,1-1 0,-1 1 1,0-1-1,1 0 0,-1 1 0,0-1 0,1 0 0,6-13 98,-1-1 0,0 1 0,-1-1 0,5-24-1,6-63-52,-16 101-60,0 1-1,0-1 1,0 1 0,0-1 0,0 1 0,0-1 0,0 1 0,0-1 0,0 1 0,0-1 0,0 1-1,0-1 1,0 1 0,1-1 0,-1 1 0,0-1 0,0 1 0,1-1 0,-1 1 0,0 0 0,0-1 0,1 1-1,-1-1 1,1 1 0,-1 0 0,0-1 0,1 1 0,7 10-213,-1 0 168,-3-4 35,1-1-1,0 0 1,0 0 0,0 0-1,1-1 1,0 0 0,0 0-1,0 0 1,0-1 0,0 1 0,1-2-1,-1 1 1,1-1 0,0 0-1,0 0 1,0-1 0,13 1-1,5-1-65,0-2-1,0 0 0,42-9 0,-17 2-261,-49 8 329,0 0 0,-1 0 0,1 0 0,0 0 0,0 0 0,-1 0 1,1 0-1,0 0 0,0 0 0,0 0 0,-1 0 0,1 0 0,0 1 0,0-1 0,-1 0 0,1 0 0,0 1 0,-1-1 0,1 1 0,0-1 0,-1 1 0,1-1 0,0 1 0,-1-1 0,1 1 0,0 0 0,-1 0 2,1 1 0,-1-1 0,1 1 1,-1-1-1,0 0 0,0 1 0,1-1 0,-1 1 1,0-1-1,0 1 0,0-1 0,-1 1 0,1 1 1,-3 9 33,-1 0 0,0-1 0,-6 12 0,3-7 98,1-1-2,4-13-68,1 0 0,0 1-1,0-1 1,0 1 0,0-1-1,0 1 1,1-1-1,-2 4 1,2-6-45,1 0 0,-1 0 0,0 0 1,0 0-1,0 0 0,0 0 0,0 0 0,0 0 0,0 0 0,0 0 0,0 0 0,0 0 0,0 0 1,0 0-1,0 0 0,0 0 0,0 0 0,0 0 0,1 0 0,-1 0 0,0 0 0,0 0 1,0 0-1,0 0 0,0 0 0,0 0 0,0 0 0,0 0 0,0 0 0,0 0 0,0 0 0,0 0 1,1 0-1,-1 0 0,0 0 0,0 0 0,0 0 0,0 0 0,0 0 0,0 0 0,0 0 1,0 0-1,0 0 0,0 0 0,0 0 0,0 0 0,0 0 0,0 0 0,0 0 0,0 1 0,0-1 1,0 0-1,0 0 0,0 0 0,0 0 0,0 0 0,1 0 0,-1 0 0,0 0 0,0 0 1,0 0-1,0 0 0,-1 0 0,1 1 0,0-1 0,7-9 149,5-12-3,28-102 214,-39 123-366,-1-1-1,1 0 1,-1 0 0,1 0-1,-1 0 1,1 1 0,-1-1-1,1 0 1,0 0 0,-1 1-1,1-1 1,0 0 0,0 1-1,0-1 1,-1 1 0,1-1 0,0 1-1,0 0 1,0-1 0,0 1-1,0 0 1,0-1 0,0 1-1,1 0 1,2-1-5,20-10 14,1 0-1,0 1 0,1 2 1,0 1-1,32-5 0,-55 11-5,1 0 0,-1-1 0,0 1 0,1-1 0,-1 0 0,0 1 1,0-1-1,0-1 0,0 1 0,-1 0 0,1-1 0,0 1 0,-1-1 0,0 0 0,0 0 0,0 0 0,0 0 0,0 0 0,0 0 0,1-5 0,-3 8-4,0 0 0,0 0 0,0 0 0,0-1 0,0 1 0,0 0-1,1 0 1,-1-1 0,0 1 0,0 0 0,0 0 0,0 0 0,0-1 0,0 1 0,0 0 0,0 0 0,0-1 0,0 1 0,-1 0-1,1 0 1,0-1 0,0 1 0,0 0 0,0 0 0,0 0 0,0-1 0,0 1 0,0 0 0,-1 0 0,1 0 0,0 0 0,0-1 0,0 1-1,0 0 1,-1 0 0,1 0 0,0 0 0,0 0 0,-1 0 0,1-1 0,0 1 0,0 0 0,0 0 0,-1 0 0,1 0 0,0 0-1,-14 5-77,-12 14-23,20-12 86,0 0 1,1 1 0,0-1 0,1 1-1,-1 0 1,1 0 0,1 0 0,0 0-1,-4 14 1,7-20 15,-1 1 0,1-1 0,-1 1 0,1 0-1,0-1 1,0 1 0,0 0 0,1-1 0,-1 1 0,1 0-1,-1-1 1,1 1 0,0-1 0,0 1 0,1 2 0,0-3 1,-1 0-1,1-1 1,0 1 0,-1 0 0,1-1 0,0 1 0,0-1 0,0 0 0,0 0 0,0 0 0,0 0 0,0 0 0,1 0-1,-1 0 1,0-1 0,0 1 0,1-1 0,-1 0 0,0 0 0,4 0 0,8 1-20,0-2 0,0 0 0,0-1 0,-1 0 0,1-1 1,-1 0-1,1-1 0,-1-1 0,0 0 0,12-7 0,14-10-61,63-48 0,-84 57 68,-14 14 48,-4 6 8,-4 6 53,0 0 48,-1-1-1,2 1 1,0 0 0,-3 24 0,6-36-144,0 0 1,0 0 0,0-1-1,0 1 1,0 0-1,0 0 1,0 0 0,0-1-1,1 1 1,-1 0 0,0 0-1,0-1 1,1 1-1,-1 0 1,0-1 0,1 1-1,-1 0 1,1-1 0,-1 1-1,1 0 1,-1-1-1,1 1 1,-1-1 0,1 1-1,-1-1 1,1 1 0,0-1-1,-1 0 1,1 1-1,0-1 1,-1 0 0,1 1-1,0-1 1,0 0 0,-1 0-1,1 0 1,0 1-1,0-1 1,-1 0 0,1 0-1,0 0 1,0 0 0,0-1-1,-1 1 1,1 0-1,0 0 1,0 0 0,-1-1-1,2 1 1,2-1-222,0-1-1,0 1 1,0-1 0,0 0-1,0 0 1,0 0 0,6-4 0,0-4-297,0 0 0,0-1 1,-1 0-1,0-1 0,8-13 1,5-13-472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17.202"/>
    </inkml:context>
    <inkml:brush xml:id="br0">
      <inkml:brushProperty name="width" value="0.05" units="cm"/>
      <inkml:brushProperty name="height" value="0.05" units="cm"/>
    </inkml:brush>
  </inkml:definitions>
  <inkml:trace contextRef="#ctx0" brushRef="#br0">250 0 18636,'-10'4'527,"0"1"0,1 0 0,0 0 0,0 1 0,1 0 0,-1 0 0,1 1 0,-10 11 0,14-14-477,0 1 1,0-1-1,1 1 0,-1 0 0,1 0 1,0 1-1,0-1 0,1 1 0,0-1 0,0 1 1,0 0-1,0 0 0,1 0 0,0 0 0,0 11 1,1-14-53,1 0 0,0 1 0,0-1 0,0 0 0,0 0 0,0 0 0,1 0 0,-1 0 0,1 0 0,0 0 0,0-1 0,0 1 0,3 3 0,38 33-51,-20-20 60,-18-14-4,-1 0 0,1 0-1,-1 0 1,0 1 0,0 0 0,0-1-1,-1 1 1,0 0 0,0 1-1,-1-1 1,3 10 0,-4-13 28,-1 1 1,1-1-1,-1 1 1,0-1-1,0 1 0,0 0 1,-1-1-1,1 1 0,-1-1 1,0 1-1,0-1 1,0 1-1,0-1 0,0 1 1,-1-1-1,0 0 1,0 0-1,0 0 0,0 0 1,0 0-1,0 0 1,-6 4-1,2-2 92,0-1-1,0 0 1,-1 0 0,0 0-1,1-1 1,-2 0 0,1 0-1,0-1 1,0 1 0,-1-2-1,1 1 1,-1-1 0,1 0 0,-1-1-1,-8 0 1,12 0-153,-1 0 0,0 0 0,1-1 0,-1 0 0,1 0 0,-1 0 0,1 0 0,-1 0 0,1-1 0,0 0 0,0 0 0,0 0 0,0-1 0,0 1 0,0-1 0,1 0 0,-1 0 0,1 0 0,0-1 0,0 1 0,0-1 0,0 1 0,1-1 0,-1 0 0,-2-8 0,4 11-88,1 0 0,-1-1 0,1 1 0,-1 0 0,1 0 0,0-1 0,0 1 0,0 0 0,0-1 0,0 1 1,0 0-1,0-1 0,0 1 0,0 0 0,1-1 0,-1 1 0,0 0 0,1 0 0,-1-1 0,1 1 0,0 0 0,-1 0 0,1 0 0,0 0 0,0 0 0,0 0 0,0 0 0,0 0 1,0 0-1,0 0 0,0 0 0,0 0 0,0 1 0,1-2 0,5-1-194,0 0 1,1 0-1,-1 1 0,15-3 1,-5 1 252,16-6-619,3-2 218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17.576"/>
    </inkml:context>
    <inkml:brush xml:id="br0">
      <inkml:brushProperty name="width" value="0.05" units="cm"/>
      <inkml:brushProperty name="height" value="0.05" units="cm"/>
    </inkml:brush>
  </inkml:definitions>
  <inkml:trace contextRef="#ctx0" brushRef="#br0">68 101 16692,'-3'0'502,"0"1"0,0-1 1,-1 1-1,1-1 0,0 1 0,0 0 1,0 0-1,0 1 0,-5 2 1,7-4-436,0 1 0,0-1 0,1 0 0,-1 1 0,0 0 0,1-1 0,-1 1 0,0-1 0,1 1 0,-1 0 0,1-1 0,-1 1 0,1 0 0,0-1 0,-1 1 0,1 0 0,0 0 0,-1 0 0,1-1 0,0 1 0,0 0 0,0 0 1,-1 0-1,1 0 0,0-1 0,0 1 0,0 0 0,1 0 0,-1 0 0,0 0 0,0 0 0,0-1 0,1 1 0,-1 0 0,0 0 0,1-1 0,-1 1 0,0 0 0,1 0 0,-1-1 0,1 1 0,1 1 0,-1-1-34,1 1-1,0-1 1,0 1 0,0-1-1,0 0 1,0 0-1,0 0 1,0 0 0,1 0-1,-1-1 1,0 1-1,0-1 1,1 1 0,-1-1-1,0 0 1,1 0 0,-1 0-1,4 0 1,43-7 237,-34 3-186,-1-1 0,1 0 0,-1-1 0,23-13-1,-29 15-47,-1-1 0,0 0-1,0 0 1,0 0 0,-1-1 0,0 0-1,0 0 1,-1-1 0,1 1-1,3-9 1,-8 14-32,0 0 0,0-1 0,-1 1 0,1-1 0,0 1 0,-1-1 0,0 1 0,1-1-1,-1 1 1,0-1 0,0 1 0,0-1 0,0 0 0,0-2 0,0 4-2,-1-1 0,1 0-1,0 0 1,-1 0 0,1 1 0,0-1-1,-1 0 1,1 1 0,-1-1 0,1 0-1,-1 1 1,0-1 0,1 1-1,-1-1 1,0 1 0,1-1 0,-1 1-1,0-1 1,0 1 0,0-1 0,-2 0 0,-1 1 0,1-1 0,0 0 0,-1 1 0,1 0-1,0 0 1,0 0 0,-1 0 0,1 1 0,0-1 0,-1 1 0,-5 2 0,-4 2-3,-1 1 1,1 0-1,0 2 0,0-1 0,1 1 0,0 1 0,1 0 0,0 1 1,-17 18-1,17-15 1,0 0 0,1 1-1,0 1 1,1 0 0,0 0 0,2 1 0,-12 31 0,17-41-32,0-1 1,1 1-1,0 0 1,0 0 0,1-1-1,0 1 1,0 0-1,0 0 1,0 0-1,1-1 1,0 1-1,2 7 1,-1-10-38,-1 0 1,0 0-1,1-1 1,-1 1-1,1 0 1,0-1-1,0 0 1,0 1-1,0-1 1,1 0-1,-1 0 1,0 0-1,1 0 1,0 0-1,-1-1 1,1 1-1,0-1 1,0 0 0,0 0-1,-1 0 1,1 0-1,1 0 1,-1 0-1,0-1 1,4 1-1,-1-1-124,0 0-1,1 0 0,-1-1 1,0 0-1,0 0 0,1 0 1,-1-1-1,0 1 1,0-1-1,0-1 0,-1 1 1,8-5-1,-2 0-40,0-1 1,0 0-1,-1 0 0,0-1 0,9-11 1,20-26-537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17.995"/>
    </inkml:context>
    <inkml:brush xml:id="br0">
      <inkml:brushProperty name="width" value="0.05" units="cm"/>
      <inkml:brushProperty name="height" value="0.05" units="cm"/>
    </inkml:brush>
  </inkml:definitions>
  <inkml:trace contextRef="#ctx0" brushRef="#br0">112 1 17636,'-2'3'299,"-1"0"1,1 0 0,-1 0-1,1 1 1,0-1-1,1 1 1,-1 0 0,0-1-1,1 1 1,-1 5-1,-5 7 360,-4 8 677,-3 4-528,1 1 1,2 0-1,1 1 1,-12 56-1,21-84-800,1 0 0,0 0-1,0 0 1,-1 0-1,1 0 1,0 0-1,1 0 1,-1 0 0,0 0-1,0 0 1,1-1-1,0 1 1,-1 0-1,1 0 1,0 0 0,0 0-1,0-1 1,0 1-1,0 0 1,0-1 0,0 1-1,0-1 1,4 3-1,-3-3-10,-1 0 0,1 0-1,0 0 1,0-1 0,0 1-1,0-1 1,1 0 0,-1 1-1,0-1 1,0 0 0,0 0-1,0 0 1,0-1 0,0 1-1,0 0 1,0-1 0,0 0-1,0 1 1,0-1 0,0 0-1,0 0 1,2-1 0,10-5-36,-9 3 10,1 0 0,1 1 0,-1 0 0,0 0 0,1 1 0,-1 0 0,1 0 0,0 0 0,0 1 0,11-1 0,-17 2 21,0 0-1,1 0 0,-1 0 0,0 1 0,0-1 0,0 0 0,0 1 0,0-1 1,0 1-1,1-1 0,-1 1 0,0 0 0,0-1 0,-1 1 0,1 0 1,0 0-1,0 0 0,0-1 0,0 1 0,-1 0 0,1 0 0,0 0 0,0 2 1,0-1-6,0 1 0,-1-1 0,1 1 0,0 0 0,-1-1 0,0 1 1,0 0-1,0-1 0,0 6 0,-2 5-8,-1-1 1,0 1-1,-6 16 0,8-27 24,-8 22 12,-11 34 75,19-52-72,-1 0 1,1 0 0,0 0-1,1 0 1,-1 1 0,1-1 0,1 8-1,-1-13-11,0 0 0,0 0 0,1 1 0,-1-1-1,1 0 1,-1 0 0,1 0 0,-1 0-1,1 0 1,-1 0 0,1 0 0,0 0 0,0 0-1,-1 0 1,1 0 0,0 0 0,0-1 0,0 1-1,0 0 1,0-1 0,2 2 0,-1-1-2,0 0 1,1-1-1,-1 1 0,1-1 1,-1 1-1,1-1 0,-1 0 1,1 0-1,4 0 0,1-1-111,0-1-1,0 1 0,0-2 1,0 1-1,10-5 1,-14 5 53,1 0 1,-1-1-1,0 0 0,0 1 1,0-1-1,0-1 1,0 1-1,-1-1 1,1 1-1,-1-1 1,0 0-1,0 0 1,0 0-1,-1-1 1,0 1-1,0-1 0,0 1 1,0-1-1,0 0 1,0-7-1,2-19-322</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18.431"/>
    </inkml:context>
    <inkml:brush xml:id="br0">
      <inkml:brushProperty name="width" value="0.05" units="cm"/>
      <inkml:brushProperty name="height" value="0.05" units="cm"/>
    </inkml:brush>
  </inkml:definitions>
  <inkml:trace contextRef="#ctx0" brushRef="#br0">0 6 17996,'0'-1'1776,"9"1"-976,4-2-328,10 2 889,4 0-249,6 0-472,-1-1-424,8 0 664,-4 1-656,-2 0-144,-2 0 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18.821"/>
    </inkml:context>
    <inkml:brush xml:id="br0">
      <inkml:brushProperty name="width" value="0.05" units="cm"/>
      <inkml:brushProperty name="height" value="0.05" units="cm"/>
    </inkml:brush>
  </inkml:definitions>
  <inkml:trace contextRef="#ctx0" brushRef="#br0">30 217 17564,'0'1'106,"-1"0"0,0 0 0,1 1-1,-1-1 1,1 0 0,-1 0 0,1 0 0,0 0 0,0 0 0,-1 0 0,1 1 0,0-1 0,0 0 0,0 0 0,0 0 0,0 0 0,0 1-1,1-1 1,-1 0 0,0 0 0,1 0 0,-1 0 0,0 0 0,1 0 0,0 0 0,-1 0 0,2 2 0,-1-2 13,1 0-1,-1 0 1,1-1 0,0 1 0,0 0-1,-1-1 1,1 1 0,0 0 0,0-1 0,0 0-1,0 0 1,0 1 0,-1-1 0,1 0-1,2-1 1,8 0 212,0 0 0,-1-1-1,1-1 1,14-5 0,-5 0-33,0-1 1,-1-1-1,32-20 1,-42 23-216,0-1 1,0 0-1,0 0 1,-1-1-1,0 0 1,-1-1-1,14-20 1,-20 28-76,-1 0 1,1 0 0,-1 0 0,0 0 0,0-1-1,0 1 1,0 0 0,0-1 0,-1 1 0,1-1 0,-1 1-1,0-1 1,1 1 0,-1-1 0,0 1 0,-1-1 0,1 1-1,0-1 1,-1 1 0,1-1 0,-1 1 0,0-1-1,0 1 1,0 0 0,0 0 0,0-1 0,-2-1 0,0 1 0,1 0 1,-1 1 0,0 0 0,0 0-1,0 0 1,0 0 0,0 0-1,-1 0 1,1 1 0,-1 0 0,1 0-1,-1 0 1,1 0 0,-1 0 0,0 0-1,1 1 1,-1 0 0,-4 0 0,-4 1-2,1 0 0,-1 1 1,1 0-1,0 1 0,0 0 1,0 1-1,0 0 0,0 1 1,1 0-1,-1 1 0,1 0 1,1 0-1,-1 1 0,1 0 1,-11 12-1,11-10-2,1 0-1,-1 1 1,1 0 0,1 0-1,0 1 1,0 0-1,1 0 1,1 0 0,0 1-1,0 0 1,1 0-1,1 0 1,-4 24 0,6-30-67,1 0 0,1 0 0,-1 1 0,1-1 0,0 0 0,0 0 0,1 0 0,0-1 0,0 1 0,0 0 0,1-1 0,0 1-1,0-1 1,0 0 0,0 0 0,1 0 0,0 0 0,0-1 0,1 1 0,-1-1 0,1 0 0,0-1 0,0 1 0,0-1 0,0 0 0,0 0 0,1 0 0,0-1 0,-1 0 0,1 0 0,0 0 0,0-1 0,0 0 0,0 0 0,0-1 0,0 1 0,1-1 0,-1-1 0,11-1 0,25-15-411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19.988"/>
    </inkml:context>
    <inkml:brush xml:id="br0">
      <inkml:brushProperty name="width" value="0.05" units="cm"/>
      <inkml:brushProperty name="height" value="0.05" units="cm"/>
    </inkml:brush>
  </inkml:definitions>
  <inkml:trace contextRef="#ctx0" brushRef="#br0">209 165 13819,'1'-1'131,"-1"1"0,1 0 0,-1-1 0,1 1 0,0-1 0,-1 1 0,0-1 0,1 1 0,-1-1 0,1 1 0,-1-1 0,0 0-1,1 1 1,-1-1 0,0 1 0,1-1 0,-1 0 0,0 1 0,0-1 0,0 0 0,0 1 0,0-2 0,0 1-3,0 1-1,0-1 1,-1 1 0,1-1-1,0 1 1,-1-1 0,1 1-1,-1-1 1,1 1 0,0-1-1,-1 1 1,1 0 0,-1-1-1,1 1 1,-1 0 0,0-1-1,1 1 1,-1 0 0,1 0-1,-2-1 1,-1 0 278,0 1 1,-1-1-1,1 1 1,-1-1-1,1 1 1,-1 0-1,-6 1 1,2 1-181,0 0 0,1 1 0,-1 0 0,1 0 0,0 1 1,0 0-1,0 0 0,0 1 0,-11 10 0,6-4-149,1 0-1,0 1 0,0 0 0,-8 15 1,15-21-64,1 0 0,0 1 0,0-1 0,0 0 0,1 1 0,-3 9 0,5-15-13,0 0-1,-1 1 1,1-1-1,0 0 0,0 0 1,0 0-1,0 0 0,0 0 1,0 0-1,0 0 1,0 0-1,0 0 0,0 0 1,1 0-1,-1 0 1,0 0-1,1 0 0,-1 0 1,1 0-1,-1 0 1,1 0-1,-1 0 0,1 0 1,0 0-1,-1 0 1,1-1-1,0 1 0,0 0 1,0 0-1,0-1 1,-1 1-1,1-1 0,0 1 1,0-1-1,0 1 0,0-1 1,0 0-1,0 1 1,0-1-1,1 0 0,-1 0 1,0 0-1,0 0 1,0 0-1,0 0 0,0 0 1,0 0-1,0 0 1,0 0-1,0 0 0,2-1 1,8-2-10,1 0-1,-1 0 1,0-1 0,0-1 0,-1 0-1,1 0 1,-1-1 0,14-10 0,9-9 17,31-31 0,-43 38 41,-1-2-1,-1 0 0,-1-1 1,-1-1-1,25-43 0,-39 58-2,-7 12-36,-10 17 0,6-3-13,1 0 0,1 0 0,-5 25 0,9-36 1,1 0 1,0 0-1,0 0 1,1 0-1,0 0 1,1 0-1,-1 0 1,1 0-1,1-1 1,0 1-1,3 9 0,-4-15 5,-1 0-1,1 0 0,0 0 0,0 0 1,0 0-1,1 0 0,-1-1 0,0 1 1,1 0-1,-1-1 0,1 1 0,0-1 0,-1 0 1,1 1-1,0-1 0,0 0 0,0 0 1,0 0-1,0 0 0,3 0 0,-2 0 7,0-1-1,-1 0 0,1 0 0,0 0 0,0 0 0,0-1 1,0 1-1,0-1 0,-1 0 0,1 0 0,0 0 0,-1 0 1,5-2-1,2-3 31,0 0 0,-1 0-1,1-1 1,-1 0 0,-1 0 0,1-1 0,6-10 0,2-4 133,22-43-1,-49 87-178,-10 31 0,19-46 4,0-1-1,0 1 0,0 1 1,1-1-1,0 0 1,0 0-1,1 0 0,0 0 1,0 1-1,2 10 1,-1-17 3,-1 1 1,0-1 0,1 0 0,-1 0-1,1 0 1,-1 0 0,1 0 0,0 0 0,-1 0-1,1 0 1,0 0 0,0 0 0,0 0-1,0-1 1,0 1 0,0 0 0,0 0-1,0-1 1,0 1 0,0-1 0,0 1 0,0-1-1,0 1 1,0-1 0,1 0 0,-1 0-1,0 1 1,0-1 0,0 0 0,1 0-1,-1 0 1,0 0 0,0 0 0,0-1 0,1 1-1,-1 0 1,0-1 0,0 1 0,0 0-1,2-2 1,6-1 6,-1-1-1,0 0 0,0-1 1,8-5-1,-13 8-1,15-12 36,-1 0 1,0-2-1,25-28 0,18-18-6,-63 88-148,0-18 100,1 1-1,0-1 1,1 0-1,0 1 0,0 0 1,1-1-1,0 13 1,0-19 11,1 0 0,-1 0 0,0 0 0,1-1 0,-1 1 0,1 0 0,0 0 0,-1 0 0,1 0 0,0-1 0,0 1 0,0 0 0,1-1 0,-1 1 0,0-1 0,0 1 0,1-1 0,-1 1 0,1-1 0,-1 0 0,1 0 0,0 0 0,-1 0 0,1 0 0,0 0 0,0 0 0,0-1 0,0 1 0,0-1 0,0 1 0,-1-1 0,1 0 0,0 0 0,0 0 0,0 0 0,0 0 0,0 0 0,3-1 0,5-1-7,0 0 1,0-1-1,-1 0 1,0 0-1,1-1 1,-1 0-1,-1-1 0,1 0 1,9-7-1,0-2-8,0 0-1,-1-1 1,15-18 0,-14 14-84,-1-1 0,-1-1 1,0-1-1,-2 0 1,19-39-1,-30 49-136,-8 16 26,-11 19 42,-10 28 433,1 1-1,3 1 1,-23 87 0,36-105-43,2 0 0,-3 61 0,7 72 107,3-114-333,-2-9 56,2-43-43,0 0 0,-1 1 1,1-1-1,-1 0 0,1 1 1,-1-1-1,0 0 0,0 1 0,0-1 1,0 0-1,0 0 0,-1 0 1,1 0-1,-3 3 0,3-5-3,1 0-1,-1 0 1,0 1 0,1-1-1,-1 0 1,0 0-1,1 0 1,-1 0 0,0 0-1,1 0 1,-1-1-1,0 1 1,1 0 0,-1 0-1,1 0 1,-1-1-1,0 1 1,1 0 0,-1-1-1,1 1 1,-1 0-1,1-1 1,-1 1 0,1-1-1,-1 1 1,1-1-1,-1 1 1,1-1 0,0 1-1,-1-1 1,1 1-1,0-1 1,-1 0 0,-11-20 56,5 6-57,0-1 1,1 0 0,1 0-1,0 0 1,2-1-1,-1 1 1,2-1 0,0 0-1,2-25 1,0 39-37,1 1 1,-1-1-1,1 0 1,0 0-1,0 0 1,0 1 0,0-1-1,0 1 1,1-1-1,-1 1 1,1-1-1,0 1 1,0 0-1,0 0 1,0-1-1,0 1 1,0 1-1,5-4 1,3-2-345,1 1 0,0 1 0,15-6 0,0 0-381,69-41-301,-37 16 372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1.001"/>
    </inkml:context>
    <inkml:brush xml:id="br0">
      <inkml:brushProperty name="width" value="0.05" units="cm"/>
      <inkml:brushProperty name="height" value="0.05" units="cm"/>
    </inkml:brush>
  </inkml:definitions>
  <inkml:trace contextRef="#ctx0" brushRef="#br0">53 46 12771,'13'-34'2579,"-9"23"-942,-8 22 2007,-12 35-3049,3 0 0,1 1 0,-8 75 1,19-116-581,0 5 17,0 1 0,0-1 0,1 1 0,2 20 0,-2-30-15,0-1 0,1 1 0,-1-1 0,0 1 0,1 0 0,-1-1 0,1 1 0,-1-1 0,1 1 0,0-1 0,0 1 0,0-1 0,0 0 0,0 1 0,0-1 0,0 0 0,0 0 0,0 0 1,1 0-1,-1 0 0,0 0 0,1 0 0,-1 0 0,1 0 0,-1-1 0,1 1 0,-1 0 0,1-1 0,-1 0 0,1 1 0,0-1 0,-1 0 0,1 0 0,0 0 0,-1 0 0,1 0 0,-1 0 1,1 0-1,0 0 0,-1-1 0,1 1 0,2-2 0,5-1 66,-1 0 1,0-1-1,-1 1 0,1-2 1,-1 1-1,0-1 1,11-10-1,46-46 402,-51 46-378,91-108 537,-81 95-585,-21 25-53,0 0 0,1 1 1,-1-1-1,1 1 0,-1 0 1,1-1-1,5-2 0,-8 5-5,1 0-1,-1 0 0,0-1 0,1 1 1,-1 0-1,1 0 0,-1 0 1,0 0-1,1 0 0,-1 0 0,0 0 1,1 0-1,-1 0 0,1 0 1,-1 0-1,0 0 0,1 0 1,-1 0-1,0 0 0,1 0 0,-1 1 1,0-1-1,1 0 0,-1 0 1,0 0-1,1 1 0,-1-1 0,1 1 0,-1 0-1,1 0 0,-1 0 1,1 0-1,-1 0 0,1 0 1,-1 0-1,0 0 0,1 0 1,-1 0-1,0 1 0,0-1 1,0 2-1,-1 18-12,0-1 1,-2 1-1,-6 27 0,4-27-125,1 0 0,1 0 0,0 31 0,3-52 93,0 1-1,0 0 1,0-1-1,0 1 1,0 0-1,0-1 1,0 1-1,0 0 1,0-1-1,0 1 1,0 0-1,1-1 1,-1 1-1,0 0 1,0-1-1,1 1 1,-1-1-1,0 1 1,1-1-1,-1 1 1,1 0-1,-1-1 1,1 0-1,-1 1 1,1-1-1,-1 1 1,1-1-1,-1 1 1,1-1-1,0 1 1,1-1-65,-1-1 0,0 1 1,1 0-1,-1 0 1,0-1-1,0 1 0,1 0 1,-1-1-1,0 1 1,0-1-1,0 0 0,0 1 1,0-1-1,2-1 1,6-6-449,-1 1 0,13-16 0,5-9-278,1-3-188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1.860"/>
    </inkml:context>
    <inkml:brush xml:id="br0">
      <inkml:brushProperty name="width" value="0.05" units="cm"/>
      <inkml:brushProperty name="height" value="0.05" units="cm"/>
    </inkml:brush>
  </inkml:definitions>
  <inkml:trace contextRef="#ctx0" brushRef="#br0">153 253 15011,'-21'23'2716,"-29"38"0,37-44-2115,1 1 1,2 0-1,-1 1 1,2 0-1,-12 34 1,20-49-532,0 0 0,0 0 1,0 0-1,1 0 0,-1 0 0,1 0 0,0 0 1,0 1-1,1 5 0,-1-9-60,1 0-1,-1 0 1,0 0-1,1 0 1,-1-1-1,1 1 1,0 0-1,-1 0 1,1 0-1,0 0 1,-1-1-1,1 1 1,0 0-1,0 0 1,0-1-1,-1 1 1,1-1-1,0 1 1,0-1-1,0 1 1,0-1-1,0 0 1,0 1-1,0-1 1,0 0 0,0 0-1,0 0 1,0 0-1,0 0 1,1 0-1,-1 0 1,0 0-1,0 0 1,0 0-1,0-1 1,0 1-1,0 0 1,0-1-1,1 0 1,6-1-4,0-1 0,0-1 0,-1 1 0,1-2 0,-1 1 0,12-9 0,40-38 6,-47 40-6,33-34-630,62-80-1,-117 140 510,0 0-1,-13 28 1,21-38 113,-1 1-1,1-1 1,0 1 0,0 0-1,1 0 1,-1 0 0,1 0 0,1 0-1,-1 0 1,1 0 0,0 0 0,1 7-1,-1-12 9,1 0-1,-1 0 1,0 0-1,1 0 1,-1 0-1,1 0 1,0 0-1,-1 0 0,1 0 1,-1 0-1,1-1 1,0 1-1,0 0 1,0 0-1,-1-1 1,1 1-1,0 0 1,0-1-1,0 1 0,0-1 1,0 1-1,0-1 1,0 0-1,0 1 1,0-1-1,0 0 1,1 0-1,-1 1 1,0-1-1,0 0 0,0 0 1,0 0-1,0-1 1,0 1-1,0 0 1,0 0-1,0-1 1,2 0-1,4-1 28,-1 0-1,0 0 1,0-1-1,0 0 1,8-5-1,10-10 107,0-1 0,-2 0-1,0-2 1,-1-1-1,30-40 1,-15 11 95,50-94-1,-78 131-217,-5 9-17,0 1 0,-1 0 1,1-1-1,-1 1 0,0-1 1,-1 0-1,1 1 0,-1-1 1,0 0-1,1-6 0,-16 27-69,-8 23 130,2 1 1,-20 61 0,30-72 54,1 1 1,2 1-1,1-1 0,-2 43 1,9-13 129,-1-57-234,0 0 1,0-1 0,1 1 0,-1 0 0,1-1 0,0 1 0,-1 0 0,1-1 0,1 1-1,-1-1 1,0 0 0,0 1 0,1-1 0,-1 0 0,1 0 0,0 0 0,0 0 0,0 0-1,2 2 1,-3-4-6,0 1 0,0-1-1,0 0 1,0 0 0,0 0 0,0 1-1,1-1 1,-1 0 0,0 0-1,0 0 1,0 0 0,0-1-1,0 1 1,0 0 0,0 0 0,0-1-1,0 1 1,0-1 0,0 1-1,0-1 1,0 1 0,0-1-1,0 1 1,0-1 0,0 0 0,0 0-1,-1 1 1,1-1 0,0 0-1,0 0 1,-1 0 0,1 0 0,-1 0-1,1 0 1,0-2 0,3-5 22,0 0 1,-1 0-1,3-12 1,-4 15-15,5-19-97,0-1 0,-2 1 0,-1-1 0,-1 0 0,-1 0 0,-1 0 0,-4-42 0,3 66 61,0 0 1,0 0 0,0 0 0,0-1 0,-1 1-1,1 0 1,-1 0 0,1 0 0,-1 0 0,1 0-1,-1 0 1,0 0 0,1 0 0,-1 0 0,0 0-1,0 0 1,1 0 0,-3-1 0,3 2 11,-1 0 0,0 0-1,1 0 1,-1 0 0,1 0 0,-1 0 0,1 0 0,-1 0 0,0 1 0,1-1 0,-1 0-1,1 0 1,-1 0 0,1 1 0,-1-1 0,1 0 0,-1 1 0,1-1 0,-1 0-1,1 1 1,0-1 0,-1 1 0,1-1 0,-1 1 0,1-1 0,0 1 0,-1-1-1,1 1 1,0-1 0,0 1 0,0-1 0,-1 1 0,1-1 0,0 1 0,0-1-1,0 1 1,0 0 0,0 0 0,-1 3 5,-1 0-1,1 0 1,0 1-1,1-1 1,-1 0-1,1 0 1,0 1-1,0-1 1,0 0-1,0 1 1,1-1-1,0 0 0,0 0 1,0 0-1,0 1 1,1-1-1,0 0 1,-1-1-1,6 8 1,-5-8 17,0 0 0,1-1 0,0 1 0,-1-1 0,1 1 0,0-1-1,0 0 1,1 0 0,-1 0 0,0 0 0,1-1 0,-1 0 0,1 1 0,-1-1 0,1 0 0,-1-1 0,1 1 0,0-1 0,0 1-1,-1-1 1,1 0 0,0 0 0,4-1 0,4-2 36,0 1-1,0-2 0,0 1 1,-1-2-1,1 0 1,-1 0-1,0-1 1,19-12-1,0-5 89,44-41 0,-74 64-136,0 0 1,0 0-1,0 0 1,0 0-1,0 0 1,0 0-1,0 0 1,0 0-1,0 0 1,0 0-1,0 0 1,0 0-1,0-1 0,0 1 1,0 0-1,0 0 1,0 0-1,0 0 1,0 0-1,0 0 1,0 0-1,0 0 1,0 0-1,0 0 1,0 0-1,0 0 1,0 0-1,1 0 1,-1 0-1,0 0 0,0 0 1,0 0-1,0 0 1,0 0-1,0 0 1,0 0-1,0 0 1,0 0-1,0 0 1,0 0-1,0 0 1,0 0-1,1 0 1,-1 0-1,0 0 0,0 0 1,0 0-1,0 0 1,0 0-1,0 0 1,0 0-1,0 0 1,0 0-1,0 0 1,0 0-1,0 0 1,0 0-1,0 0 1,0 0-1,1 0 1,-1 0-1,0 1 0,0-1 1,0 0-1,0 0 1,0 0-1,0 0 1,0 0-1,0 0 1,-2 9 17,-12 26-9,1-3-17,9-18 8,0 1 1,1-1 0,-1 21-1,3-29-17,1 1-1,0-1 1,0 0-1,1 1 1,0-1 0,0 1-1,0-1 1,1 0-1,0 0 1,3 7 0,-5-11-43,1-1 0,0 1 1,-1-1-1,1 0 1,0 1-1,0-1 1,0 0-1,0 0 1,0 0-1,0 0 0,0 0 1,0 0-1,1 0 1,-1 0-1,0 0 1,1 0-1,-1 0 0,0-1 1,1 1-1,-1-1 1,1 1-1,-1-1 1,1 0-1,-1 1 1,1-1-1,-1 0 0,1 0 1,-1 0-1,1 0 1,0 0-1,-1 0 1,1-1-1,-1 1 1,3-1-1,0-1-41,0 0 1,-1 0-1,1 0 0,-1 0 1,1-1-1,-1 1 0,0-1 1,0 0-1,0 0 0,-1 0 1,5-7-1,12-20-539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2.280"/>
    </inkml:context>
    <inkml:brush xml:id="br0">
      <inkml:brushProperty name="width" value="0.05" units="cm"/>
      <inkml:brushProperty name="height" value="0.05" units="cm"/>
    </inkml:brush>
  </inkml:definitions>
  <inkml:trace contextRef="#ctx0" brushRef="#br0">36 0 19460,'-11'10'1440,"1"4"-1159,-2 1-105,9 2 160,5 2-432,3-2-657,4 0-287,4-1 752,4-2-208,3 0-216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2.637"/>
    </inkml:context>
    <inkml:brush xml:id="br0">
      <inkml:brushProperty name="width" value="0.05" units="cm"/>
      <inkml:brushProperty name="height" value="0.05" units="cm"/>
    </inkml:brush>
  </inkml:definitions>
  <inkml:trace contextRef="#ctx0" brushRef="#br0">144 0 16027,'-7'3'449,"0"-1"-1,0 1 1,0 0-1,0 0 1,0 1-1,1-1 1,0 2-1,0-1 0,0 1 1,0 0-1,1 0 1,-6 6-1,4-3-142,1 0 0,0 0 0,0 1-1,0 0 1,1 0 0,1 0 0,-1 1-1,-2 10 1,6-18-269,0 1 0,1-1 0,-1 0 0,1 1 0,0-1 0,0 0 0,0 1 0,0-1 0,0 0 0,0 1 0,1 1 0,-1-3-24,1 0 1,-1 0-1,1 0 0,-1 0 1,1 0-1,-1 0 0,1-1 1,-1 1-1,1 0 0,0 0 1,-1-1-1,1 1 1,0 0-1,0-1 0,-1 1 1,1-1-1,0 1 0,0-1 1,1 1-1,1 0-5,0-1-1,0 1 1,0-1 0,1 0-1,-1 0 1,0 0 0,0 0-1,0-1 1,0 1 0,1-1-1,-1 0 1,0 0-1,0 0 1,5-3 0,38-22-7,-38 20-24,-1 1-1,1 1 0,0 0 0,0 0 1,0 0-1,0 1 0,1 0 0,-1 0 0,18-2 1,-25 5 15,1 0 0,-1 0 1,1 0-1,-1 0 1,1 0-1,-1 0 0,0 0 1,1 1-1,-1-1 1,1 0-1,-1 1 0,0-1 1,1 1-1,-1 0 0,0-1 1,0 1-1,1 0 1,-1 0-1,0 0 0,0 0 1,0 0-1,0 0 1,0 0-1,0 0 0,1 1 1,-1 2-17,1 0 1,-1 0-1,0 0 1,0 0-1,0 0 1,0 9-1,-1-11 21,0 1 0,0 0-1,1 0 1,-1 0 0,1 0 0,0-1-1,-1 1 1,1 0 0,0-1-1,1 1 1,-1 0 0,0-1-1,1 1 1,3 3 0,-4-5-31,1 0 0,0 0 1,0 0-1,0-1 1,0 1-1,0 0 0,0-1 1,0 0-1,0 1 0,0-1 1,0 0-1,0 0 1,0 0-1,0 0 0,0-1 1,0 1-1,0 0 1,0-1-1,0 1 0,0-1 1,2-1-1,44-22-676,-39 19 895,64-40-451,-36 21-41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8.652"/>
    </inkml:context>
    <inkml:brush xml:id="br0">
      <inkml:brushProperty name="width" value="0.05" units="cm"/>
      <inkml:brushProperty name="height" value="0.05" units="cm"/>
    </inkml:brush>
  </inkml:definitions>
  <inkml:trace contextRef="#ctx0" brushRef="#br0">1 0 15819,'10'9'902,"2"-1"196,-1 1 1,0 1 0,-1 0-1,12 15 1,-19-21-931,-1 0 0,1 0 0,-1 0 1,0 1-1,0-1 0,0 1 0,-1-1 0,0 1 0,0 0 0,0-1 0,0 1 0,-1 0 1,1 0-1,-1 0 0,-1-1 0,1 1 0,-1 5 0,-1-2-30,-1-1-1,0 1 1,0 0 0,0-1-1,-1 0 1,-7 12 0,6-12-25,1-1 1,0 1 0,1 0 0,0 0 0,0 0-1,0 0 1,-1 10 0,4-16-105,0 1 0,0-1 0,0 1 0,0-1 0,0 1 0,1-1 0,-1 1 0,1-1 1,-1 1-1,1-1 0,-1 0 0,1 1 0,0-1 0,-1 0 0,1 1 0,0-1 0,0 0 0,0 0 0,0 0 1,0 0-1,1 0 0,-1 0 0,0 0 0,0 0 0,1 0 0,-1 0 0,0-1 0,1 1 0,-1 0 0,1-1 1,-1 0-1,1 1 0,-1-1 0,3 1 0,7 1-11,0 0 1,0-1-1,17 0 0,-22-1-1,22 0-246,30-3 0,-49 2-178,0 0-1,0-1 1,0 0-1,-1 0 1,1-1 0,-1 0-1,13-7 1,-20 10 362,0-1 0,0 1 0,0-1 0,0 1 0,0-1-1,-1 1 1,1-1 0,0 0 0,0 0 0,-1 1 0,1-1 0,0 0 0,-1 0 0,1 1 0,-1-1 0,1 0-1,-1 0 1,0 0 0,1 0 0,0-2 0,-4-9-796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3.007"/>
    </inkml:context>
    <inkml:brush xml:id="br0">
      <inkml:brushProperty name="width" value="0.05" units="cm"/>
      <inkml:brushProperty name="height" value="0.05" units="cm"/>
    </inkml:brush>
  </inkml:definitions>
  <inkml:trace contextRef="#ctx0" brushRef="#br0">118 344 15027,'1'0'91,"-1"0"0,0-1 0,1 1 0,-1 0 0,0 0 0,0 0 0,1 0-1,-1 0 1,0-1 0,0 1 0,0 0 0,1 0 0,-1-1 0,0 1 0,0 0 0,0 0 0,1-1 0,-1 1-1,0 0 1,0 0 0,0-1 0,0 1 0,0 0 0,0-1 0,0 1 0,0 0 0,0 0 0,0-1 0,0 1-1,0 0 1,0-1 0,0 1 0,0 0 0,0 0 0,0-1 0,0 1 0,0-1 0,-1 1-12,1 0 1,0-1 0,-1 1-1,1 0 1,-1 0 0,1 0-1,0-1 1,-1 1-1,1 0 1,-1 0 0,1 0-1,-1 0 1,1 0 0,0 0-1,-1 0 1,1 0 0,-1 0-1,1 0 1,-1 0 0,1 0-1,-1 0 1,1 0-1,0 0 1,-1 0 0,0 1-1,-6 2 233,1 1-1,-1 0 0,1 0 1,0 0-1,0 0 0,1 1 1,-1 0-1,-7 10 0,5-6-83,1 1-1,0 0 0,1 0 0,-9 18 1,14-26-198,0 0 1,0 0 0,1 1 0,-1-1 0,1 0 0,-1 1 0,1-1-1,0 4 1,0-6-18,0 1 0,0 0-1,0 0 1,0-1-1,0 1 1,0 0-1,1-1 1,-1 1 0,0-1-1,1 1 1,-1 0-1,0-1 1,1 1 0,-1-1-1,0 1 1,1 0-1,-1-1 1,1 0 0,-1 1-1,2 0 1,0 0-2,-1-1 0,1 1 0,0-1 0,0 0 0,0 1 0,0-1 0,0 0 0,0 0 0,0 0 0,0 0 0,0-1 0,0 1 0,0 0 0,0-1 1,0 0-1,0 1 0,0-1 0,2-1 0,11-5-10,-1-1-1,0 0 1,-1 0 0,1-2 0,20-18 0,-13 7-161,0-1 1,20-27-1,-31 35-40,-10 14 192,0 0 1,-1 0 0,1 0 0,0 0 0,0 0 0,0 0-1,0 0 1,0 0 0,0 0 0,0 0 0,0 0-1,0 0 1,0 0 0,0 0 0,0 0 0,0 0 0,0 0-1,0 0 1,0 0 0,0 0 0,0 0 0,0 0-1,0 0 1,0 0 0,0 0 0,0-1 0,-1 1 0,1 0-1,0 0 1,0 0 0,0 0 0,0 0 0,0 0-1,0 0 1,0 0 0,0 0 0,0 0 0,0 0 0,0 0-1,0 0 1,-18 21-151,10-7 235,0 0 0,0 0-1,-6 19 1,12-28-28,0 1-1,1 0 1,-1 0-1,1-1 1,0 1-1,1 0 1,-1 0-1,1 0 1,0 0-1,1 0 1,1 11-1,-1-15-32,-1-1 0,0 0 0,1 0 0,-1 0 0,1 0 0,-1 0 0,1 0 0,0 0 0,-1 0 0,1 0 0,0 0 0,0 0 0,-1-1 0,1 1 0,0 0 0,0 0 0,0-1 0,0 1 0,0-1 0,0 1 0,0-1 0,2 1 0,0 0 7,0-1-1,0 1 0,-1-1 0,1 0 1,0 0-1,0 0 0,0-1 1,-1 1-1,5-1 0,5-3 31,0 0 0,0-1 0,14-8 0,-26 13-51,50-27 127,-1-2 1,83-65 0,-104 72-203,-2-2-1,-1 0 0,-1-2 0,-1-1 0,34-53 0,-56 79 65,27-52-209,-27 50 193,1-1-1,-1 1 1,0 0 0,0-1-1,0 1 1,-1-1-1,1 1 1,-1-1-1,0 1 1,0-1 0,0 1-1,-1-1 1,0-5-1,0 8 17,1 0 0,-1 0 0,1 0 0,-1 0 0,1 0 0,-1 0 0,0 1 0,1-1 0,-1 0 0,0 0-1,0 1 1,1-1 0,-1 0 0,0 1 0,0-1 0,0 1 0,0-1 0,0 1 0,0 0 0,0-1 0,0 1 0,0 0 0,0 0-1,0-1 1,0 1 0,0 0 0,0 0 0,0 0 0,0 0 0,0 0 0,0 1 0,0-1 0,0 0 0,0 0 0,0 1-1,-1 0 1,-5 1 3,0 0 1,1 1-1,-1 0 0,-6 5 0,-6 4 128,0 0 1,1 2-1,1 0 0,1 2 1,-22 24-1,28-29-9,0 2 0,1 0-1,0 0 1,1 0 0,1 1 0,0 0 0,1 1 0,-8 24 0,13-32-85,0 1 0,1-1 1,-1 0-1,1 1 0,1-1 1,-1 0-1,1 0 0,1 1 1,-1-1-1,1 0 0,0 0 1,1 0-1,0-1 0,0 1 1,0-1-1,1 1 0,0-1 1,5 6-1,-6-8-25,1 1-1,0-1 1,0 0 0,0 0-1,0 0 1,1-1 0,0 1-1,-1-1 1,1 0 0,0 0 0,1-1-1,-1 0 1,0 0 0,1 0-1,-1 0 1,1-1 0,0 0-1,-1 0 1,1 0 0,0-1-1,0 0 1,11-1 0,20-8-43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3.613"/>
    </inkml:context>
    <inkml:brush xml:id="br0">
      <inkml:brushProperty name="width" value="0.05" units="cm"/>
      <inkml:brushProperty name="height" value="0.05" units="cm"/>
    </inkml:brush>
  </inkml:definitions>
  <inkml:trace contextRef="#ctx0" brushRef="#br0">251 82 17516,'3'-2'267,"-1"0"0,1-1 0,-1 1 0,1-1 0,-1 0 0,0 0 0,0 0 1,0 0-1,-1 0 0,1 0 0,1-5 0,-2 6-173,-1 1 0,0 0 0,0 0-1,0 0 1,0-1 0,0 1 0,0 0 0,0 0 0,0-1 0,0 1-1,0 0 1,-1 0 0,1 0 0,0-1 0,-1 1 0,1 0 0,-1 0 0,0 0-1,1 0 1,-1 0 0,0 0 0,0 0 0,1 0 0,-1 0 0,0 0-1,0 0 1,0 1 0,0-1 0,0 0 0,0 1 0,0-1 0,0 0 0,-1 1-1,1 0 1,0-1 0,0 1 0,-2-1 0,-4-1 49,-1 1 1,0-1 0,0 1-1,0 1 1,-1-1-1,1 2 1,0-1-1,0 1 1,0 0-1,0 0 1,0 1 0,1 0-1,-1 1 1,0 0-1,1 0 1,-9 5-1,7-4-146,0 2 1,1-1-1,-1 1 0,1 0 0,0 1 0,0 0 0,1 0 0,0 1 1,0-1-1,1 2 0,0-1 0,-6 12 0,11-18-5,0 0 0,0 0 0,0 0 0,0 0 1,0 0-1,1 0 0,-1 1 0,1-1 0,-1 0 0,1 0 0,0 0 0,0 1 0,0-1 0,0 0 1,0 0-1,2 5 0,-2-6-3,1 0 0,0 1 0,1-1 1,-1 0-1,0 0 0,0 0 0,0 1 0,1-1 1,-1 0-1,0-1 0,1 1 0,-1 0 0,1 0 1,-1-1-1,1 1 0,0-1 0,-1 1 0,1-1 1,0 1-1,-1-1 0,1 0 0,0 0 0,1 0 1,28 3-94,3-1-20,53 12 0,-77-11 101,0 0 0,0 0 0,-1 0 0,1 2 0,-1-1 0,0 1 0,0 0 0,0 1 0,13 11 0,-21-16 21,1 1 0,-1-1 0,1 0 0,-1 1 0,1-1 0,-1 1 0,0-1 0,0 1 0,0 0 0,0 0 0,0-1 0,0 1 0,0 0 0,-1 0 0,1 0 0,-1 0 0,1 0 0,-1 0 0,0 0 0,0 0 0,0 0 0,0 3 0,-1-3 10,0 1 0,0-1 0,0 1 0,0-1 1,-1 0-1,1 0 0,-1 0 0,1 0 0,-1 0 0,0 0 0,0 0 0,0 0 0,0-1 1,-4 4-1,-7 2 84,-1 0 0,0 0 1,0-1-1,-23 6 1,23-8 11,-1-1 0,-17 3 0,27-5-121,0-1 0,1 0 0,-1 0 0,0 0 0,1 0 0,-1-1 0,1 0 0,-1 0 0,1 0 0,-1 0 0,-4-3 0,7 3-37,1 1 0,0-1-1,0 0 1,-1 0 0,1 0 0,0 0 0,0 0 0,0 0 0,0 0 0,0 0 0,0 0 0,0 0 0,1-1 0,-1 1 0,0 0 0,1-1 0,-1 1 0,1 0 0,-1-1 0,1 1 0,-1-2 0,1-1-117,0 1 0,0 0 0,0 0 0,1-1 1,-1 1-1,1 0 0,0 0 0,0 0 1,2-4-1,2-5-710,1 0-1,1 1 1,14-20 0,-3 10 101,0 0-1,26-22 0,9-2-558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5.355"/>
    </inkml:context>
    <inkml:brush xml:id="br0">
      <inkml:brushProperty name="width" value="0.05" units="cm"/>
      <inkml:brushProperty name="height" value="0.05" units="cm"/>
    </inkml:brush>
  </inkml:definitions>
  <inkml:trace contextRef="#ctx0" brushRef="#br0">127 15 16732,'2'-2'317,"0"0"1,1 0-1,-1 0 1,1 1-1,-1 0 1,1-1 0,3 0-1,-6 2-280,0 0-1,1 0 1,-1 0-1,0 0 1,0 0-1,1 0 1,-1 0-1,0 0 1,0 0 0,1 0-1,-1 0 1,0 0-1,0 0 1,0 0-1,1 0 1,-1 0-1,0 0 1,0 1-1,0-1 1,0 0 0,1 0-1,-1 0 1,0 0-1,0 0 1,0 1-1,0-1 1,0 0-1,1 0 1,-1 0-1,0 1 1,0-1 0,0 0-1,0 0 1,0 0-1,0 1 1,-1 17 1318,-31 101 1941,0-6-2228,9 44-17,21-131-1251,0 0 0,2 1 1,4 25-1,-13-91-526,-15-44 0,13 46 396,-12-57 0,23 93 332,0 0 0,0 0 0,0 1 1,0-1-1,0 0 0,0 0 1,0 0-1,0 1 0,0-1 0,0 0 1,0 0-1,1 1 0,-1-1 1,0 0-1,1 0 0,-1 1 0,0-1 1,1 0-1,-1 1 0,1-1 1,-1 1-1,1-1 0,-1 0 0,1 1 1,0-1-1,-1 1 0,1-1 1,0 1-1,-1 0 0,1-1 0,0 1 1,-1 0-1,1-1 0,0 1 1,0 0-1,-1 0 0,1 0 0,0 0 1,0 0-1,-1 0 0,1 0 1,0 0-1,0 0 0,0 0 0,-1 0 1,1 0-1,1 1 0,8 0 34,-1 1 1,1 0-1,11 5 0,-5-3-30,36 7-869,1-3 0,0-3 1,0-1-1,102-8 1,-145 4 647,5-1-233,1 0-1,-1-1 1,0-1 0,0 0-1,24-9 1,-37 11 442,-1 1 0,0-1 1,0 1-1,1-1 0,-1 1 0,0-1 0,0 0 0,0 0 1,0 0-1,0 1 0,0-1 0,0 0 0,0 0 1,0 0-1,0-1 0,-1 1 0,1 0 0,0 0 0,-1 0 1,1-1-1,-1 1 0,1 0 0,0-2 0,-2 2 47,1 0 0,0-1 0,0 1 0,-1 0 0,1 0 0,-1 0 0,1 0 0,-1 0 0,1 0 0,-1 0 0,1 0 0,-1 1 0,0-1 0,1 0 0,-1 0 0,0 0 0,0 1 0,0-1 0,0 0 0,0 1 0,0-1 0,0 1-1,0-1 1,0 1 0,0-1 0,0 1 0,0 0 0,-1-1 0,-8-1 212,1 0-1,-1 1 1,0 0-1,1 0 1,-1 1-1,0 0 1,0 0-1,1 1 1,-1 1-1,0 0 1,1 0-1,0 1 1,-1 0-1,-11 6 1,5-2 6,0 1 0,1 1 0,0 0 0,0 1 0,1 1 0,1 0 0,-15 15 0,23-20-163,0 1-1,0-1 0,0 1 1,1 0-1,-1 0 0,2 0 1,-1 1-1,-4 14 1,8-20-79,-1 0 0,0 0 0,1 0 0,0 0 0,-1 1 0,1-1 0,0 0 0,0 0 0,0 1 0,0-1 0,1 0 0,-1 0 0,1 1 0,-1-1 0,1 0 0,0 0 0,-1 0 0,1 0 0,1 0 0,-1 0 0,0 0 0,0 0 0,1 0 0,-1-1 0,1 1 0,-1 0 0,1-1 0,0 1 0,-1-1 0,1 0 0,0 1 0,0-1 0,0 0 0,0 0 0,3 1 0,3 0-4,-1-1 0,1 1-1,0-1 1,0 0 0,0-1 0,0 0-1,0 0 1,0-1 0,0 0 0,0 0-1,-1-1 1,14-4 0,0-1 8,-1-1 0,0-1 1,26-15-1,-19 8-15,44-37 0,-59 43-94,-2 0-1,1 0 1,-2-1 0,1 0 0,-1 0 0,8-15-1,-24 38-87,0 0 0,2 0 0,-1 1 0,2 0-1,0 0 1,-3 15 0,5-19-88,1 0-1,0 0 1,1 1 0,0-1 0,0 0-1,1 1 1,2 11 0,-2-19 133,-1 0 0,1 1 0,0-1 0,0 0 0,0 0 0,0 1 0,0-1 0,1 0 0,-1 0 0,0 0 0,1 0 0,0-1 0,-1 1 0,1 0 0,0-1 0,0 1 0,0-1 0,0 1 0,0-1 0,0 0 0,0 0 0,1 0 0,-1 0 1,0 0-1,1-1 0,-1 1 0,0-1 0,1 1 0,-1-1 0,1 0 0,-1 0 0,5-1 0,0 0-115,0 0 1,0 0 0,0-1 0,0 0-1,0-1 1,-1 0 0,1 0-1,-1 0 1,0-1 0,0 1-1,0-2 1,0 1 0,-1-1-1,7-6 1,2-3 248,-1-1 1,-1-1-1,20-30 1,-26 35 235,0 1 0,-1-1 0,5-15 0,-8 21-11,-1 0-1,0 0 1,0 0-1,0 0 1,0 0-1,-1-1 1,0 1-1,0 0 1,-1-9-1,1 14-175,0-1 0,0 0 0,0 0 0,-1 1 0,1-1 0,0 0-1,0 1 1,-1-1 0,1 0 0,-1 0 0,1 1 0,0-1 0,-1 1 0,1-1 0,-1 0 0,0 1 0,1-1-1,-1 1 1,1-1 0,-1 1 0,0 0 0,1-1 0,-1 1 0,0 0 0,1-1 0,-1 1 0,0 0 0,0 0 0,1-1-1,-1 1 1,0 0 0,0 0 0,0 0 0,1 0 0,-1 0 0,0 0 0,0 0 0,1 1 0,-1-1 0,0 0-1,0 0 1,1 1 0,-1-1 0,0 0 0,1 1 0,-1-1 0,-1 1 0,-2 1 140,-1 1 0,1 0 0,0 0 1,0 0-1,-7 7 0,3-1-20,0 0 0,1 1 0,0 0 1,1 1-1,0-1 0,0 1 0,2 0 0,-1 1 1,1-1-1,1 1 0,0 0 0,0 0 0,2 0 1,-1 0-1,1 18 0,1-28-161,0 0 0,0 0 1,1 0-1,-1 0 0,0-1 0,1 1 0,-1 0 1,1 0-1,0 0 0,0-1 0,-1 1 0,1 0 1,0-1-1,0 1 0,1-1 0,-1 1 0,0-1 1,0 1-1,1-1 0,-1 0 0,1 0 0,-1 0 1,1 0-1,0 0 0,-1 0 0,1 0 0,0 0 0,0 0 1,-1-1-1,1 1 0,0-1 0,0 0 0,0 1 1,0-1-1,0 0 0,-1 0 0,1 0 0,0 0 1,0-1-1,3 0 0,4 0-13,-1-2 0,0 1-1,0-1 1,0 0 0,-1 0 0,1-1 0,13-10 0,-2 0-273,-1-2 0,0 0 1,-1-1-1,-1-1 1,0 0-1,22-36 1,-35 49 142,-2 4 73,0 0 0,0 0 1,0 0-1,-1-1 0,1 1 1,0-1-1,-1 1 0,1 0 1,0-1-1,-1 1 0,0-1 1,1 1-1,-1-1 0,0 1 1,0-1-1,0-2 0,0 3 40,0 1-1,-1 0 0,1 0 1,0 0-1,0 0 0,-1 0 1,1 0-1,0 0 0,-1-1 1,1 1-1,0 0 0,0 0 1,-1 0-1,1 0 0,0 0 1,-1 0-1,1 1 1,0-1-1,0 0 0,-1 0 1,1 0-1,0 0 0,0 0 1,-1 0-1,1 0 0,0 0 1,0 1-1,-1-1 0,1 0 1,0 0-1,0 0 0,-1 1 1,1-1-1,0 0 1,0 0-1,0 1 0,0-1 1,-10 9-178,2 1 216,1 0 0,0 0 0,1 0 0,0 1 0,0 0 0,2 0 0,-5 13 0,6-15 72,0 0 1,1 1 0,0-1-1,1 1 1,0 0 0,0-1 0,1 1-1,1 0 1,1 13 0,-2-20-59,1 0 0,0 0 0,0 0 0,0 0 0,0-1 0,0 1 0,0 0 0,1 0 0,-1-1 0,1 1 0,0-1 0,0 1 0,0-1 0,0 0 1,0 0-1,0 0 0,1 0 0,-1 0 0,1 0 0,0-1 0,-1 1 0,1-1 0,0 1 0,0-1 0,0 0 0,0 0 0,-1-1 0,2 1 0,-1-1 1,0 1-1,0-1 0,0 0 0,0 0 0,0 0 0,6-2 0,3 0 26,0 0 1,0-1-1,1-1 1,-2 0-1,1 0 0,-1-2 1,17-9-1,11-10 14,-1-3 0,-1-1-1,-2-1 1,-1-3 0,-2 0-1,-1-2 1,-1-1 0,-2-2-1,24-43 1,-46 71-66,21-40 25,-25 46-29,-1 0-1,1 0 1,-1 0-1,0-1 1,0 1-1,0 0 1,-1-1-1,1 1 1,-1-8-1,0 11-2,0 0-1,0 1 1,0-1 0,0 0-1,0 1 1,-1-1 0,1 1 0,0-1-1,0 0 1,0 1 0,0-1-1,-1 1 1,1-1 0,0 1-1,-1-1 1,1 1 0,0-1-1,-1 1 1,1-1 0,-1 1-1,1-1 1,-1 1 0,1 0-1,-1-1 1,1 1 0,-1 0 0,1-1-1,-1 1 1,1 0 0,-2-1-1,0 1 1,1 1-1,-1-1 1,1 0 0,0 0-1,-1 1 1,1-1-1,-1 0 1,1 1-1,-1-1 1,1 1-1,0 0 1,-2 1 0,-4 2 26,1 1 0,-1 0 0,-10 12 0,6-4 67,1 1-1,0 0 0,1 1 1,0 0-1,1 0 0,1 1 1,1 0-1,0 0 0,-5 26 0,6-21-2,2 0-1,1 1 0,0-1 1,2 1-1,0 0 0,1-1 1,6 27-1,-7-45-82,0 0-1,1 1 0,-1-1 0,1 0 0,0 0 0,0 0 0,0 1 0,0-1 0,1 0 0,-1 0 0,1-1 0,0 1 0,2 3 0,-4-6-5,0-1 0,1 1 0,-1 0 0,1-1-1,-1 1 1,1 0 0,-1-1 0,0 1-1,1 0 1,-1-1 0,0 1 0,0-1-1,1 1 1,-1 0 0,0-1 0,0 1-1,1-1 1,-1 1 0,0-1 0,0 1 0,0-1-1,0 1 1,0-1 0,0 1 0,0-1-1,0 1 1,0-1 0,0 1 0,0-1-1,0 1 1,0-2 0,1-17-22,-3-14-273,-2 0 0,-1 1 0,-1 0 0,-18-51-1,26 80 70,4 5 163,10 8 131,-13-8-72,9 4 47,0-1 0,0 0 0,1-1 0,-1-1 0,1 1 0,0-2 1,0 0-1,24 1 0,-5-3 57,0-2 1,46-7 0,-37 3 6,-1-3 0,62-22 1,-86 25-89,0 0 1,0-2 0,0 0-1,-1-1 1,0-1 0,-1 0-1,0 0 1,21-22-1,-31 26-35,1 0-1,-1 0 1,0 0-1,0-1 1,-1 0-1,5-13 1,-7 18 1,0 0-1,-1 0 1,1 0 0,-1 0 0,0 0 0,0 0-1,0 0 1,0 0 0,0 0 0,0 0 0,0 0 0,-1 0-1,0-3 1,0 4 0,1 0 1,-1 0-1,0 0 0,1 0 0,-1 0 1,0 0-1,0 0 0,0 0 0,0 0 1,0 0-1,0 0 0,0 1 0,0-1 1,-1 0-1,1 1 0,0-1 0,0 1 0,0 0 1,-1-1-1,1 1 0,0 0 0,-1-1 1,0 1-1,-4 0-14,1 0-1,0 1 1,-1-1 0,1 1-1,0 0 1,0 0 0,0 1-1,0-1 1,0 1 0,0 0-1,0 0 1,1 1 0,-1 0-1,1 0 1,-6 4 0,-1 2 43,1 0 0,0 0 0,0 1 0,-14 20 0,18-22 30,0 1-1,1 0 1,0 1-1,1-1 0,0 1 1,0 0-1,1 0 0,0 0 1,1 0-1,0 1 0,0-1 1,1 13-1,1-18-29,0 0 0,1 0 0,-1-1-1,1 1 1,0 0 0,0 0 0,1-1 0,0 1 0,0-1 0,0 1 0,0-1 0,0 0-1,1 0 1,0 0 0,0 0 0,0 0 0,0-1 0,0 1 0,1-1 0,0 0 0,0 0-1,0 0 1,0-1 0,0 1 0,0-1 0,1 0 0,-1 0 0,7 1 0,-2 0-11,0-1 0,1-1 0,-1 0 0,1 0 0,-1-1 0,1 0 0,0-1 0,-1 0 0,1 0 0,-1-1 0,0 0 0,1-1 0,-1 0 0,11-5 0,8-5-10,-2-1 0,0-1 0,30-23 0,-27 14-56,-9 8-17,-15 13 19,-6 6-19,-11 12 119,2 2 0,0-1 0,-10 25 0,17-33-4,0 0 0,0 1 0,1-1 0,0 1 0,0 0 0,1-1 0,0 1 0,1 0 0,0 15 0,0-23-49,0 0 1,0 1 0,0-1-1,0 0 1,1 0-1,-1 0 1,0 0-1,0 0 1,1 0 0,-1 1-1,0-1 1,1 0-1,-1 0 1,1 0 0,0 0-1,-1 0 1,1-1-1,0 1 1,-1 0 0,1 0-1,0 0 1,0 0-1,0-1 1,0 1-1,0 0 1,0-1 0,0 1-1,0-1 1,0 1-1,0-1 1,0 0 0,0 1-1,0-1 1,0 0-1,0 0 1,1 0 0,-1 0-1,0 0 1,0 0-1,0 0 1,0 0-1,0 0 1,1 0 0,0-1-1,3-1-165,-1 1 0,1-1 0,-1-1-1,0 1 1,0 0 0,0-1 0,0 0 0,-1 0-1,6-5 1,2-5-136,0-1-1,15-26 0,-1-1-326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5.761"/>
    </inkml:context>
    <inkml:brush xml:id="br0">
      <inkml:brushProperty name="width" value="0.05" units="cm"/>
      <inkml:brushProperty name="height" value="0.05" units="cm"/>
    </inkml:brush>
  </inkml:definitions>
  <inkml:trace contextRef="#ctx0" brushRef="#br0">27 1 16171,'-10'14'1505,"2"3"-1177,3 1-160,2 0 816,6 1-976,4 1-264,7-4-8,2 1 184,4-3-112,3-2-72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6.242"/>
    </inkml:context>
    <inkml:brush xml:id="br0">
      <inkml:brushProperty name="width" value="0.05" units="cm"/>
      <inkml:brushProperty name="height" value="0.05" units="cm"/>
    </inkml:brush>
  </inkml:definitions>
  <inkml:trace contextRef="#ctx0" brushRef="#br0">114 290 15619,'-37'38'2534,"28"-31"-2037,1 1-1,0 0 0,1 0 1,0 0-1,0 1 1,1 0-1,0 0 0,-9 20 1,15-28-442,-1 0 1,1 1 0,-1-1-1,1 0 1,0 0 0,-1 1-1,1-1 1,0 0-1,0 1 1,0-1 0,0 0-1,0 1 1,0-1 0,0 0-1,1 1 1,-1-1-1,0 0 1,1 0 0,-1 1-1,1-1 1,-1 0 0,1 0-1,0 0 1,1 2-1,0-2-22,-1 1-1,1-1 0,0-1 1,-1 1-1,1 0 0,0 0 1,0-1-1,0 1 0,0-1 1,0 1-1,0-1 0,0 0 1,0 0-1,3 0 0,6-1-15,1 0-1,-1-1 1,0 0-1,17-7 1,15-6-21,-1-3 0,-1-1 0,-1-2 0,-1-2 0,-1-1 0,-1-2 1,-1-2-1,40-39 0,-59 49-97,-1 0-1,17-24 1,-30 37 61,1-1 1,0 1-1,-1-1 1,0 0-1,-1 0 0,1 0 1,-1 0-1,0-1 1,-1 1-1,1-1 0,-1 1 1,0-13-1,-1 17 24,0 1 0,0-1 0,0 0 1,-1 1-1,1-1 0,0 0 0,-1 1 0,0-1 0,1 1 0,-1-1 0,0 1 0,0-1 1,1 1-1,-1-1 0,0 1 0,0 0 0,-1 0 0,1-1 0,0 1 0,0 0 0,-1 0 1,-2-1-1,2 1 7,-1 0 0,0 0 0,0 0 0,0 0 0,0 1 0,0 0 0,0-1 0,0 1 0,0 0 0,0 1 0,-5 0 0,-3 1 56,0 1 0,0 0 0,1 1 0,-1 0 0,-15 10 0,6-2 163,1 0 1,0 2-1,-27 25 0,40-34-148,1 0-1,0 1 1,0-1 0,1 1-1,0 0 1,0 0 0,0 1-1,1-1 1,-1 1-1,2-1 1,-1 1 0,1 0-1,0 0 1,0 1 0,0 9-1,2-13-47,1 1 0,-1 0-1,1-1 1,1 1-1,-1 0 1,1-1 0,-1 1-1,1-1 1,1 0-1,-1 0 1,0 0 0,1 0-1,0 0 1,0 0-1,0-1 1,1 1 0,-1-1-1,1 0 1,0 0-1,0 0 1,5 2 0,8 6-15,1-1 0,1-1 0,30 11 0,-13-9-100,69 12 0,-13-4-145,-90-19 243,0 1-1,0-1 1,0 1-1,-1-1 1,1 1-1,0 0 1,-1 0-1,1 0 1,0 0-1,-1 0 1,1 0-1,-1 0 1,1 0-1,-1 1 1,0-1-1,0 1 1,0-1-1,1 1 1,-1-1-1,0 1 1,-1-1-1,1 1 1,1 3-1,-1 1 33,0-1 0,-1 1 0,0-1 0,0 1 0,0 0 0,-1 7-1,-1-1 26,3 18 64,-1-30-115,0 1 0,0-1 0,0 0 1,0 1-1,0-1 0,0 1 0,0-1 1,0 0-1,0 1 0,1-1 0,-1 1 1,0-1-1,0 0 0,0 1 0,1-1 1,-1 0-1,0 0 0,0 1 1,1-1-1,-1 0 0,0 1 0,1-1 1,-1 0-1,1 1 0,0-2-2,-1 1 1,1 0-1,0 0 0,0-1 0,-1 1 0,1 0 1,0-1-1,-1 1 0,1-1 0,-1 1 0,1-1 1,0 1-1,-1-1 0,1 1 0,-1-1 0,0 0 1,1 1-1,-1-1 0,1-1 0,8-13-161,-1-1 1,0 0-1,-1-1 0,-1 1 1,0-1-1,-2-1 0,0 1 1,0-1-1,-2 1 0,1-19 1,-3 33 75,0 0-1,0 0 1,0 0 0,0 1 0,0-1 0,0 0-1,-1 0 1,0 1 0,1-1 0,-1 0 0,0 1 0,0-1-1,0 0 1,-1 1 0,-2-5 0,35 8 1152,36 8 25,145 13 110,-186-21-1344,1-2 0,-1 0-1,0-2 1,0 0 0,50-15-1,-45 6-110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7.488"/>
    </inkml:context>
    <inkml:brush xml:id="br0">
      <inkml:brushProperty name="width" value="0.05" units="cm"/>
      <inkml:brushProperty name="height" value="0.05" units="cm"/>
    </inkml:brush>
  </inkml:definitions>
  <inkml:trace contextRef="#ctx0" brushRef="#br0">8 5 17788,'0'0'52,"0"0"1,0-1-1,0 1 1,0 0-1,0 0 1,0-1-1,0 1 1,1 0-1,-1 0 1,0 0-1,0-1 1,0 1 0,0 0-1,1 0 1,-1 0-1,0-1 1,0 1-1,0 0 1,1 0-1,-1 0 1,0 0-1,0 0 1,1-1-1,-1 1 1,0 0-1,1 0 1,-1 0-1,0 0 1,0 0-1,1 0 1,-1 0-1,0 0 1,0 0-1,1 0 1,-1 0-1,4 11 842,-2 23-102,-2-28-387,-13 399 2635,13-412-5635,-2-86 328,-4 38 1308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7.939"/>
    </inkml:context>
    <inkml:brush xml:id="br0">
      <inkml:brushProperty name="width" value="0.05" units="cm"/>
      <inkml:brushProperty name="height" value="0.05" units="cm"/>
    </inkml:brush>
  </inkml:definitions>
  <inkml:trace contextRef="#ctx0" brushRef="#br0">1 18 15715,'6'-4'1977,"2"2"-1121,6 4-200,7 1 1257,10 1-601,8-1-248,11 0-248,3-2-24,6-1-240,-1-1-183,-2-4-369,-4 3-280,-12-3-849,-7 0 1929,-17 0-912,-13 4-88,2-2-112</inkml:trace>
  <inkml:trace contextRef="#ctx0" brushRef="#br0" timeOffset="1">131 260 16083,'16'23'2041,"3"-7"-1201,6-9-272,10-1 880,3-6-423,4-1-73,1-5-256,-1 2-256,-8-1-848,-5 2-520,-11 3 792,-8 3-192,-11 3-88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8.376"/>
    </inkml:context>
    <inkml:brush xml:id="br0">
      <inkml:brushProperty name="width" value="0.05" units="cm"/>
      <inkml:brushProperty name="height" value="0.05" units="cm"/>
    </inkml:brush>
  </inkml:definitions>
  <inkml:trace contextRef="#ctx0" brushRef="#br0">1 110 17612,'18'15'1760,"5"-7"-1088,3-3-272,13-5 617,1-3-81,6-6-544,0-4-480,0-5 344,-5-5-256,-2-10-120,1-6-72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8.817"/>
    </inkml:context>
    <inkml:brush xml:id="br0">
      <inkml:brushProperty name="width" value="0.05" units="cm"/>
      <inkml:brushProperty name="height" value="0.05" units="cm"/>
    </inkml:brush>
  </inkml:definitions>
  <inkml:trace contextRef="#ctx0" brushRef="#br0">64 0 17900,'-1'15'532,"-1"0"0,0 0-1,-2-1 1,1 1 0,-12 26 0,-3 13 835,13-36-997,1 0-1,0 0 1,2 0-1,0 0 1,1 0 0,1 0-1,3 29 1,-3-45-357,0 0-1,0 0 1,0 0 0,1 0 0,-1 0 0,1-1 0,-1 1 0,1 0-1,0 0 1,0-1 0,0 1 0,0 0 0,0-1 0,0 1-1,0-1 1,0 0 0,1 1 0,-1-1 0,0 0 0,1 0 0,-1 1-1,1-1 1,0 0 0,-1-1 0,1 1 0,0 0 0,0 0-1,-1-1 1,1 1 0,0-1 0,0 1 0,0-1 0,0 0 0,0 0-1,-1 0 1,5 0 0,4-2-77,1-1 1,-1 0-1,0 0 0,0-1 1,15-9-1,15-4-312,-34 15 280,1 1 0,0-1 0,0 1-1,0 0 1,0 1 0,0 0 0,0 0 0,1 0 0,-1 1 0,12 3-1,-16-4 81,0 1 0,-1 0 0,1 1 0,0-1 0,-1 0 0,1 1 0,-1-1 0,1 1 0,-1 0 0,0 0 0,0 0 0,0 0 0,0 0 0,0 0 0,0 1 0,-1-1 0,1 1 0,-1-1-1,1 1 1,-1 0 0,0-1 0,0 1 0,0 0 0,-1 0 0,1 0 0,-1 0 0,1-1 0,-1 5 0,0-1 125,-1 1 0,0-1 0,0 0-1,-1 0 1,1 0 0,-1 0 0,0 0 0,-1 0 0,0 0 0,0-1-1,0 1 1,0-1 0,-1 0 0,0 0 0,0 0 0,0-1-1,-1 1 1,-6 4 0,3-2 104,0 0 0,-1-1-1,0 0 1,0-1 0,0 0-1,0-1 1,-1 1 0,0-2-1,0 0 1,-14 3 0,19-5-266,1-1 0,-1 0-1,0 0 1,1 0 0,-1-1 0,1 0 0,-1 0 0,1 0 0,-1 0 0,1-1 0,-1 0 0,1 0 0,0 0 0,0 0 0,0-1 0,0 1 0,0-1 0,-4-4-1,6 4-117,-1 1-1,1-1 1,0 0-1,-1 1 1,1-1-1,0 0 1,1 0-1,-1-1 0,0 1 1,1 0-1,0 0 1,0-1-1,0 1 1,0-1-1,0 1 1,1-1-1,0 1 0,0-1 1,0 1-1,0-1 1,0 1-1,0-1 1,1 0-1,1-4 1,7-11-792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9.205"/>
    </inkml:context>
    <inkml:brush xml:id="br0">
      <inkml:brushProperty name="width" value="0.05" units="cm"/>
      <inkml:brushProperty name="height" value="0.05" units="cm"/>
    </inkml:brush>
  </inkml:definitions>
  <inkml:trace contextRef="#ctx0" brushRef="#br0">56 181 17620,'1'2'196,"1"-1"1,0 0-1,-1 0 0,1 0 1,0 0-1,0 0 0,0-1 1,0 1-1,0 0 0,0-1 1,0 0-1,0 1 1,0-1-1,0 0 0,0 0 1,0 0-1,0 0 0,0 0 1,0-1-1,0 1 1,3-2-1,-2 1 45,0-1 1,0 0-1,0-1 0,-1 1 1,1 0-1,-1-1 0,1 1 1,-1-1-1,0 0 0,0 0 1,3-6-1,0 0-5,-1 1 0,0-1 1,0 0-1,-1 0 0,3-18 0,-5 23-218,0 1 0,0-1 0,-1 0 0,0 0 0,0 0 0,0 0 0,0 0 0,-1 1 0,1-1 0,-1 0 1,0 0-1,0 1 0,-1-1 0,1 1 0,-1-1 0,1 1 0,-4-5 0,4 7-19,1 0 1,-1 0 0,0 1-1,0-1 1,0 0-1,1 0 1,-1 1 0,0-1-1,0 0 1,0 1-1,0-1 1,0 1 0,0-1-1,0 1 1,-1 0 0,1-1-1,0 1 1,0 0-1,0 0 1,0 0 0,0 0-1,-1 0 1,1 0 0,-1 0-1,-1 1-2,0 0 0,1 0 0,-1 0 0,1 0 0,0 0 1,-1 1-1,1-1 0,0 1 0,0-1 0,-3 3 0,-2 4-17,0-1 1,0 1 0,1 1-1,-8 13 1,6-8 2,1 0 0,0 1 0,1 0 0,1 0 0,0 1-1,1-1 1,1 1 0,0 0 0,1 0 0,1 32 0,1-46 14,0 1 0,0-1 0,0 1 0,1-1 1,-1 0-1,1 0 0,0 1 0,0-1 0,0 0 0,0 0 0,0 0 0,0 0 1,0 0-1,1 0 0,-1 0 0,1 0 0,-1 0 0,1 0 0,0-1 0,0 1 0,0-1 1,0 0-1,0 1 0,0-1 0,3 1 0,-1-1-2,0 0 0,0 0 0,1-1 0,-1 1-1,0-1 1,0 0 0,0 0 0,1-1 0,-1 1 0,0-1-1,0 0 1,0 0 0,0-1 0,4-1 0,31-15-89,64-39 1,-63 33-133,51-22 0,-85 43 171,1 1 0,0-1 0,0 1 0,0 1 0,11-2 0,-16 3 43,-1-1-1,1 1 1,-1 0 0,1 0 0,-1 0 0,1 1-1,-1-1 1,1 0 0,-1 0 0,1 1-1,-1-1 1,0 1 0,1-1 0,-1 1 0,0 0-1,1 0 1,-1-1 0,0 1 0,0 0-1,0 0 1,0 0 0,0 0 0,0 0-1,0 1 1,0-1 0,0 0 0,0 0 0,-1 1-1,1-1 1,0 0 0,0 3 0,0 4 22,0 0 1,0 0 0,-1-1-1,0 1 1,-1 0 0,0 0 0,0-1-1,0 1 1,-4 8 0,-3 23 248,8-38-248,0-1-1,0 1 1,0 0-1,0 0 1,0-1-1,0 1 1,0 0-1,0 0 1,0-1 0,0 1-1,0 0 1,0 0-1,0-1 1,0 1-1,1 0 1,-1 0-1,0-1 1,1 1-1,-1 0 1,0-1-1,1 1 1,-1-1-1,1 2 1,0-2-4,0 0 1,-1 0-1,1 0 1,0 1 0,0-1-1,-1 0 1,1 0-1,0 0 1,-1 0-1,1 0 1,0 0 0,-1-1-1,1 1 1,0 0-1,0 0 1,-1 0-1,1-1 1,-1 1 0,2-1-1,33-24 16,-33 23-34,37-33-223,-24 20-37,0 1 1,0 1-1,1 1 0,1 0 0,34-17 0,-50 28 247,0 0-1,0 1 0,0-1 0,0 1 0,0 0 0,1-1 0,-1 1 0,0 0 1,0-1-1,0 1 0,0 0 0,1 0 0,-1 0 0,0 0 0,0 0 1,0 0-1,1 1 0,-1-1 0,0 0 0,0 0 0,0 1 0,0-1 1,0 1-1,0-1 0,2 2 0,-2 0 31,0-1 0,0 0 1,0 1-1,-1-1 0,1 1 0,0 0 1,-1-1-1,1 1 0,-1-1 0,0 1 1,0 0-1,1-1 0,-1 1 0,0 0 0,-1 3 1,0 6 219,-1 1 1,0-1-1,-1 0 0,-4 12 1,-16 46 486,22-68-754,2-1 34,-1 0 0,0 0 0,0 0-1,0 0 1,0 0 0,0 0 0,0 0 0,0 0 0,0 0-1,0 0 1,0 0 0,0 0 0,0 0 0,0 0-1,1 0 1,-1 0 0,0 0 0,0 0 0,0 0 0,0 0-1,0 0 1,0 0 0,0 0 0,0 0 0,0 0-1,0 0 1,0 0 0,0 0 0,0 0 0,0 0 0,0 0-1,0 0 1,1 0 0,-1 0 0,0 0 0,0 0 0,0 1-1,0-1 1,0 0 0,0 0 0,0 0 0,5-6-279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2:11.587"/>
    </inkml:context>
    <inkml:brush xml:id="br0">
      <inkml:brushProperty name="width" value="0.05" units="cm"/>
      <inkml:brushProperty name="height" value="0.05" units="cm"/>
    </inkml:brush>
  </inkml:definitions>
  <inkml:trace contextRef="#ctx0" brushRef="#br0">1 99 9418,'3'4'92,"1"0"-1,0 0 1,0-1-1,0 0 1,0 1-1,1-2 1,0 1-1,-1 0 1,1-1-1,0 0 1,0 0-1,9 2 1,7 1-42,37 3 0,-57-8-41,129 8 456,223-14 0,-194-1-360,226-11 235,80-1 3,154-14 11,-170 6-106,-84 9-189,613-13 9,-560 32-64,325 8 16,-43 32 107,-58-2-12,1129-23-67,-1510-18-42,565 33 53,-148 0-24,1091-46 30,-794-38-189,-18-1 1,239 79 49,-1153-21 60,-13-1 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19.045"/>
    </inkml:context>
    <inkml:brush xml:id="br0">
      <inkml:brushProperty name="width" value="0.05" units="cm"/>
      <inkml:brushProperty name="height" value="0.05" units="cm"/>
    </inkml:brush>
  </inkml:definitions>
  <inkml:trace contextRef="#ctx0" brushRef="#br0">29 94 14555,'-16'4'2065,"3"-1"1519,24-3-2191,7-3-161,3 0-360,5-1-264,3-2-760,2-3-232,5-11 392,0-7-144,0-2-168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29.593"/>
    </inkml:context>
    <inkml:brush xml:id="br0">
      <inkml:brushProperty name="width" value="0.05" units="cm"/>
      <inkml:brushProperty name="height" value="0.05" units="cm"/>
    </inkml:brush>
  </inkml:definitions>
  <inkml:trace contextRef="#ctx0" brushRef="#br0">1 293 20196,'0'1'94,"0"0"0,0 0 0,0 0 0,0 0-1,0 0 1,0 0 0,0 0 0,0-1 0,0 1-1,1 0 1,-1 0 0,0 0 0,1 0 0,-1 0 0,1-1-1,-1 1 1,0 0 0,1 0 0,0-1 0,-1 1-1,1 0 1,-1-1 0,2 2 0,0-1 27,0 0 1,0 0-1,0 0 1,0 0 0,0-1-1,0 1 1,0-1-1,0 1 1,0-1-1,2 1 1,8-1 168,0 0 0,-1-1 1,14-2-1,-17 2-139,14-3-65,-1-1 0,0-1 0,1 0 0,-2-2-1,1-1 1,-1 0 0,-1-1 0,1-1 0,-2-1 0,0-1-1,0-1 1,-1 0 0,-1-1 0,0-1 0,-1 0 0,21-31-1,-31 39-73,-1 1 1,-1-1-1,1 0 0,-1 0 0,-1 0 0,3-10 0,-5 16-10,0 1 0,1-1 0,-1 1 0,0-1 0,0 1 0,0-1 0,0 1 0,-1-1 0,1 0-1,0 1 1,-1-1 0,1 1 0,0 0 0,-1-1 0,0 1 0,1-1 0,-2-1 0,0 2-2,1 0 1,0 1-1,0-1 0,0 0 1,-1 1-1,1-1 0,0 1 1,-1-1-1,1 1 0,-1 0 1,1-1-1,0 1 1,-1 0-1,1 0 0,-1 0 1,1 0-1,0 0 0,-1 0 1,1 0-1,-1 1 0,1-1 1,0 1-1,-2 0 0,-8 2 3,1 1-1,0 1 0,1 0 0,-1 0 0,1 0 1,0 2-1,0-1 0,0 1 0,-10 11 0,-4 5 74,-37 50 0,48-57-27,1 1 0,1 0 0,-15 32 0,22-42-31,0 1 0,1-1 0,0 1-1,0-1 1,0 1 0,1 0 0,0 0 0,1 0 0,0 0-1,0-1 1,0 1 0,3 12 0,-1-16-86,-1 0-1,1 0 1,-1-1 0,1 1 0,0-1-1,1 1 1,-1-1 0,1 0 0,-1 0 0,1 0-1,0 0 1,0-1 0,0 1 0,0-1-1,1 1 1,-1-1 0,1 0 0,6 2-1,1 1-296,0-1-1,1-1 0,0 0 0,23 3 0,-4-4-237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33.331"/>
    </inkml:context>
    <inkml:brush xml:id="br0">
      <inkml:brushProperty name="width" value="0.05" units="cm"/>
      <inkml:brushProperty name="height" value="0.05" units="cm"/>
    </inkml:brush>
  </inkml:definitions>
  <inkml:trace contextRef="#ctx0" brushRef="#br0">1 800 16796,'10'-4'415,"1"-1"1,-1 0 0,0-1 0,0 0 0,0-1 0,-1 0-1,0-1 1,15-15 0,-5 5 125,26-25-115,-1-1-1,-2-3 1,-2-1 0,-3-2-1,-2-2 1,-2-1-1,44-95 1,-66 120-245,12-44-1,-20 63-156,-1-1 0,-1 1-1,0-1 1,0 0 0,-1 0-1,0 1 1,0-1 0,-3-15 0,2 24-21,1 0 0,0-1-1,0 1 1,-1 0 0,1 0 0,-1-1 0,1 1 0,-1 0 0,0 0 0,1 0 0,-1 0 0,0 0 0,0-1 0,0 2-1,0-1 1,0 0 0,-1-1 0,1 1-3,0 1 0,0 0 1,0-1-1,0 1 0,1 0 0,-1 0 0,0 0 0,0 0 0,0 0 0,0 0 0,0 0 0,1 0 1,-1 0-1,0 1 0,0-1 0,0 0 0,0 0 0,0 1 0,1-1 0,-2 1 0,-3 2-10,0 1-1,1 0 0,-1-1 0,1 1 0,0 1 0,-6 7 0,-14 23-9,1 0-1,2 1 0,1 2 0,2 0 0,2 1 0,2 0 0,-14 59 1,21-68 27,2-1-1,-3 36 1,8-52-15,-1 0-1,2 0 1,0 0-1,0 0 0,1 0 1,1 0-1,6 18 1,-8-27 1,0-1 0,1 1 0,-1-1 0,1 1 0,0-1 0,0 0 0,0 0 0,1 0 0,-1 0 0,1 0 0,-1 0 0,1 0 0,0-1 0,0 0 0,0 1 0,0-1 0,1 0 0,-1-1 0,1 1 0,-1-1 0,1 1 0,-1-1 0,1 0 0,6 1 0,-5-2 5,0 0 0,0-1-1,1 1 1,-1-1 0,0 0-1,0 0 1,0-1 0,0 0-1,-1 0 1,1 0 0,0 0-1,-1-1 1,1 1 0,-1-1 0,0 0-1,0-1 1,6-5 0,4-7 56,0-1 0,-1 0 1,-1 0-1,-1-1 0,0-1 1,-1 0-1,-1-1 0,-1 0 1,-1 0-1,-1 0 0,0-1 0,-2 0 1,0 0-1,0-22 0,-4 41-50,0-1-1,0 0 1,0 1 0,0-1-1,-1 1 1,1-1-1,-1 1 1,-1-5-1,2 7-4,0 0 0,0-1 0,-1 1 0,1 0 0,0 0 0,0-1 0,0 1 0,0 0 0,0 0 0,-1 0 1,1-1-1,0 1 0,0 0 0,-1 0 0,1 0 0,0 0 0,0-1 0,-1 1 0,1 0 0,0 0 0,0 0 0,-1 0 0,1 0 0,0 0 0,0 0 0,-1 0 0,1 0 0,-1 0 0,-9 10-32,4 3 6,1 0 0,0 0-1,1 1 1,0 0 0,1 0 0,1 0 0,0 0-1,1 0 1,1 28 0,0-40 23,0 0 1,0 0-1,0 0 0,0 1 1,1-1-1,-1 0 0,1 0 1,0 0-1,-1 0 0,1 0 1,0 0-1,0 0 0,0 0 1,0 0-1,1 0 0,-1 0 1,1-1-1,-1 1 0,1-1 1,2 3-1,-2-3 4,1 0 0,-1 0 0,0 0-1,1 0 1,-1-1 0,1 1 0,-1-1 0,1 0-1,-1 1 1,1-1 0,-1 0 0,1-1 0,-1 1 0,1 0-1,2-2 1,8-1 9,0-2 1,0 0-1,0 0 0,-1-1 1,15-10-1,-2 1 43,1-2 0,-2 0 0,0-2-1,-1-1 1,-1 0 0,-1-2 0,26-34 0,-34 25 46,-13 19-19,0 12-77,-1 0 1,1 0-1,-1 0 1,1 0-1,-1-1 0,1 1 1,-1 0-1,1 0 0,-1 0 1,1 0-1,-1 0 1,1 1-1,-1-1 0,1 0 1,-1 0-1,1 0 0,-1 0 1,1 1-1,-1-1 1,1 0-1,-1 0 0,1 1 1,-1-1-1,1 0 0,-1 1 1,0 0-1,0 0 17,0-1-1,-1 2 1,1-1-1,0 0 1,0 0-1,-1 0 1,1 1-1,0-1 1,0 0-1,0 1 1,1-1-1,-1 1 1,0 0-1,0-1 1,1 1-1,-1-1 0,1 1 1,0 0-1,-1-1 1,1 1-1,0 2 1,0-3-6,0-1 1,-1 0-1,1 1 0,0-1 1,0 0-1,-1 1 0,1-1 1,0 0-1,0 0 0,-1 1 1,1-1-1,0 0 1,-1 0-1,1 1 0,0-1 1,-1 0-1,1 0 0,0 0 1,-1 0-1,1 0 0,0 0 1,-1 1-1,1-1 0,-1 0 1,1 0-1,0 0 1,-1 0-1,1 0 0,0 0 1,-1 0-1,0-1 0,-14-1 297,14 2-298,0-1-1,-1 1 1,1-1-1,-1 1 0,1 0 1,-1 0-1,1 0 1,-1 0-1,1 0 0,0 0 1,-1 0-1,1 0 1,-1 1-1,1-1 1,-1 0-1,1 1 0,0-1 1,-3 2-1,1 0-5,-1 1-1,1-1 1,0 0-1,1 1 1,-1 0-1,0-1 1,-2 5-1,-3 5-16,0 1-1,-11 24 1,18-35 15,-9 20-6,1 0 0,-9 33 0,15-43 0,1 1-1,0-1 1,0 1-1,1 0 0,1 0 1,1 15-1,-1-26 2,0-1 0,0 1 0,1-1 0,-1 1-1,0-1 1,1 1 0,-1-1 0,1 1 0,-1-1 0,1 0 0,-1 1 0,1-1-1,0 0 1,0 0 0,0 1 0,0-1 0,0 0 0,0 0 0,0 0-1,0 0 1,0 0 0,1 0 0,0 0 0,0 0 0,0-1-1,0 1 1,0-1-1,0 0 1,0 0 0,0 0-1,0 0 1,0 0 0,0 0-1,0 0 1,0-1 0,0 1-1,0-1 1,4-1-1,6-4-1,0 0-1,-1 0 0,0-1 0,12-10 1,-18 13 2,88-77-18,-63 53 3,49-36 1,-77 63 4,0-1 0,0 1-1,0-1 1,1 1 0,-1 0 0,1 0 0,-1 0 0,1 0 0,-1 1 0,5-1 0,-6 1 5,0 0 1,0 0-1,0 0 0,0 0 1,0 0-1,-1 1 1,1-1-1,0 0 1,0 1-1,0-1 1,-1 1-1,1-1 1,0 1-1,-1-1 0,1 1 1,0 0-1,-1-1 1,1 1-1,0 0 1,-1-1-1,1 1 1,-1 0-1,0 0 0,1-1 1,-1 1-1,0 0 1,1 0-1,-1 0 1,0 0-1,0 0 1,0-1-1,1 1 1,-1 1-1,2 15-31,-1 0 1,0 1-1,-1-1 1,0 0-1,-2 0 1,0 0-1,-1 0 1,-1 0-1,-7 20 1,20-75 45,-1-1 0,2-50 0,-8 67-6,4-40 15,-6 65-23,1 1 1,-1 0 0,1-1-1,0 1 1,0-1 0,0 1-1,0-1 1,0 1 0,1-1-1,0 0 1,0 0 0,0 1 0,0-1-1,2 2 1,-2-3 2,-1 0 0,1-1 0,0 1 0,0-1 0,0 0 0,-1 1 0,1-1 0,0 0 0,0 0 0,1 0 0,-1-1 0,0 1 0,0 0 0,0-1 0,0 0 0,1 1 0,-1-1 0,0 0 0,0 0 0,1 0 0,-1 0 0,0 0 0,0-1 0,1 1 1,-1-1-1,0 0 0,3-1 0,7-4 9,-1 0 1,0-2 0,0 1 0,0-1-1,-1-1 1,0 0 0,14-18 0,-1 4 86,-38 59-18,7-14-68,0-5-6,2 1 0,0 0 0,1 0 0,1 0 0,0 0 1,2 1-1,-1 23 0,2-41-2,1 1-1,0-1 1,1 1-1,-1 0 1,0-1-1,0 1 1,1-1-1,-1 1 1,1-1-1,-1 1 1,1-1-1,-1 1 1,1-1-1,0 0 1,0 1 0,0-1-1,0 0 1,0 0-1,0 1 1,0-1-1,0 0 1,0 0-1,3 1 1,-2-1-1,1 0 1,-1 0 0,1-1-1,-1 1 1,1-1 0,0 0-1,-1 1 1,1-1 0,-1 0-1,1-1 1,0 1 0,-1 0-1,4-1 1,5-2-2,0-1-1,-1 0 1,1 0 0,-1-1 0,17-10 0,-8 3 8,0-1 0,0-1 0,-2-1 1,1 0-1,-2-1 0,0-1 0,-1-1 0,16-24 1,-24 32-83,-10 23 35,-15 35 5,13-37 19,4-8 15,-4 9-6,1 0 0,0 0 0,0 1 0,1-1 0,1 1 0,-2 24 0,3-36 8,1 0 0,0 0 0,0 0 0,1 0 0,-1 0 1,0-1-1,0 1 0,0 0 0,1 0 0,-1 0 0,0-1 0,1 1 1,-1 0-1,0 0 0,1-1 0,-1 1 0,1 0 0,-1-1 0,1 1 1,0 0-1,-1-1 0,1 1 0,0-1 0,1 2 0,-1-2 0,1 0 0,-1 1 0,1-1 0,-1 0 0,1 0 0,-1 0-1,1 0 1,-1 0 0,1 0 0,-1 0 0,1 0 0,-1 0 0,2-1-1,4-2 1,-1 1 0,0-1 0,1 0 0,-1 0 0,8-6 0,11-12 12,-1-1-1,-1-1 1,35-45-1,-46 53-5,-11 14-7,0 0 1,0 0-1,0-1 1,-1 1-1,1 0 1,0 0-1,1 1 0,-1-1 1,0 0-1,0 0 1,0 0-1,3 0 1,-4 1-1,0 0 1,0 0 0,1 0 0,-1 0-1,0 1 1,0-1 0,0 0-1,1 0 1,-1 0 0,0 1 0,0-1-1,0 0 1,1 0 0,-1 0 0,0 1-1,0-1 1,0 0 0,0 0 0,0 1-1,0-1 1,0 0 0,1 1 0,-1-1-1,0 0 1,0 0 0,0 1-1,0-1 1,0 0 0,0 1 0,0-1-1,0 0 1,-1 0 0,1 1 0,0-1-1,0 0 1,-8 38-7,-1-10-46,0 2-402,1 0-1,-6 46 1,14-74 376,0-2 65,0 0-1,0 1 1,0-1-1,-1 1 1,1-1-1,0 0 1,0 1-1,0-1 1,0 1-1,0-1 1,0 1-1,0-1 1,0 1 0,0-1-1,1 0 1,-1 1-1,0-1 1,0 1-1,0-1 1,0 0-1,0 1 1,1-1-1,-1 1 1,0-1-1,0 0 1,1 1-1,-1-1 1,0 0 0,1 0-1,-1 1 1,0-1-1,1 0 1,0 1-1,7-1-345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34.614"/>
    </inkml:context>
    <inkml:brush xml:id="br0">
      <inkml:brushProperty name="width" value="0.05" units="cm"/>
      <inkml:brushProperty name="height" value="0.05" units="cm"/>
    </inkml:brush>
  </inkml:definitions>
  <inkml:trace contextRef="#ctx0" brushRef="#br0">119 0 15923,'-16'47'5317,"-13"35"-4390,9-23-526,3 1 0,3 1 0,-8 79-1,22-137-372,0 0 0,0 0 0,0 0 0,0 0 0,1 0-1,-1 0 1,1 0 0,-1 0 0,1 0 0,2 5 0,-2-8-22,-1 1 0,0-1 1,1 1-1,-1-1 0,0 1 1,1-1-1,-1 0 0,1 1 1,-1-1-1,1 0 0,-1 1 1,1-1-1,-1 0 0,1 1 1,-1-1-1,1 0 0,-1 0 1,1 0-1,0 1 0,-1-1 1,2 0-1,-1 0-3,0 0 1,0-1-1,0 1 1,1 0-1,-1-1 1,0 1-1,0-1 1,0 1-1,0-1 1,0 1-1,0-1 0,0 0 1,0 1-1,1-3 1,7-5 31,0-1 0,-1-1 0,8-12-1,-9 12-2,1 1-1,16-18 0,-23 26-29,-1 1 0,0-1-1,1 1 1,-1-1 0,1 1-1,-1 0 1,1-1 0,-1 1-1,1-1 1,-1 1 0,1 0-1,-1-1 1,1 1 0,0 0-1,-1 0 1,1 0 0,-1-1-1,1 1 1,0 0 0,-1 0-1,1 0 1,0 0 0,-1 0-1,1 0 1,-1 0 0,1 0-1,0 0 1,-1 1 0,1-1-1,0 0 1,-1 0 0,1 0 0,-1 1-1,1-1 1,-1 0 0,1 1-1,-1-1 1,1 0 0,-1 1-1,1-1 1,-1 1 0,1-1-1,-1 1 1,1-1 0,-1 1-1,0-1 1,1 1 0,-1-1-1,0 1 1,0 0 0,1-1-1,-1 1 1,0-1 0,0 1-1,0 0 1,0 0 0,2 7-1,0 1-1,-1-1 1,1 13 0,-2-13 3,0-3 1,1 0 0,0 0 1,-1 0-1,2 0 0,-1 0 0,0 0 1,1-1-1,3 7 0,-4-10-2,-1 0 1,1-1-1,-1 1 1,1 0-1,-1-1 0,1 1 1,0-1-1,-1 1 1,1-1-1,0 1 0,-1-1 1,1 1-1,0-1 1,0 0-1,0 0 0,-1 1 1,1-1-1,0 0 1,0 0-1,1 0 0,0 0 6,1 0-1,-1 0 0,0-1 0,-1 0 1,1 1-1,0-1 0,0 0 0,0 0 0,0 0 1,0 0-1,-1 0 0,3-2 0,57-51 254,-45 39-181,-1 0 1,2 2-1,24-17 0,-40 29-78,0 0-1,1 1 0,-1-1 1,0 0-1,0 1 1,0-1-1,1 1 0,-1 0 1,0-1-1,0 1 1,1 0-1,-1-1 1,0 1-1,1 0 0,-1 0 1,0 0-1,0 0 1,1 1-1,-1-1 1,2 1-1,-2-1-1,0 1 0,0 0-1,-1-1 1,1 1 0,0 0 0,0 0-1,-1-1 1,1 1 0,-1 0-1,1 0 1,-1 0 0,1 0 0,-1 0-1,1 0 1,-1 0 0,0 0 0,0 0-1,1 0 1,-1 2 0,0 5-2,0 0 0,0 0 0,0 1 0,-4 13 0,-1 0-3,4-17 9,-1 1-1,1 0 1,0 0-1,0 0 1,0 1-1,1-1 1,0 0-1,0 0 1,1 0-1,1 8 1,-1-13-2,-1-1 1,1 1-1,0 0 1,-1-1-1,1 1 1,0-1-1,-1 1 1,1-1-1,0 1 1,0-1-1,0 1 1,0-1 0,-1 0-1,1 0 1,0 1-1,0-1 1,0 0-1,0 0 1,0 0-1,0 0 1,-1 0-1,1 0 1,0 0-1,0 0 1,0 0-1,0-1 1,0 1-1,0 0 1,0 0-1,-1-1 1,1 1-1,1-2 1,29-12 60,6-8-44,-2-3-1,-1-1 1,-1-1 0,-1-2 0,35-39 0,-66 66-19,14-16 10,-14 17-10,-1 1 0,1-1 0,-1 0 0,1 1 0,-1-1 0,0 0 0,1 1 0,-1-1 0,0 0 1,1 1-1,-1-1 0,0 0 0,0 0 0,0 1 0,0-1 0,0 0 0,1 0 0,-1 1 0,-1-1 0,1 0 0,0 0 0,0 1 0,0-1 0,-1-1 0,1 2-1,-1 0 0,0-1 0,1 1 0,-1 0 0,0 0 0,0 0 0,1 0 0,-1 0 0,0 0 0,0 0 0,1 0 0,-1 1 0,0-1 0,1 0 0,-1 0 0,0 0 0,1 1 0,-1-1 0,0 0 0,1 1 0,-1-1-1,0 1 1,0 0 0,-19 13 3,17-13 3,-7 7 32,0 1 0,0 0 0,1 0 0,0 1 0,0 0 1,1 1-1,0 0 0,1 0 0,1 1 0,-1-1 0,2 1 0,-8 23 0,12-33-29,1 0 0,-1-1 0,1 1-1,0 0 1,0 0 0,0-1 0,0 1 0,0 0 0,0-1 0,0 1 0,0 0-1,0-1 1,1 1 0,-1 0 0,1-1 0,0 1 0,-1 0 0,2 1 0,-1-1-6,0-1 0,0 0 1,1-1-1,-1 1 1,0 0-1,0 0 0,1 0 1,-1-1-1,0 1 1,1-1-1,-1 1 0,0-1 1,1 1-1,-1-1 1,1 0-1,-1 0 0,3 0 1,6 0-7,1-1 1,-1 0-1,0-1 0,20-5 1,-15 3 5,-10 2-1,16-3 2,1 1 0,40-4 0,-55 8-9,-1 0 0,0 0 0,0 1 1,0-1-1,1 2 0,-1-1 1,0 1-1,0-1 0,-1 2 0,1-1 1,0 1-1,-1-1 0,1 2 0,9 6 1,-13-8 6,-1-1 0,1 0 1,-1 0-1,1 0 0,0 0 0,-1 0 1,1 0-1,0-1 0,0 1 0,0-1 1,-1 1-1,1-1 0,0 1 1,0-1-1,0 0 0,0 0 0,0 0 1,3-1-1,0 0-115,0 0-1,1-1 1,-1 0-1,9-5 1,-4 3-550,-9 3 649,-1 1 0,0 0 1,1 0-1,-1 0 0,0-1 1,1 1-1,-1 0 0,0-1 1,1 1-1,-1 0 0,0-1 1,0 1-1,1 0 1,-1-1-1,0 1 0,0 0 1,0-1-1,1 1 0,-1-1 1,0 1-1,0 0 0,0-1 1,0 1-1,0-1 0,0 1 1,0-1-1,0 1 0,0 0 1,0-1-1,0 1 0,0-1 1,0 1-1,0-1 0,-1 1 1,1 0-1,0-1 0,-5-13-286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35.981"/>
    </inkml:context>
    <inkml:brush xml:id="br0">
      <inkml:brushProperty name="width" value="0.05" units="cm"/>
      <inkml:brushProperty name="height" value="0.05" units="cm"/>
    </inkml:brush>
  </inkml:definitions>
  <inkml:trace contextRef="#ctx0" brushRef="#br0">209 309 13827,'1'-4'466,"0"0"-1,0-1 1,0 1 0,-1 0-1,0 0 1,0 0 0,0 0-1,0 0 1,-1-1 0,1 1-1,-1 0 1,0 0 0,0 0-1,-3-5 1,3 7-329,0 0 1,0 0-1,0 1 1,0-1-1,0 1 0,-1-1 1,1 1-1,0 0 0,-1-1 1,1 1-1,-1 0 1,1 0-1,-1 0 0,0 0 1,0 0-1,1 0 0,-1 1 1,0-1-1,0 0 1,0 1-1,0-1 0,1 1 1,-1 0-1,0 0 0,0 0 1,0 0-1,0 0 1,0 0-1,0 0 0,0 1 1,0-1-1,-3 2 0,-3 1-76,0 0-1,1 1 0,-1 0 0,1 0 1,0 1-1,0 0 0,1 0 0,-1 1 0,1 0 1,0 0-1,-10 13 0,9-9-62,0 0-1,0 1 1,1 0-1,1 0 1,-1 0-1,2 1 1,-6 18-1,10-29 2,-1 0 1,1 1-1,0-1 0,-1 1 0,1-1 1,0 0-1,0 1 0,0-1 0,0 0 1,0 1-1,0-1 0,0 1 0,1-1 1,-1 0-1,0 1 0,1-1 0,-1 0 0,1 1 1,0-1-1,-1 0 0,2 2 0,-1-3 0,0 1 0,0 0-1,0-1 1,0 1 0,0-1-1,0 0 1,0 1-1,0-1 1,0 0 0,1 1-1,-1-1 1,0 0 0,0 0-1,0 0 1,0 0 0,0 0-1,1 0 1,-1 0-1,2-1 1,3-1-3,0 0 0,0 0 1,0 0-1,-1-1 0,1 0 0,-1 0 0,10-7 1,18-20 20,-1-2 0,-1-2 0,-2 0 0,-2-2 0,41-69 0,-83 156-35,-12 80-1,26-124 24,-4 49 17,5-54-20,0 0 1,0 0 0,0 0 0,0 0 0,0 0-1,0 0 1,1 1 0,-1-1 0,1 0 0,0 0-1,-1 0 1,1 0 0,0 0 0,0-1-1,0 1 1,0 0 0,1 0 0,-1-1 0,0 1-1,1-1 1,1 3 0,-1-4 1,0 0 1,-1 1-1,1-1 1,-1 0 0,1 0-1,0 0 1,-1 0-1,1 0 1,-1 0-1,1 0 1,0-1-1,-1 1 1,1 0-1,-1-1 1,1 1-1,-1-1 1,1 0-1,-1 0 1,1 1-1,-1-1 1,0 0-1,0 0 1,1 0 0,0-2-1,32-32 58,-29 30-50,19-26 60,23-36 0,7-10-12,-54 77-60,0 0 0,0-1 0,0 1 0,0 0 0,0 0 0,0-1 0,0 1 0,1 0 1,-1 0-1,0 0 0,0-1 0,0 1 0,0 0 0,0 0 0,1 0 0,-1-1 0,0 1 0,0 0 0,0 0 1,1 0-1,-1 0 0,0-1 0,0 1 0,0 0 0,1 0 0,-1 0 0,0 0 0,0 0 0,1 0 1,-1 0-1,0 0 0,0 0 0,1 0 0,-1 0 0,0 0 0,0 0 0,1 0 0,-1 0 0,-1 12-1,-13 26-7,13-33 7,-4 5 11,1 2 0,1-1 1,0 0-1,0 1 0,1-1 0,1 1 0,0 14 0,1-25-6,0 0 0,0-1-1,0 1 1,0 0-1,0 0 1,0-1 0,0 1-1,0 0 1,1-1 0,-1 1-1,0 0 1,0-1-1,1 1 1,-1 0 0,1-1-1,-1 1 1,0-1 0,1 1-1,-1-1 1,1 1-1,0-1 1,-1 1 0,1-1-1,-1 1 1,1-1 0,0 0-1,-1 1 1,1-1-1,0 0 1,0 1 0,1-1 2,0 0 1,0 0-1,0 0 1,0 0-1,0-1 1,0 1 0,0-1-1,0 1 1,-1-1-1,1 1 1,2-2-1,6-3 31,0-1 0,16-13 0,53-51 127,-14 11-111,-54 54-104,-9 13 10,-11 23-16,6-23 42,-3 10-5,-8 36-11,13-50 32,0 0 1,0 0 0,1 0-1,0 0 1,0 0 0,0 0-1,0 0 1,1 0-1,0 0 1,1 6 0,-1-9-1,-1 0 1,1 0 0,-1 0 0,1 0-1,0 0 1,0 0 0,-1 0-1,1 0 1,0 0 0,0-1-1,0 1 1,0 0 0,0-1-1,0 1 1,0-1 0,0 1-1,0-1 1,0 1 0,0-1 0,0 0-1,1 0 1,-1 1 0,0-1-1,0 0 1,0 0 0,0 0-1,0 0 1,1 0 0,-1 0-1,0-1 1,0 1 0,0 0-1,0-1 1,0 1 0,2-1 0,5-2 1,-1 0 1,1-1 0,12-8 0,9-7 0,-1-2 0,-1-1 0,-1-2 0,25-28 0,85-112-492,-133 160 465,11-12-77,-10 12-6,0 0 0,0-1 0,-1 1 1,1-1-1,4-10 0,-10 22 80,-1 0 0,0-1-1,0 1 1,-8 10 0,-6 12 108,-10 29 224,3 1 0,2 1 0,2 2-1,3-1 1,3 2 0,3 0 0,-5 95 0,14-104-231,-5 49-30,5-88-50,0 0 0,-1 0 1,-1-1-1,-9 24 0,12-36 4,0 0-1,0 0 1,0 0 0,0 0-1,-1 0 1,1 0 0,0 0-1,-1 0 1,0 0 0,0-1-1,-2 3 1,4-4 0,-1 0 0,0 0 1,1 1-1,-1-1 0,0 0 1,1 0-1,-1 0 0,0 0 0,1 0 1,-1 0-1,0 0 0,0 0 0,1 0 1,-1 0-1,0 0 0,1-1 1,-1 1-1,0 0 0,1 0 0,-1-1 1,1 1-1,-1-1 0,0 1 0,1 0 1,-1-1-1,1 1 0,-1-1 1,1 1-1,-1-1 0,1 1 0,0-1 1,-1 1-1,1-1 0,-1 0 0,1 1 1,0-1-1,0 0 0,-1 1 1,1-1-1,0 0 0,0 0 0,-6-14 1,1 1 0,1-1 0,0 0 0,-3-24 0,-1-64-44,7 87 13,0-6 17,0-1 0,5-34 1,-3 50-56,0 1 1,0 0 0,1 0-1,0 0 1,0 0 0,0 1-1,1-1 1,0 0 0,0 1-1,0 0 1,1-1 0,0 1-1,0 1 1,4-6 0,12-5-125,26-18 0,13-10 8,-21 11-100</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36.948"/>
    </inkml:context>
    <inkml:brush xml:id="br0">
      <inkml:brushProperty name="width" value="0.05" units="cm"/>
      <inkml:brushProperty name="height" value="0.05" units="cm"/>
    </inkml:brush>
  </inkml:definitions>
  <inkml:trace contextRef="#ctx0" brushRef="#br0">0 310 14619,'1'0'96,"-1"0"-1,0 1 0,0-1 1,1 1-1,-1-1 0,0 0 1,1 1-1,-1-1 1,0 0-1,1 1 0,-1-1 1,1 0-1,-1 0 0,0 1 1,1-1-1,-1 0 1,1 0-1,-1 0 0,1 0 1,-1 1-1,1-1 0,-1 0 1,1 0-1,-1 0 1,1 0-1,-1 0 0,1 0 1,-1 0-1,0 0 1,1-1-1,-1 1 0,1 0 1,-1 0-1,1 0 0,-1 0 1,1-1-1,20-9 1516,-19 9-1407,39-24 1765,59-46 1,-79 53-1717,0-1 0,-1-1 0,-1 0 0,18-24 0,-35 41-234,-1 0 1,1 1-1,0-1 1,-1 0 0,1 0-1,-1 0 1,0 1-1,0-1 1,0-1 0,0 1-1,-1 0 1,1 0-1,-1 0 1,0 0-1,0 0 1,0-1 0,0 1-1,-1 0 1,0-5-1,0 7-13,1 0 1,-1-1-1,0 1 0,1 0 0,-1 0 0,0 0 0,0 0 0,1 0 0,-1 0 0,0 0 0,0 0 0,0 0 0,0 1 0,-1-1 0,1 0 0,0 1 0,0-1 0,-3 0 0,2 0-5,-1 1 0,0-1 0,1 1 0,-1 0 0,0 0 0,0 0 1,1 0-1,-1 0 0,0 1 0,1-1 0,-1 1 0,-3 1 0,-5 2-6,1 1 0,-1 0 0,1 1 1,0 0-1,0 1 0,1 0 0,0 0 0,0 1 0,1 0 1,0 1-1,0 0 0,-7 11 0,6-8 1,1 0-1,1 1 1,0 0-1,1 0 1,0 0-1,1 1 0,0 0 1,1 0-1,-3 21 1,7-32 1,-1-1 0,1 0 0,0 0 0,0 1 0,0-1 0,0 0 0,0 0 0,1 1 0,-1-1 0,1 0 1,-1 0-1,1 0 0,0 0 0,0 1 0,0-1 0,0 0 0,0-1 0,0 1 0,3 3 0,-2-3 0,0-1 0,-1 0 0,1 0 0,0 0 1,1 0-1,-1 0 0,0 0 0,0 0 0,0-1 0,0 1 0,1-1 0,-1 0 0,0 0 0,0 0 0,1 0 0,2 0 1,6-1-7,1-1 0,-1-1 0,0 0 0,0-1 0,0 0 0,14-7 0,96-56-6,-23 10 42,-97 57-26,7-4-3,0 0 1,0 1 0,14-5 0,-22 8-1,1-1 1,0 1 0,0 0-1,0 0 1,-1-1 0,1 1-1,0 0 1,0 0 0,0 0-1,0 0 1,0 0 0,-1 0-1,1 0 1,0 0 0,0 0-1,0 0 1,0 0 0,0 1-1,-1-1 1,1 0 0,0 1-1,0-1 1,0 0 0,-1 1-1,1-1 1,0 1 0,-1 0 0,1-1-1,0 1 1,-1-1 0,1 1-1,-1 0 1,1-1 0,-1 1-1,1 0 1,-1 0 0,0-1-1,1 1 1,-1 0 0,0 0-1,1 0 1,-1-1 0,0 1-1,0 0 1,0 0 0,0 0-1,0 0 1,0 0 0,0 1-1,-1 7 10,-1 0 0,0 0 0,0 0 0,-6 14 0,-6 26 238,14-49-240,0 0 0,0 0 0,0 0 0,0 1 0,0-1 0,-1 0 0,1 0 0,0 0 0,0 0 1,0 1-1,0-1 0,0 0 0,0 0 0,0 0 0,0 1 0,0-1 0,0 0 0,0 0 0,1 0 0,-1 0 0,0 1 0,0-1 0,0 0 1,0 0-1,0 0 0,0 0 0,0 0 0,0 1 0,0-1 0,1 0 0,-1 0 0,0 0 0,0 0 0,0 0 0,0 0 0,0 1 0,1-1 0,-1 0 1,0 0-1,0 0 0,0 0 0,1 0 0,8-4 127,10-14-40,-17 17-75,18-19 48,-5 5-39,1 0 1,22-15-1,-38 30-66,-16 5-1585,11-5 1316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37.918"/>
    </inkml:context>
    <inkml:brush xml:id="br0">
      <inkml:brushProperty name="width" value="0.05" units="cm"/>
      <inkml:brushProperty name="height" value="0.05" units="cm"/>
    </inkml:brush>
  </inkml:definitions>
  <inkml:trace contextRef="#ctx0" brushRef="#br0">28 118 11763,'-24'7'4944,"24"-7"-4881,0 0-1,-1 0 1,1 0 0,0 0 0,0 0-1,0 0 1,0 0 0,0 0 0,0 0-1,-1 0 1,1 0 0,0-1 0,0 1 0,0 0-1,0 0 1,0 0 0,0 0 0,0 0-1,-1 0 1,1 0 0,0 0 0,0 0-1,0 0 1,0 0 0,0 0 0,0-1 0,0 1-1,0 0 1,0 0 0,-1 0 0,1 0-1,0 0 1,0 0 0,0 0 0,0-1-1,0 1 1,0 0 0,0 0 0,0 0 0,0 0-1,0 0 1,0 0 0,0-1 0,0 1-1,0 0 1,9-12 1187,9-8-59,31-24 0,-43 38-1038,2 1-1,-1 0 1,0 0 0,1 1 0,0 0 0,0 0 0,0 1-1,13-3 1,-20 5-138,0 1 0,1-1-1,-1 1 1,0 0-1,1 0 1,-1 0 0,0 0-1,0 0 1,1 0 0,-1 0-1,0 0 1,1 0 0,-1 1-1,0-1 1,0 0-1,1 1 1,-1-1 0,0 1-1,0 0 1,0-1 0,0 1-1,0 0 1,0 0 0,1 0-1,-1 1-7,0 0 0,0-1 0,0 1 0,0 0 0,-1 0 0,1 0 0,-1-1 0,1 1 0,-1 0 0,0 0 0,0 0 0,1 0 0,-1 0 0,-1 2 0,0 5 7,0 0 1,-1 0-1,0 0 1,-1-1-1,-6 15 1,-2-2 99,7-14-597,6-10-1243,1-3 1315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38.445"/>
    </inkml:context>
    <inkml:brush xml:id="br0">
      <inkml:brushProperty name="width" value="0.05" units="cm"/>
      <inkml:brushProperty name="height" value="0.05" units="cm"/>
    </inkml:brush>
  </inkml:definitions>
  <inkml:trace contextRef="#ctx0" brushRef="#br0">88 122 12131,'4'-38'5902,"1"-40"1,-7 72-4609,-1 11-1050,-3 9-577,-57 167-7740,50-146 6911,3-9 219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39.038"/>
    </inkml:context>
    <inkml:brush xml:id="br0">
      <inkml:brushProperty name="width" value="0.05" units="cm"/>
      <inkml:brushProperty name="height" value="0.05" units="cm"/>
    </inkml:brush>
  </inkml:definitions>
  <inkml:trace contextRef="#ctx0" brushRef="#br0">50 409 13931,'4'-5'790,"1"-1"1,-1-1-1,0 1 0,0-1 1,4-12-1,5-7 720,7-8-244,53-105 1440,-65 119-2604,0 0-1,-1-1 0,-1 1 0,-1-2 0,3-26 1,-8 47-102,0 1 0,1 0 0,-1 0 1,0 0-1,0-1 0,0 1 0,0 0 1,0 0-1,0-1 0,0 1 0,0 0 1,0 0-1,0-1 0,0 1 0,0 0 1,0 0-1,0-1 0,0 1 1,0 0-1,0 0 0,0-1 0,0 1 1,0 0-1,0 0 0,-1-1 0,1 1 1,0 0-1,0 0 0,0 0 0,0-1 1,-1 1-1,1 0 0,0 0 0,0 0 1,0-1-1,-1 1 0,-6 8 18,-8 17 40,-35 96 373,-46 173 1,93-285-420,1-3 1,0 0-1,0-1 1,1 1 0,-1 0-1,2 0 1,-1 0 0,0 0-1,1 0 1,1 6 0,9-33-136,-6 5-461,-1 0 1,0 0-1,-1 0 0,-1 0 1,0 0-1,-1 0 1,-3-20-1,2 28 271,0-1-1,-1 0 1,-1 1 0,1-1 0,-1 1 0,0 0-1,-1 0 1,0 0 0,0 0 0,-1 1-1,0-1 1,0 1 0,-1 1 0,-11-12-1,37 25 5279,61 11-2776,-42-10-1716,-14-2-719,46 5 0,-57-13 53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40.040"/>
    </inkml:context>
    <inkml:brush xml:id="br0">
      <inkml:brushProperty name="width" value="0.05" units="cm"/>
      <inkml:brushProperty name="height" value="0.05" units="cm"/>
    </inkml:brush>
  </inkml:definitions>
  <inkml:trace contextRef="#ctx0" brushRef="#br0">431 105 13779,'5'-5'683,"23"-33"2226,-26 35-2519,0 1-1,-1-1 1,1-1 0,-1 1-1,0 0 1,0 0 0,0 0 0,0-1-1,-1 1 1,1 0 0,-1-7-1,0 10-310,0-1 0,0 0-1,0 0 1,0 1 0,0-1-1,0 0 1,0 1 0,0-1-1,-1 0 1,1 1 0,0-1-1,-1 0 1,1 1 0,0-1-1,-1 0 1,1 1 0,-1-1-1,1 1 1,-1-1 0,1 1-1,-1-1 1,1 1 0,-1-1-1,1 1 1,-1-1-1,0 1 1,1 0 0,-1-1-1,0 1 1,-1 0 8,0-1 0,0 1 0,0 0-1,0 0 1,0 0 0,0 1 0,0-1 0,0 0-1,0 1 1,-3 1 0,-4 1 33,0 1-1,0 1 1,-11 6-1,-17 14-33,1 2 1,1 1-1,2 1 0,1 2 1,1 1-1,-36 49 0,65-78-83,-2 2 2,1 0 0,-1 0-1,1 1 1,-4 10 0,6-15-6,1 0 0,0-1 0,0 1 0,-1 0 0,1 0 0,0 0 0,0-1 0,0 1 0,0 0 0,0 0 0,0-1 0,0 1 0,0 0 0,1 0 1,-1-1-1,0 1 0,0 0 0,0 0 0,1-1 0,-1 1 0,1 0 0,-1-1 0,0 1 0,1 0 0,-1-1 0,1 1 0,-1-1 0,1 1 0,0 0 0,-1-1 1,1 0-1,-1 1 0,1-1 0,0 1 0,0-1 0,-1 0 0,1 1 0,0-1 0,-1 0 0,1 0 0,0 0 0,0 0 0,0 1 0,-1-1 0,1 0 1,0 0-1,1-1 0,12 2-19,1-2 1,0 1 0,-1-2-1,1 0 1,-1-1-1,18-6 1,-17 5 15,0 0 0,1 1 0,-1 0 0,1 1 0,24 1 0,-39 1 4,-1 0 0,0 0 1,0 0-1,0 0 1,1 0-1,-1 0 1,0-1-1,0 1 1,0 0-1,1 0 0,-1 0 1,0 0-1,0 0 1,0 1-1,1-1 1,-1 0-1,0 0 1,0 0-1,0 0 0,1 0 1,-1 0-1,0 0 1,0 0-1,0 0 1,0 0-1,0 1 1,1-1-1,-1 0 0,0 0 1,0 0-1,0 0 1,0 0-1,0 1 1,0-1-1,1 0 0,-1 0 1,0 0-1,0 0 1,0 1-1,0-1 1,0 0-1,0 0 1,0 0-1,0 1 0,0-1 1,0 0-1,0 0 1,0 0-1,0 1 1,-10 8 26,-17 7 48,-37 12 173,28-13-63,1 1 0,-47 30 0,73-41-162,1 1-1,-1 1 1,2-1 0,-1 1 0,1 1 0,0-1 0,0 1 0,1 1 0,0-1 0,0 1 0,1 0 0,0 0 0,-6 19 0,9-24-40,1 0 1,0 0-1,1-1 0,-1 1 0,0 0 1,1 0-1,0 0 0,0 0 1,0 0-1,1 0 0,-1-1 1,1 1-1,0 0 0,0 0 1,0 0-1,0-1 0,1 1 1,0-1-1,2 5 0,-2-6-49,0 1 0,1-1 0,-1 1 0,1-1 0,0 0 0,-1 0 0,1 0 0,0-1 0,0 1 0,0-1 0,0 1 0,1-1 0,-1 0 0,0 0 0,0-1 0,1 1 0,-1 0 0,1-1 0,-1 0 0,0 0 0,1 0 0,3-1-1,8-1-71,1-1 0,-1 0-1,0-1 1,16-7-1,26-13-273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40.771"/>
    </inkml:context>
    <inkml:brush xml:id="br0">
      <inkml:brushProperty name="width" value="0.05" units="cm"/>
      <inkml:brushProperty name="height" value="0.05" units="cm"/>
    </inkml:brush>
  </inkml:definitions>
  <inkml:trace contextRef="#ctx0" brushRef="#br0">317 43 14283,'2'-3'518,"0"1"-121,0-1 0,0 1 0,0-1-1,-1 0 1,1 0 0,1-5 0,-3 7-321,0 1 0,0-1 0,0 1-1,0-1 1,0 0 0,0 1 0,0-1 0,0 1 0,0-1 0,-1 1 0,1-1 0,0 0-1,0 1 1,0-1 0,-1 1 0,1-1 0,0 1 0,-1-1 0,1 1 0,-1 0 0,1-1-1,0 1 1,-1-1 0,1 1 0,-1 0 0,1-1 0,-1 1 0,1 0 0,-1 0 0,0-1-1,1 1 1,-1 0 0,1 0 0,-1 0 0,1 0 0,-1 0 0,0-1 0,1 1-1,-1 0 1,1 1 0,-1-1 0,0 0 0,1 0 0,-1 0 0,-8 0 338,1 1-1,0-1 1,0 1 0,0 1 0,0 0-1,0 0 1,-14 5 0,-53 29 318,70-33-685,3-2-40,-18 8 42,0 1-1,1 1 1,1 1 0,0 1-1,0 0 1,-19 20 0,37-32-50,0-1 1,-1 0 0,1 0-1,0 1 1,-1-1-1,1 0 1,0 1 0,0-1-1,-1 0 1,1 1-1,0-1 1,0 0 0,0 1-1,-1-1 1,1 0 0,0 1-1,0-1 1,0 1-1,0-1 1,0 0 0,0 1-1,0-1 1,0 1-1,0-1 1,0 1 0,0-1-1,0 0 1,0 1-1,0-1 1,1 0 0,-1 1-1,0-1 1,0 1-1,0-1 1,0 0 0,1 1-1,-1-1 1,0 0 0,0 1-1,1-1 1,-1 0-1,0 0 1,1 1 0,-1-1-1,0 0 1,1 0-1,-1 1 1,0-1 0,1 0-1,-1 0 1,1 0-1,-1 0 1,0 0 0,1 0-1,-1 1 1,1-1-1,-1 0 1,0 0 0,1 0-1,0-1 1,34 3-36,-24-2 40,0 1-16,72 7-23,-75-7 38,-1 1 0,1-1 0,-1 1-1,0 1 1,0-1 0,0 1 0,-1 1 0,11 6-1,-16-10 13,-1 0-1,1 1 0,0-1 0,-1 1 0,1-1 0,-1 1 0,1-1 0,-1 1 0,1 0 0,-1-1 0,1 1 0,-1 0 1,0-1-1,1 1 0,-1 0 0,0-1 0,0 1 0,1 0 0,-1 0 0,0-1 0,0 1 0,0 0 0,0 0 1,0-1-1,0 1 0,0 0 0,0 1 0,-1-1 21,0 1 1,0 0-1,0-1 1,1 1-1,-1-1 1,-1 0-1,1 1 0,0-1 1,0 0-1,0 1 1,-3 0-1,-4 4 163,-1 0-1,0-1 0,-11 5 0,17-9-132,-7 4 45,-1 0-1,0-1 1,0 0 0,0 0-1,0-2 1,-1 1-1,0-1 1,1-1 0,-16 0-1,26-1-136,0 0-1,0 0 0,0 0 0,-1-1 1,1 1-1,0 0 0,0-1 0,0 1 1,0 0-1,0-1 0,0 1 1,0-1-1,0 0 0,1 1 0,-1-1 1,-1-1-1,1 1-54,1 1 1,0-1-1,-1 1 1,1-1-1,0 0 0,0 1 1,0-1-1,-1 1 1,1-1-1,0 0 1,0 1-1,0-1 0,0 0 1,0 1-1,0-1 1,0 0-1,1 1 1,-1-1-1,0 0 1,0 0-1,2-2-234,-1 0 1,1 0-1,-1 1 0,1-1 0,0 1 1,0-1-1,0 1 0,1 0 1,-1 0-1,4-4 0,6-1-365,-1-1 0,20-8 0,5 2-522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0.374"/>
    </inkml:context>
    <inkml:brush xml:id="br0">
      <inkml:brushProperty name="width" value="0.05" units="cm"/>
      <inkml:brushProperty name="height" value="0.05" units="cm"/>
    </inkml:brush>
  </inkml:definitions>
  <inkml:trace contextRef="#ctx0" brushRef="#br0">1 0 10986,'5'39'1689,"0"41"0,5 36-362,9 25-684,-5 1-1,-7 185 0,-11-181-554,-2 344 357,31 0 64,-25-481-504,49 411 189,27-5-261,-72-399 4,15 52-377,-17-62 382,0 0-1,1-1 0,0 1 1,0-1-1,0 1 0,0-1 1,1 0-1,7 8 0,-3-9-178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41.208"/>
    </inkml:context>
    <inkml:brush xml:id="br0">
      <inkml:brushProperty name="width" value="0.05" units="cm"/>
      <inkml:brushProperty name="height" value="0.05" units="cm"/>
    </inkml:brush>
  </inkml:definitions>
  <inkml:trace contextRef="#ctx0" brushRef="#br0">66 446 14195,'2'0'263,"15"-3"899,-17 3-1131,0 0 0,0 0 0,1 0 0,-1-1 0,0 1 0,0 0 0,0 0 0,0 0 0,1 0 0,-1 0 0,0 0 0,0 0 0,1 0 0,-1 0 0,0 0 0,0 0 0,0 0 0,1 0 0,-1 0 0,0 0 0,0 0 0,0 0 0,1 0 0,-1 0 0,0 0 0,0 0 0,0 0 0,1 0 0,-1 0 0,0 1 0,0-1 0,0 0 0,0 0 0,1 0 0,-1 0 0,0 0 0,0 1 0,0-1 0,0 0 0,0 0 0,0 0 0,1 1 0,-1-1 0,0 0 1,0 0-1,0 0 0,0 1 0,0-1 0,0 0 0,0 0 0,0 0 0,0 1 0,0-1 0,0 0 0,0 0 0,0 0 0,0 1 0,0-1 0,0 0 0,0 0 0,-22 36 2384,12-23-2009,1 1 0,1 0 0,0 1-1,1-1 1,0 2 0,1-1 0,1 1 0,-4 20 0,9-34-370,-1 0 0,1 1 0,0-1 1,0 1-1,0-1 0,0 0 0,0 1 0,0-1 1,1 1-1,-1-1 0,1 0 0,0 1 1,0-1-1,0 0 0,0 0 0,0 0 0,0 1 1,3 1-1,-3-2-12,1-1 0,0 1 0,0-1 1,0 0-1,0 0 0,0 0 0,0 0 0,0 0 1,0 0-1,0-1 0,0 1 0,0-1 0,1 1 1,-1-1-1,0 0 0,3 0 0,6-1 12,0 0 1,0 0-1,0-2 0,0 1 1,0-1-1,15-7 0,18-9 23,-1-1 0,-1-3 0,-1-1 0,74-58 0,-88 60-10,-2-1 0,-1-1-1,0-1 1,-2-1 0,-1-1-1,-2-1 1,29-52-1,-40 62-19,0-1 0,-1 0-1,9-33 1,-15 44-27,1 1 0,-1-1 0,-1 1 0,1-1-1,-1 0 1,0 1 0,-1-1 0,0 1 0,0-1 0,-1 1-1,0-1 1,-5-12 0,6 18-6,0 0 0,0 0 0,0 0 0,-1 0 1,1 0-1,-1 0 0,1 0 0,-1 0 0,0 1 0,1-1 0,-1 1 0,0-1 0,0 1 0,0 0 0,0 0 0,-1-1 1,1 2-1,0-1 0,0 0 0,-1 0 0,1 1 0,0-1 0,-1 1 0,1 0 0,-1 0 0,1 0 0,0 0 0,-1 0 0,1 0 1,0 1-1,-4 0 0,-3 1-5,0 1 0,0 1 0,0-1 0,0 1 0,1 1 0,-14 9 0,0 1 29,1 1 0,1 1 1,1 0-1,0 2 0,2 0 0,0 1 0,1 1 0,1 0 0,-17 32 1,30-49-13,-1 1 0,1 0 1,0-1-1,0 1 1,0 0-1,1 0 1,0 0-1,0 0 1,0 0-1,1 0 1,-1 0-1,1 1 0,1-1 1,-1 0-1,1 0 1,-1 0-1,1 0 1,1 0-1,-1 0 1,1 0-1,0 0 1,0-1-1,0 1 1,1-1-1,0 1 0,-1-1 1,2 0-1,5 7 1,22 23-250,-1 1 0,37 58 0,-63-86-13,11 14-1171,-14-20 1378,-1-1-1,1 1 1,0-1-1,0 1 1,-1-1 0,1 0-1,0 1 1,0-1-1,0 1 1,0-1-1,0 0 1,0 0-1,-1 0 1,1 0-1,0 0 1,0 0 0,0 0-1,0 0 1,0 0-1,0 0 1,0 0-1,0 0 1,0 0-1,-1-1 1,3 0-1,14-9-574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41.756"/>
    </inkml:context>
    <inkml:brush xml:id="br0">
      <inkml:brushProperty name="width" value="0.05" units="cm"/>
      <inkml:brushProperty name="height" value="0.05" units="cm"/>
    </inkml:brush>
  </inkml:definitions>
  <inkml:trace contextRef="#ctx0" brushRef="#br0">7 31 17036,'9'27'3187,"-9"-25"-3039,0 0 1,0 0-1,1 0 0,-1 0 0,1 0 1,0 0-1,-1 0 0,1 0 1,0 0-1,0 0 0,0-1 0,0 1 1,1 0-1,-1-1 0,0 1 0,1 0 1,-1-1-1,1 0 0,-1 1 0,1-1 1,0 0-1,0 0 0,-1 0 0,1 0 1,0 0-1,0 0 0,3 0 1,1 0-66,0-1 0,1 1 0,-1-2 0,0 1 0,0-1 0,0 0 0,0 0 0,0 0 0,0-1 0,0 0 0,-1 0 1,10-5-1,-11 5-56,0 0 0,-1 0 0,1 0 0,0-1 0,-1 1-1,1-1 1,-1 0 0,0 0 0,1 0 0,-2 0 0,1-1 0,0 1 0,-1-1 0,1 0 0,-1 0 0,0 0 0,2-7 0,-3 10-24,-1 0 0,0 1 0,0-1 0,0 0 0,0 0 0,0 1 0,0-1 0,0 0 0,0 0 0,0 0 0,0 1 0,0-1 0,0 0 0,0 1 0,-1-1 0,1 0 0,0 0 0,-1 1 1,1-1-1,0 0 0,-1 1 0,1-1 0,-1 0 0,1 1 0,-1-1 0,1 1 0,-1-1 0,1 1 0,-1-1 0,0 1 0,1 0 0,-1-1 0,0 1 0,1-1 0,-1 1 0,0 0 0,1 0 0,-1 0 0,0-1 0,0 1 0,1 0 0,-1 0 0,0 0 0,0 0 0,1 0 0,-1 0 0,0 0 0,0 0 0,1 1 0,-1-1 0,0 0 0,-1 1 0,-3 0-2,-1 0 1,1 1-1,0 0 1,-1 0-1,-7 4 0,2 2-7,1-1-1,0 1 1,0 1-1,1 0 1,0 0-1,1 0 1,0 1-1,-8 13 1,11-15 0,-1 1 1,2 0-1,-1 0 1,1 0-1,1 0 1,-1 1-1,2 0 1,-1 0 0,1 0-1,-1 17 1,3-25 4,0-1 1,0 1 0,0 0-1,0 0 1,1 0 0,-1 0 0,0 0-1,1-1 1,-1 1 0,1 0-1,0 0 1,0-1 0,-1 1-1,1 0 1,0-1 0,0 1 0,1-1-1,-1 1 1,0-1 0,0 0-1,1 1 1,-1-1 0,3 1 0,-1 0-2,0-1 1,0 0 0,0 0 0,0 0-1,0-1 1,1 1 0,-1-1 0,0 1-1,0-1 1,1 0 0,-1-1 0,4 1 0,8-3-5,0-1 0,0 0 0,-1 0 0,21-11 1,1-2 5,-1-2 1,-1-2 0,-1-1 0,0-2 0,54-51 0,-80 67 3,-9 9-14,-13 16-11,4-2 80,1 0-1,-13 28 0,20-39-35,1 1 1,0 0-1,0 0 0,1 1 0,-1-1 0,1 0 1,0 0-1,1 1 0,-1-1 0,1 1 1,0-1-1,1 0 0,1 10 0,-2-14-29,0 1-1,1 0 1,0 0-1,-1 0 1,1-1-1,0 1 0,0 0 1,0-1-1,0 1 1,0 0-1,1-1 1,-1 0-1,0 1 1,1-1-1,-1 0 1,1 0-1,-1 1 0,1-1 1,-1 0-1,1-1 1,0 1-1,0 0 1,-1 0-1,1-1 1,0 1-1,0-1 0,0 1 1,0-1-1,0 0 1,-1 0-1,1 0 1,0 0-1,0 0 1,0 0-1,0-1 1,0 1-1,0-1 0,0 1 1,-1-1-1,4-1 1,3-1-171,0-1 0,-1 1 0,0-1 0,1-1 0,-2 0 0,1 0 0,0 0 0,6-8 0,9-13-170,0-4-112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43.309"/>
    </inkml:context>
    <inkml:brush xml:id="br0">
      <inkml:brushProperty name="width" value="0.05" units="cm"/>
      <inkml:brushProperty name="height" value="0.05" units="cm"/>
    </inkml:brush>
  </inkml:definitions>
  <inkml:trace contextRef="#ctx0" brushRef="#br0">43 1 20276,'-4'4'307,"-1"1"0,2-1 0,-1 1 0,0 0 0,1 0 0,0 1 0,0-1 0,1 0 0,0 1 0,0 0 0,0 0 0,0-1 0,0 10 0,1-11-293,1 0 1,0 0-1,0 1 0,1-1 1,-1 0-1,1 0 0,0 0 1,0 0-1,0 0 0,0 0 1,1 0-1,0 0 0,0 0 0,0-1 1,0 1-1,0-1 0,1 1 1,0-1-1,-1 0 0,6 4 1,0-1-682,0 0 1,0-1 0,0 0 0,1 0 0,0-1-1,0 0 1,0-1 0,0 0 0,1 0 0,-1-1 0,1 0-1,16 0 1,-15-1-241,1-1 1,0 0-1,0-1 0,0-1 0,16-3 1,-20 2 986,1 1 1,-1-1 0,0-1-1,10-5 1,-7 3 4354,-21 13-729,-11 8-1542,-2 5-415,-27 34-1,42-44-1533,0 0 1,1 0-1,0 1 0,1 0 0,0 0 0,-4 14 1,9-24-198,1 0 0,-1 0 1,1 1-1,-1-1 0,1 0 0,0 0 1,0 1-1,-1-1 0,1 0 0,0 1 1,0-1-1,0 0 0,1 0 1,-1 1-1,0-1 0,0 0 0,1 1 1,-1-1-1,1 2 0,0-3-9,0 1-1,-1 0 0,1-1 0,0 1 1,0-1-1,0 1 0,-1-1 1,1 1-1,0-1 0,0 1 1,0-1-1,0 0 0,0 1 0,0-1 1,0 0-1,0 0 0,0 0 1,0 0-1,1 0 0,5 0-8,0-1-1,0-1 1,0 1-1,-1-1 0,14-5 1,4-3-22,-1-2 0,0 0 1,-1-2-1,-1 0 1,28-25-1,-34 26-14,0 0 0,-2-2 0,1 0-1,-2 0 1,0-1 0,-1-1 0,14-27 0,-24 43 25,0-1 0,0 0 0,0 1 1,-1-1-1,1 0 0,-1 0 0,1 1 0,-1-1 0,1 0 0,-1 0 0,0 0 1,0 0-1,0 1 0,0-1 0,0 0 0,0 0 0,-1 0 0,0-3 0,1 5 7,-1-1-1,1 1 1,-1 0-1,1-1 0,0 1 1,-1 0-1,1 0 1,0-1-1,-1 1 0,1 0 1,-1 0-1,1 0 0,-1-1 1,1 1-1,-1 0 1,1 0-1,-1 0 0,1 0 1,-1 0-1,1 0 0,0 0 1,-1 0-1,1 0 1,-2 0-1,-19 10-69,5 3 118,0 1 0,2 0 0,-1 0 0,2 2 0,0 0 1,1 0-1,0 1 0,2 0 0,0 1 0,1 1 0,0-1 0,-5 23 0,12-35-9,0 0 0,1 0 0,0 1 0,0-1 0,0 0-1,1 1 1,0-1 0,2 12 0,-2-15-23,1 0 0,0 0 0,0 0 0,0 0 0,1 0 0,-1 0 0,1-1 0,-1 1 0,1-1 0,0 1 0,0-1 0,0 1 0,0-1 0,0 0 0,1 0 0,-1 0 0,1 0 0,-1-1 0,6 4 0,0-2-5,1 0-1,-1-1 1,0 0 0,1 0-1,-1 0 1,1-1 0,0-1-1,-1 0 1,1 0 0,0 0-1,-1-1 1,1 0 0,-1-1-1,16-4 1,0-2-13,-1-1 0,0-1 0,41-23 0,-36 15-108,-1 0 0,-1-2 1,40-38-1,-72 68 103,0 1 0,1-1 1,1 1-1,0 0 0,0 0 0,-2 13 0,6-23 19,0 1 0,0-1 0,0 1 0,0-1 0,0 1 0,0 0 0,0-1 0,0 1 0,1-1 0,-1 1 0,0-1 0,1 0 0,0 1 0,-1-1 0,1 1 0,0-1 0,-1 0 0,1 1 0,0-1 0,0 0 0,0 0 0,0 0 0,0 0 0,1 0 0,-1 0 0,0 0 0,0 0 0,1 0 0,-1-1 0,0 1 0,1 0 0,-1-1 0,1 1 0,-1-1 0,1 0 0,-1 1 0,1-1 0,-1 0 0,1 0 0,-1 0 0,1 0 0,1 0 0,7-1 14,0 1-1,0-1 0,-1-1 1,1 0-1,11-4 0,19-9-65,58-30 0,14-5-697,-112 50 733,0-1 1,1 1-1,-1 0 0,0 0 1,1 0-1,-1 0 1,0 0-1,1 0 1,-1 0-1,0 0 1,1 0-1,-1 0 1,0 0-1,1 0 0,-1 0 1,0 0-1,1 0 1,-1 0-1,0 0 1,1 0-1,-1 0 1,0 1-1,1-1 0,-1 0 1,0 0-1,1 0 1,-1 0-1,0 1 1,0-1-1,1 0 1,-1 0-1,0 1 1,0-1-1,0 0 0,1 1 1,-1-1-1,0 0 1,0 0-1,0 1 1,0-1-1,0 0 1,1 1-1,-1-1 0,0 0 1,0 1-1,0-1 1,0 0-1,0 1 1,0-1-1,0 1 1,0-1-1,0 0 0,0 1 1,-1-1-1,1 1 1,-5 24 54,3-18-22,2 6 26,0 0 1,0 0-1,1 1 1,1-1-1,0-1 1,1 1-1,1 0 0,8 20 1,6 28-12,-12-34-47,0 0 0,-2 1 1,0 41-1,-4-59 4,0 1 0,-2-1 0,1 1-1,-1-1 1,0 0 0,-1 1 0,-1-1 0,1 0-1,-2-1 1,1 1 0,-1-1 0,-9 12 0,6-9 48,-1-1 1,-1-1 0,0 1-1,-16 11 1,21-17 7,-1-2 0,1 1-1,-1 0 1,1-1 0,-1 0 0,0-1-1,-1 1 1,1-1 0,0 0 0,-1-1-1,-12 3 1,18-4-38,0 0 0,0 0 0,0 0 0,-1 0 0,1 0 0,0-1 1,0 1-1,0 0 0,0 0 0,-1-1 0,1 1 0,0-1 0,0 1 0,0-1 0,0 1 0,0-1 0,0 0 0,0 1 0,0-1 0,0 0 0,0 0 0,1 0 0,-2-2 0,1 1-5,0 0 0,0 0 0,0 0-1,0 0 1,1-1 0,0 1 0,-1 0-1,1 0 1,0-1 0,0 1 0,0-4-1,1-4-21,1 1 0,0-1-1,1 1 1,6-18-1,2 5-59,1 0 0,0 0 0,2 2 1,29-35-1,76-69-335,-84 89 277,10-10-73,10-8-507,-3-1-1,67-92 0,-113 136 520,1 0 1,7-17-1,-13 25 154,-1 0 1,1 0-1,0 0 1,0 0-1,-1-1 0,1 1 1,-1 0-1,1 0 1,-1 0-1,0-1 0,0 1 1,0 0-1,0 0 1,-1 0-1,1-1 1,-1 1-1,1 0 0,-1 0 1,0 0-1,-1-3 1,2 4 27,-1 1 0,0-1 0,0 0 0,0 0 0,0 1 0,0-1 1,0 0-1,-1 1 0,1-1 0,0 1 0,0-1 0,0 1 0,0 0 0,-1 0 1,1-1-1,0 1 0,0 0 0,-1 0 0,1 0 0,0 0 0,0 0 0,-1 1 1,1-1-1,0 0 0,0 0 0,0 1 0,-2 0 0,-33 16 255,24-9-62,0 0 0,1 1 0,-1 1-1,2 0 1,-17 20 0,21-24-70,2 0 0,-1 1 0,1 0 0,0 0 0,0 1-1,1-1 1,-1 1 0,2-1 0,-1 1 0,1 0 0,-2 15 0,4-20-94,0 1 1,0-1-1,1 0 1,-1 0-1,1 0 1,-1 0-1,1 0 1,0 1-1,0-1 0,0-1 1,1 1-1,-1 0 1,1 0-1,0 0 1,-1-1-1,1 1 1,0-1-1,1 1 1,-1-1-1,0 0 0,1 0 1,-1 0-1,1 0 1,-1-1-1,1 1 1,0 0-1,0-1 1,0 0-1,0 0 1,0 0-1,0 0 1,4 0-1,3 1-11,-1 0 0,1-1 0,0 0 1,-1-1-1,1 0 0,0-1 0,-1 1 0,1-2 0,15-3 1,16-10-142,-1-2 0,59-33 1,36-15-639,-134 64 756,1 1 0,0-1 0,-1 1 0,1-1 0,-1 1 0,1-1 0,0 1 0,-1 0 0,1 0 0,0 0 0,1 0 0,-3 0 14,1 0 0,-1 0 0,0 0 0,0 0 0,0 1-1,1-1 1,-1 0 0,0 0 0,0 0 0,0 1 0,0-1-1,0 0 1,1 0 0,-1 0 0,0 1 0,0-1 0,0 0-1,0 0 1,0 1 0,0-1 0,0 0 0,0 0-1,0 0 1,0 1 0,0-1 0,0 0 0,0 0 0,0 1-1,0-1 1,0 0 0,0 0 0,0 1 0,0-1 0,0 0-1,0 0 1,0 1 0,0-1 0,0 0 0,-1 1 0,-20 29 185,17-24-152,-1 0 23,0 0-1,0 1 0,0 0 1,1 0-1,0 1 0,0-1 0,1 1 1,0 0-1,0 0 0,-1 9 1,3-16-49,1 0 0,0 0 1,0 0-1,0 1 0,0-1 1,0 0-1,0 0 0,1 0 1,-1 0-1,0 0 0,0 0 1,1 0-1,-1 0 1,1 0-1,-1 0 0,1 0 1,-1 0-1,1 0 0,0 0 1,-1 0-1,1-1 0,0 1 1,1 1-1,0-1-1,0 0 0,0 0 0,0 0 0,0 0 0,0 0 0,0-1 0,0 1 0,0-1 0,0 1 0,5-1 0,2 0-16,1 0 1,0 0 0,-1-2 0,15-2 0,11-6-220,-1-2 0,47-23 0,27-9-497,-107 43 726,1 0 0,-1 1-1,0 0 1,0-1-1,1 1 1,-1 0 0,0-1-1,1 1 1,-1 0-1,0 0 1,1 0 0,-1 0-1,0 0 1,0 1 0,1-1-1,-1 0 1,0 1-1,2 0 1,-2-1 11,-1 1 0,1-1 0,-1 1-1,0-1 1,1 1 0,-1 0 0,1-1 0,-1 1 0,0 0-1,0-1 1,1 1 0,-1 0 0,0 0 0,0-1-1,0 1 1,0 0 0,1 0 0,-1-1 0,0 1 0,-1 0-1,1-1 1,0 3 0,-2 5 117,0 0 0,-1 0 0,0 0 0,-5 11 0,3-10-52,5-9-74,-8 19 232,0-1 0,-9 40 0,17-51-175,8-9-47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45.037"/>
    </inkml:context>
    <inkml:brush xml:id="br0">
      <inkml:brushProperty name="width" value="0.05" units="cm"/>
      <inkml:brushProperty name="height" value="0.05" units="cm"/>
    </inkml:brush>
  </inkml:definitions>
  <inkml:trace contextRef="#ctx0" brushRef="#br0">200 173 15643,'-1'-1'191,"0"-1"-1,0 1 0,0-1 0,-1 1 1,1-1-1,0 1 0,-1 0 0,1 0 1,-1-1-1,1 1 0,-1 0 0,1 0 1,-1 1-1,0-1 0,0 0 0,1 1 1,-1-1-1,-3 0 0,0 0 51,1 1 0,0 0-1,0 0 1,-1 0 0,1 1-1,0-1 1,0 1 0,-6 2-1,1 0-63,0 0 0,0 1 0,0 0-1,1 1 1,-1 0 0,1 0-1,-9 8 1,-12 17-76,27-27-100,0-1-1,0 1 0,1-1 1,-1 1-1,1 0 0,-1-1 1,1 1-1,0 0 0,0 0 1,0 0-1,0 3 1,1-5-2,0-1 1,0 1 0,0-1 0,0 0 0,0 1 0,0-1 0,0 1 0,0-1 0,0 1 0,0-1 0,0 1 0,1-1-1,-1 0 1,0 1 0,0-1 0,1 1 0,-1-1 0,0 0 0,0 1 0,1-1 0,-1 0 0,0 1 0,1-1-1,-1 0 1,1 1 0,-1-1 0,0 0 0,2 1 0,15 0 5,18-9 21,-12-1 62,-1 0 1,-1-2 0,0-1 0,0-1 0,-1 0 0,-1-1 0,19-19-1,-49 46 105,0 0-1,1 0 0,-17 30 1,22-35-193,1 0 1,0 0-1,1 1 1,-1-1-1,2 1 1,-1 0-1,1 0 1,0 0-1,1 0 1,0 12-1,1-20 5,0 0 0,0 0 0,0 1 1,1-1-1,-1 0 0,0 0 0,1 0 0,-1 0 0,1 0 0,-1 0 0,1 0 0,-1 0 0,1 0 0,0 0 0,-1-1 0,1 1 0,0 0 0,0 0 0,0-1 1,0 1-1,-1 0 0,1-1 0,0 1 0,0-1 0,0 1 0,0-1 0,1 1 0,-1-1 0,0 0 0,0 0 0,0 1 0,0-1 0,0 0 0,0 0 0,0 0 1,0 0-1,1 0 0,0-1 0,5 0 28,-1 0 0,0 0 1,1 0-1,-1-1 0,9-4 1,9-7 103,-1 0 1,0-1 0,-1-2-1,-1 0 1,-1-1 0,0-1 0,31-37-1,-97 161-55,45-103-81,0-1 0,1 1 0,-1-1 0,0 1 0,1 0 0,0-1 0,-1 1 0,1-1 0,0 5 0,1-7 0,-1 1-1,0-1 1,0 1-1,0 0 0,1-1 1,-1 1-1,0-1 1,0 1-1,1-1 1,-1 1-1,1-1 0,-1 1 1,1-1-1,-1 1 1,0-1-1,1 1 1,-1-1-1,1 0 0,0 1 1,-1-1-1,1 0 1,-1 1-1,1-1 1,0 0-1,-1 0 1,1 0-1,-1 1 0,1-1 1,0 0-1,-1 0 1,1 0-1,0 0 1,-1 0-1,1 0 0,0 0 1,-1-1-1,1 1 1,-1 0-1,1 0 1,0 0-1,-1-1 0,2 1 1,5-3 3,0 1-1,0-1 1,0-1 0,-1 1 0,1-1 0,9-8-1,36-33 37,-36 31-29,50-51 16,-61 63-108,-5 9 50,-6 10 7,4-11 5,-16 36-46,17-40 65,0 1 0,1-1 0,-1 1 0,0-1 0,1 1 0,0 0 1,0-1-1,-1 1 0,1 0 0,1-1 0,-1 1 0,0-1 0,2 5 0,-2-6 1,1-1-1,-1 1 1,1-1-1,-1 1 1,1-1 0,-1 1-1,1-1 1,0 0-1,-1 1 1,1-1-1,0 0 1,-1 1 0,1-1-1,0 0 1,0 0-1,-1 1 1,1-1-1,0 0 1,0 0-1,-1 0 1,1 0 0,0 0-1,0 0 1,-1 0-1,1 0 1,0-1-1,0 1 1,-1 0 0,2-1-1,23-8 8,-23 8-6,30-16 13,0-1-1,-1-1 1,-1-2 0,36-32 0,97-108-132,-208 218 117,-55 90 0,100-146 4,-15 22 146,2 1-1,1 0 0,0 0 1,-14 51-1,21-58-94,2 0-1,0 0 1,1 0-1,1 1 1,0-1-1,1 0 1,1 1-1,6 30 1,-2-24-49,0-6-2,-2-1 0,3 27 0,-6-40-11,0 0-1,0 0 0,0 0 1,0 0-1,-1 0 1,0 0-1,0 0 0,0 0 1,0 0-1,0 0 1,-1 0-1,0 0 0,0-1 1,0 1-1,0-1 1,-3 4-1,4-6 4,1 0-1,-1 0 1,0 0 0,0 0-1,1-1 1,-1 1 0,0 0 0,0-1-1,0 1 1,0-1 0,1 1-1,-1-1 1,0 1 0,0-1-1,0 0 1,0 1 0,0-1-1,0 0 1,0 0 0,-1 0-1,1 1 1,0-1 0,0 0-1,0-1 1,-1 1 0,1-1 1,-1 1 0,1-1 0,0 0 0,-1 0 0,1 0 0,0 0 0,0 0 0,0 0 0,0 0 0,0 0 0,0-1 0,0 1 0,1 0 0,-1 0 0,-1-2 0,-1-6 3,0 0 1,0 1-1,0-1 1,-1-14 0,2 8 13,0 0 0,2 0 0,0 0 0,0 0 0,1 0 0,1 0 0,8-29 0,-8 35-51,1 1 0,0 0 1,1 0-1,-1 0 0,2 0 1,-1 1-1,1 0 0,0-1 1,1 2-1,-1-1 0,1 1 1,1 0-1,-1 0 0,1 0 1,10-5-1,5-1-316,1 2 0,0 0 1,38-9-1,-10 4-18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47.298"/>
    </inkml:context>
    <inkml:brush xml:id="br0">
      <inkml:brushProperty name="width" value="0.05" units="cm"/>
      <inkml:brushProperty name="height" value="0.05" units="cm"/>
    </inkml:brush>
  </inkml:definitions>
  <inkml:trace contextRef="#ctx0" brushRef="#br0">24 209 14059,'-3'4'911,"-1"6"2860,22-8-1573,-9-3-1891,0 0 1,0 0-1,-1-1 0,1 0 0,0 0 0,-1-1 1,1-1-1,-1 1 0,11-7 0,-8 4-148,-1-1 0,1 0 0,-1-1-1,-1 0 1,1-1 0,8-10 0,-16 17-149,-1 0 1,1 1 0,-1-1-1,0 0 1,1 0 0,-1 0 0,0 0-1,0-1 1,0 1 0,0 0-1,-1 0 1,1-1 0,-1 1-1,1 0 1,-1-1 0,0 1-1,0 0 1,0-1 0,0 1 0,0-1-1,-1 1 1,0-4 0,0 5-11,0-1 0,0 0 1,0 1-1,0-1 0,-1 0 1,1 1-1,0 0 1,-1-1-1,0 1 0,1 0 1,-1 0-1,0 0 0,1 0 1,-1 0-1,0 0 0,0 0 1,0 1-1,0-1 0,0 0 1,0 1-1,0 0 1,1 0-1,-2-1 0,1 1 1,0 0-1,0 1 0,-2-1 1,-3 1-11,-1 0 0,1 1 0,-1-1 0,1 2 0,0-1 0,0 1 0,0 0 0,0 0 0,0 1 0,1 0 0,-1 0 0,1 1 0,-7 6 0,6-5 5,0 1 1,0 0-1,1 0 0,0 1 1,0 0-1,1 0 1,0 0-1,0 0 0,1 1 1,-4 10-1,7-16 4,0-1 1,1 0-1,-1 1 0,0-1 1,1 1-1,-1 0 0,1-1 0,0 1 1,0-1-1,0 1 0,0 0 1,0-1-1,0 1 0,1-1 1,0 1-1,-1-1 0,1 1 1,0-1-1,0 1 0,0-1 0,0 0 1,1 1-1,-1-1 0,1 0 1,-1 0-1,1 0 0,0 0 1,0 0-1,0 0 0,0-1 1,0 1-1,0-1 0,0 1 0,0-1 1,1 0-1,-1 0 0,1 0 1,-1 0-1,4 0 0,2 1-5,1 0 0,-1-1 0,1 0-1,0 0 1,0-1 0,-1 0 0,1-1 0,0 0-1,0 0 1,15-5 0,-9 1 4,0-1 0,-1 0 0,0-1 0,0 0 0,22-16 0,-28 17 23,0 0-1,-1-1 0,0 0 0,0 0 1,0-1-1,-1 0 0,0 0 0,0-1 1,8-17-1,-10 10 71,-4 16-89,0 0 1,-1 0-1,1 0 0,0-1 1,0 1-1,0 0 1,0 0-1,0 0 0,0 0 1,0-1-1,0 1 0,-1 0 1,1 0-1,0 0 1,0 0-1,0 0 0,0-1 1,-1 1-1,1 0 0,0 0 1,0 0-1,0 0 1,0 0-1,-1 0 0,1 0 1,0 0-1,0 0 0,-1 0 1,1 0-1,0 0 1,0 0-1,0 0 0,-1 0 1,1 0-1,0 0 0,0 0 1,-1 0-1,-1 1 5,0 0 0,0 0 0,0 0 0,0 0 0,0 0-1,0 0 1,0 1 0,1-1 0,-1 1 0,0-1 0,-1 4 0,-10 10 17,2 1 0,-17 28 1,24-37-13,0 1 0,1-1 0,0 1 0,0 0 1,0 0-1,1 0 0,0 0 0,-1 16 0,3-23-5,0 0-1,0 0 0,0 1 0,0-1 0,0 0 0,0 0 0,1 0 0,-1 0 0,0 0 0,0 0 1,1 0-1,-1 0 0,1 0 0,-1 0 0,1 0 0,-1 0 0,1 0 0,-1 0 0,1-1 0,0 1 0,0 0 1,-1 0-1,1-1 0,0 1 0,2 1 0,-2-2 5,1 1 1,0-1-1,0 0 1,-1 1 0,1-1-1,0 0 1,0 0-1,0 0 1,0-1-1,-1 1 1,1 0-1,0-1 1,3 0-1,5-3 40,-1 0-1,0-1 1,1 0-1,7-6 1,18-16 125,-26 19-117,0 0 0,1 1 0,14-9 0,-23 16-60,-1 0 1,0 0 0,1 0 0,-1 0-1,0-1 1,1 1 0,-1 0 0,1 0-1,-1 0 1,0 0 0,1 0 0,-1 0-1,1 0 1,-1 0 0,0 0 0,1 0-1,-1 0 1,0 0 0,1 0 0,-1 0-1,1 0 1,-1 1 0,0-1 0,1 0-1,-1 0 1,0 0 0,1 1 0,-1-1-1,0 0 1,1 0 0,-1 1 0,0-1-1,0 0 1,1 0 0,-1 1 0,0-1-1,0 0 1,0 1 0,1-1 0,-1 1-1,6 20-40,0 1 2,-3-20 39,-1 0 1,0 0-1,1-1 1,-1 1-1,0-1 0,1 0 1,0 1-1,-1-1 0,1 0 1,0 0-1,0-1 1,-1 1-1,1-1 0,0 1 1,5-1-1,48-2 16,-44 1-15,36-1 18,-28 2 1,0-1-1,21-4 0,-41 4-12,0 1 0,1 0 0,-1 0 0,0-1 0,1 1 0,-1 0 0,0-1 0,0 1 0,1-1 0,-1 1 0,0 0 0,0-1 0,0 1 0,0-1 1,0 1-1,1 0 0,-1-1 0,0 1 0,0-1 0,0 1 0,0-1 0,0 1 0,0 0 0,0-1 0,0 1 0,0-1 0,-1 1 0,1 0 0,0-1 0,0 1 0,0-1 0,0 1 0,-1-1 0,-6-19 276,5 16-206,-9-29 472,-12-57-1,23 90-558,0 0 0,0-1 0,0 1 0,0 0 0,0-1 0,0 1 0,0 0 0,0 0 0,0-1 0,0 1 0,0 0 0,0-1 0,1 1 0,-1 0 0,0-1 0,0 1 0,0 0 0,0 0 0,0-1 0,1 1 0,-1 0 0,0 0-1,0-1 1,0 1 0,1 0 0,-1 0 0,0 0 0,0-1 0,1 1 0,-1 0 0,0 0 0,1 0 0,-1 0 0,0 0 0,1 0 0,-1-1 0,0 1 0,0 0 0,1 0 0,-1 0 0,0 0 0,1 0 0,-1 0 0,0 0 0,1 0 0,-1 0-1,0 1 1,1-1 0,-1 0 0,0 0 0,1 0 0,-1 0 0,0 0 0,1 1 0,17 6-483,-18-7 448,22 9-1078,0-1 1,0 0 0,1-2 0,35 6 0,-41-10 397,0 0 0,1-2 0,-1 1 0,0-2 0,1 0-1,29-7 1,-40 6 647,-1-1-1,0 1 0,0-1 1,0 0-1,10-8 1,-15 10 130,0 0 0,0 1 0,0-1 0,0 0 0,0 0 0,0 0 0,0 0 1,0-1-1,0 1 0,-1 0 0,1 0 0,0 0 0,-1-1 0,1 1 0,0-2 0,-2 2 15,1 1 0,0-1-1,0 0 1,0 0-1,0 0 1,-1 0-1,1 0 1,0 1-1,-1-1 1,1 0 0,0 0-1,-1 1 1,1-1-1,-1 0 1,0 0-1,1 1 1,-1-1-1,1 1 1,-1-1-1,0 0 1,0 1 0,1 0-1,-1-1 1,0 1-1,0-1 1,-1 0-1,-2 0 99,0 0 0,0 0 0,0 0 0,-1 0 0,1 0 0,0 1 0,-1 0 0,1 0 0,0 0 0,-1 0 0,1 1 0,0 0 0,0 0 0,-1 0 0,1 0 0,0 1 0,0-1 0,0 1 0,0 0-1,-6 5 1,6-5-103,0 1 0,0-1 0,0 1 0,0 0-1,0 1 1,1-1 0,-1 1 0,1 0 0,0-1-1,0 1 1,0 1 0,1-1 0,-1 0 0,1 1-1,0-1 1,1 1 0,-1-1 0,-1 7 0,3-11-51,0 1 1,0 0-1,0 0 1,0-1-1,0 1 1,0 0-1,0 0 1,0 0-1,0-1 1,1 1-1,-1 0 1,0 0-1,0-1 1,1 1-1,-1 0 1,0 0-1,1-1 1,-1 1-1,1-1 1,-1 1-1,1 0 1,-1-1-1,1 1 1,-1-1-1,2 2 1,0-2-1,-1 1 1,1-1-1,-1 1 1,1-1-1,0 1 1,-1-1-1,1 0 1,0 0-1,-1 0 0,1 0 1,3 0-1,4-2 11,-1 1 0,1-2 0,14-4 0,11-8-568,0-2 0,-1 0 0,0-3 0,-2 0 0,0-2 0,51-48 0,-72 60-726,-13 16-57,-8 8 968,2 0 325,-6 8 346,-13 28 0,25-45-157,0 1-1,1 0 1,0 0 0,0 0-1,0 0 1,1 0-1,0 0 1,0 0 0,0 1-1,1 10 1,0-17-123,1 1 0,-1 0 0,0 0 0,1 0 0,-1 0 0,0 0 1,1 0-1,-1 0 0,1-1 0,-1 1 0,1 0 0,0 0 0,-1-1 0,1 1 0,0 0 1,-1-1-1,1 1 0,0-1 0,0 1 0,0-1 0,0 1 0,-1-1 0,1 0 0,0 1 1,0-1-1,0 0 0,0 0 0,0 1 0,0-1 0,0 0 0,0 0 0,0 0 0,0 0 1,0 0-1,0-1 0,-1 1 0,1 0 0,2-1 0,6-1 177,-1 0 0,1 0 0,10-5 0,-11 3 182,-8 7-315,-1 0 0,0 0 0,0 0 0,-1-1 0,1 1 0,0 0 0,-1-1 0,-3 4-1,-138 210 1662,106-153-450,-44 103 0,64-115-768,17-51-515,0 0 0,0 0 1,1 0-1,-1 0 1,0 0-1,0 0 1,0 0-1,0 0 1,1 0-1,-1 0 1,0-1-1,0 1 1,0 0-1,1 1 1,-1-1-1,0 0 1,0 0-1,0 0 1,0 0-1,1 0 0,-1 0 1,0 0-1,0 0 1,0 0-1,0 0 1,1 0-1,-1 0 1,0 0-1,0 1 1,0-1-1,0 0 1,0 0-1,1 0 1,-1 0-1,0 0 1,0 1-1,0-1 1,0 0-1,0 0 0,0 0 1,0 0-1,0 1 1,0-1-1,0 0 1,0 0-1,0 0 1,0 1-1,0-1 1,0 0-1,0 0 1,0 0-1,0 0 1,0 1-1,15-17-25,23-35-163,30-56-1,2-1-269,-30 51-5,2 1 1,68-66-1,-99 110 317,1 2 0,18-13 1,-27 20 121,0 1 1,1 0-1,-1 0 0,0 1 1,1-1-1,-1 1 1,1 0-1,0 0 1,-1 0-1,1 0 1,0 0-1,0 1 1,-1 0-1,1 0 0,7 0 1,-10 1 27,1-1 0,-1 0 0,0 1 0,0-1 0,0 1 0,1-1 1,-1 1-1,0 0 0,0-1 0,0 1 0,0 0 0,0 0 0,0 0 0,0 0 0,-1 0 0,1 0 0,0 0 1,0 0-1,-1 0 0,1 0 0,-1 0 0,1 0 0,-1 0 0,1 1 0,-1-1 0,0 0 0,1 0 0,-1 1 1,0-1-1,0 0 0,0 0 0,0 1 0,0-1 0,0 0 0,0 0 0,-1 1 0,1-1 0,0 0 0,-1 0 1,0 2-1,-1 3 85,0 0 0,0 0 1,-1-1-1,0 1 0,0-1 0,-1 0 1,-4 6-1,1-2 111,-1-1 0,-1 0 0,0-1 0,0 0 0,-13 8 0,19-13-185,0 0-1,-1 0 1,1 0-1,-1-1 1,0 1-1,1-1 1,-1 0-1,0 0 1,0 0 0,0 0-1,1-1 1,-1 0-1,0 1 1,0-2-1,0 1 1,0 0-1,0-1 1,0 1 0,-3-2-1,5 1-114,1 0 1,0 1-1,0-1 0,0 0 0,0 0 1,0 1-1,0-1 0,0 0 0,0 0 1,0 0-1,0 0 0,0 0 1,1 0-1,-1-1 0,0 1 0,1 0 1,-1 0-1,1 0 0,-1-1 0,1 1 1,0 0-1,0-1 0,-1 1 0,1 0 1,0-1-1,0 1 0,0-2 1,1 0-74,-1 0 0,0 0 1,1 0-1,0 0 1,0 0-1,0 0 0,0 0 1,0 0-1,1 0 1,1-3-1,10-11-818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47.891"/>
    </inkml:context>
    <inkml:brush xml:id="br0">
      <inkml:brushProperty name="width" value="0.05" units="cm"/>
      <inkml:brushProperty name="height" value="0.05" units="cm"/>
    </inkml:brush>
  </inkml:definitions>
  <inkml:trace contextRef="#ctx0" brushRef="#br0">168 85 18020,'-8'2'438,"0"0"0,0 0 0,1 1 1,-1 0-1,1 0 0,0 1 0,0 0 0,-12 8 1,5-1 124,1 0 0,0 1 0,-11 13 0,21-22-472,1 0 1,-1 1-1,1-1 1,0 1-1,0-1 1,0 1-1,0 0 1,0-1-1,1 1 1,0 0-1,-1 5 1,2-8-73,-1 0 1,1 0-1,0 0 1,1 0-1,-1 0 0,0 0 1,0 0-1,0 0 0,0 0 1,1 0-1,-1 0 1,0 0-1,1 0 0,-1 0 1,1-1-1,-1 1 0,1 0 1,0 0-1,1 1 1,-1-1-9,1 0 1,-1 0 0,1 0 0,0 0-1,0 0 1,-1-1 0,1 1-1,0-1 1,0 1 0,0-1 0,0 0-1,0 1 1,0-1 0,2 0 0,17-1 1,1-1 0,-1 0 1,0-2-1,0 0 0,0-1 1,35-15-1,115-60 19,-166 78-31,30-16-35,-67 55-112,17-20 128,9-12 21,0 1 0,0 1-1,0-1 1,1 1 0,0 0-1,0 0 1,1 1 0,0 0 0,0-1-1,-3 12 1,7-18-1,0-1-1,0 1 1,0 0-1,0-1 1,0 1-1,0 0 1,0 0-1,0-1 1,0 1-1,0 0 1,0-1-1,0 1 1,1 0-1,-1-1 1,0 1-1,1 0 1,-1-1-1,0 1 1,1-1-1,-1 1 1,1 0-1,-1-1 1,0 1-1,1-1 1,0 1-1,-1-1 1,1 0-1,-1 1 1,1-1-1,-1 1 1,1-1-1,0 0 1,-1 0-1,1 1 1,0-1-1,-1 0 1,1 0-1,0 0 1,0 0-1,-1 0 1,1 0-1,0 0 1,-1 0-1,2 0 1,34-4 28,-20-1-36,1-1 1,-1 0 0,0-1 0,-1-1 0,1 0-1,-1-1 1,-1-1 0,19-16 0,-5 2-79,-1-2 0,44-54 0,-63 70 65,-4 5 3,1-1-1,-1 1 0,0-1 1,-1 1-1,1-1 1,4-11-1,-22 32-16,7-6 60,-62 94 486,61-89-383,0 0 0,1 0 0,1 0 0,1 1 0,-7 27 0,11-41-111,1 1 1,-1 0-1,1-1 0,0 1 1,0-1-1,0 1 0,0-1 1,0 1-1,0 0 0,0-1 1,1 1-1,-1-1 0,0 1 1,1-1-1,0 1 0,0 2 0,0-4-21,0 1-1,-1 0 1,1-1-1,0 1 0,-1-1 1,1 0-1,0 1 1,-1-1-1,1 1 0,0-1 1,0 0-1,0 0 1,-1 1-1,1-1 0,0 0 1,0 0-1,0 0 1,-1 0-1,1 0 0,0 0 1,0 0-1,1-1 1,3 0-176,0 0 1,0-1-1,-1 0 1,1 0-1,-1 0 1,1-1 0,-1 1-1,7-7 1,-3 2-53,0-1-1,-1-1 1,0 1 0,-1-1 0,1 0 0,-2-1-1,1 1 1,-2-1 0,6-15 0,12-32-538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49.099"/>
    </inkml:context>
    <inkml:brush xml:id="br0">
      <inkml:brushProperty name="width" value="0.05" units="cm"/>
      <inkml:brushProperty name="height" value="0.05" units="cm"/>
    </inkml:brush>
  </inkml:definitions>
  <inkml:trace contextRef="#ctx0" brushRef="#br0">16 0 17748,'-7'22'1680,"5"-17"-1374,1 0-1,-1-1 1,1 1 0,0 0-1,-1 8 1,3-11-234,-1 0 0,0 0 0,0 0 0,1 0 0,-1 0 0,1 0-1,0 0 1,0 0 0,-1 0 0,1 0 0,0 0 0,1 0 0,-1 0 0,0-1 0,1 1 0,2 2 0,1 1-145,1-1 1,-1 0 0,1 0-1,0 0 1,0-1 0,0 0-1,0 0 1,1 0-1,-1-1 1,1 0 0,-1 0-1,8 0 1,10 1-224,1-1 0,23-1 0,-47-1 299,-1 0 18,0 0 1,0 0-1,0 0 0,1 1 1,-1-1-1,0 0 0,0 0 0,0 0 1,0 0-1,0 0 0,0 1 1,0-1-1,0 0 0,0 0 0,0 0 1,0 0-1,0 0 0,0 1 1,0-1-1,0 0 0,0 0 1,0 0-1,0 0 0,0 1 0,0-1 1,0 0-1,0 0 0,0 0 1,0 0-1,0 1 0,0-1 0,0 0 1,0 0-1,0 0 0,0 0 1,-1 0-1,1 1 0,0-1 0,0 0 1,0 0-1,0 0 0,0 0 1,0 0-1,-1 0 0,1 0 1,0 0-1,0 0 0,0 1 0,0-1 1,0 0-1,-1 0 0,1 0 1,0 0-1,-9 8 476,-9 6 319,6-6-489,0 1 0,1 1 0,0 0 0,0 1 0,1 0 1,1 0-1,-13 20 0,21-30-322,1 0-1,0-1 1,0 1 0,-1 0 0,1 0-1,0 0 1,0 0 0,0 0 0,0-1 0,0 1-1,0 0 1,0 0 0,0 0 0,1 0-1,-1 0 1,0 0 0,0-1 0,1 1 0,-1 0-1,0 0 1,1 0 0,-1-1 0,1 1-1,-1 0 1,1-1 0,-1 1 0,1 0 0,0-1-1,-1 1 1,1-1 0,0 1 0,0-1-1,-1 1 1,1-1 0,0 1 0,0-1 0,-1 0-1,1 1 1,1-1 0,41 12-146,-36-10 110,11 2-25,-4-2-15,0 1 1,0 1-1,-1 0 0,1 1 0,-1 0 1,0 1-1,21 13 0,-34-19 67,1 0-1,0 1 1,-1-1-1,1 0 1,0 1-1,-1-1 1,1 1-1,-1 0 1,1-1-1,-1 1 1,1-1-1,-1 1 1,1 0-1,-1-1 1,1 1-1,-1 0 1,0-1-1,0 1 1,1 0-1,-1 0 1,0-1-1,0 1 1,0 0-1,0 0 0,0-1 1,0 1-1,0 0 1,0 0-1,0 0 1,0 0 0,-1 0 2,0 1 1,0-1 0,0 0 0,0 0 0,0 0 0,0 0 0,0 0 0,-1 0 0,1 0 0,0-1 0,-1 1 0,1 0 0,0-1 0,-3 1 0,-6 3 35,0-1 1,-1-1-1,-13 2 1,20-4-32,-9 2 17,0-1 0,1 0 0,-1 0 0,0-2 1,0 1-1,-16-4 0,28 4-57,0-1 0,1 1 0,-1 0 0,0 0 1,0-1-1,0 1 0,0 0 0,1-1 0,-1 1 0,0 0 0,0-1 1,1 1-1,-1-1 0,0 0 0,1 1 0,-1-1 0,1 1 1,-1-1-1,0 0 0,0-1 0,1 1-30,0 1 0,0-1 0,0 0 1,0 1-1,0-1 0,1 1 0,-1-1 0,0 0 0,0 1 1,0-1-1,1 1 0,-1-1 0,0 1 0,1-1 0,-1 1 0,0-1 1,1 1-1,-1-1 0,1 1 0,-1-1 0,1 0 0,4-2-435,0-1-1,0 1 0,0 0 0,10-5 0,100-31-3784,-7 2 2983,-88 29 2013,0 0 1,-1-2 0,0 0-1,-1-1 1,0-1 0,21-19-1,-83 69 2509,36-29-2991,-38 46 754,42-50-863,1 0 0,-1 1 1,1-1-1,0 1 0,1 0 1,-1 0-1,1 0 0,-2 11 1,4-16-89,0 0 0,-1 1 0,1-1 0,0 0 0,0 0 0,0 0 0,0 0 0,0 0 0,0 0 0,0 0 0,1 0 0,-1 1 0,0-1 1,1 0-1,-1 0 0,0 0 0,1 0 0,-1 0 0,1 0 0,0 0 0,-1 0 0,1-1 0,0 1 0,0 0 0,-1 0 0,1 0 0,2 0 0,-1 0-3,0 0-1,0 0 0,1-1 0,-1 1 0,0-1 0,1 0 1,-1 0-1,1 0 0,-1 0 0,0 0 0,1 0 1,2-1-1,8-2 23,-1-1 0,0 1-1,21-12 1,-7 2-62,-1-2-1,-1-1 1,0-1-1,-1 0 1,-1-2-1,-1-1 0,-1-1 1,0 0-1,-2-2 1,0 0-1,26-48 1,-42 67-8,0 3 4,-1-1 0,0 0 0,0 0-1,0 0 1,0 0 0,0 0 0,-1 0-1,1 0 1,-1 0 0,1 0 0,-1 0-1,0-1 1,1 1 0,-1 0 0,0 0 0,-1-4-1,1 6 13,0-1 0,-1 1 0,1 0 0,0 0-1,0-1 1,0 1 0,-1 0 0,1-1 0,0 1-1,0 0 1,-1 0 0,1 0 0,0-1 0,-1 1-1,1 0 1,0 0 0,-1 0 0,1 0 0,0 0 0,-1 0-1,1 0 1,0-1 0,-1 1 0,1 0 0,0 0-1,-1 0 1,1 0 0,0 0 0,-1 1 0,1-1 0,0 0-1,-1 0 1,1 0 0,0 0 0,-1 0 0,1 0-1,0 0 1,-1 1 0,1-1 0,-13 8-90,13-7 95,-11 8-5,0 2 0,0 0 1,1 0-1,1 0 0,0 2 1,1-1-1,0 1 1,0 0-1,2 0 0,0 1 1,0 0-1,-6 25 1,11-35 12,1-1 0,-1 1 1,1 0-1,0-1 0,0 1 1,0 0-1,0-1 0,0 1 1,1 0-1,0-1 0,0 1 1,0-1-1,0 1 0,0-1 1,1 1-1,0-1 0,2 4 1,-2-4-3,1 0 1,0-1 0,0 1-1,0-1 1,0 1 0,0-1-1,0 0 1,1 0 0,-1 0 0,1 0-1,-1-1 1,1 0 0,0 1-1,0-1 1,-1-1 0,7 2 0,3-1-4,1 0 0,-1-1 1,1-1-1,-1 0 0,1-1 1,-1 0-1,0-1 1,0 0-1,0-1 0,0-1 1,-1 0-1,1-1 0,-1 0 1,0-1-1,-1 0 0,0-1 1,0 0-1,-1-1 1,0 0-1,12-13 0,-21 19-2,1 1 0,0 0 0,-1-1 1,0 1-1,1-1 0,-1 0 0,0 1 0,1-5 0,-2 7-1,0-1 0,0 1 0,0-1 1,0 1-1,0-1 0,0 1 0,0-1 0,0 0 0,0 1 0,0-1 1,0 1-1,0-1 0,-1 1 0,1-1 0,0 1 0,0-1 1,0 1-1,-1 0 0,1-1 0,0 1 0,-1-1 0,1 1 0,0 0 1,-1-1-1,1 1 0,-1-1 0,1 1 0,0 0 0,-1 0 1,1-1-1,-1 1 0,1 0 0,-1 0 0,1-1 0,-1 1 0,1 0 1,-1 0-1,1 0 0,-1 0 0,1 0 0,-1 0 0,1 0 0,-1 0 1,1 0-1,-1 0 0,1 0 0,-1 0 0,1 0 0,-2 1 1,-2 0-1,1 0 1,-1 0-1,0 1 1,0-1 0,1 1-1,-1 0 1,1 0 0,-1 0-1,1 1 1,0-1-1,0 1 1,0 0 0,-4 4-1,4-4 2,-1 1-1,1 1 0,0-1 0,0 0 1,0 1-1,0-1 0,1 1 0,0 0 1,-3 10-1,5-14 0,0 0 1,0 1-1,0-1 0,0 0 0,0 1 1,0-1-1,1 1 0,-1-1 1,0 0-1,1 0 0,-1 1 1,1-1-1,0 0 0,-1 0 0,1 1 1,0-1-1,0 0 0,0 0 1,0 0-1,-1 0 0,2 0 1,-1 0-1,0-1 0,0 1 1,0 0-1,0 0 0,0-1 0,1 1 1,-1-1-1,0 1 0,0-1 1,1 1-1,1-1 0,6 3 9,0-1 0,0 0 0,14 1-1,-20-3-7,34 4 5,-7-1-12,-1 0 1,1-2-1,1-1 1,42-5-1,-72 5 15,-1-1-1,1 1 1,-1 0-1,1 0 1,-1-1-1,1 1 1,0 0-1,-1-1 1,0 1-1,1 0 1,-1-1-1,1 1 1,-1-1-1,1 1 1,-1-1-1,0 1 1,1-1-1,-1 1 1,0-1-1,0 1 1,1-1-1,-1 1 1,0-1-1,0 0 1,0 1-1,0-1 1,1 1-1,-1-1 1,0 0-1,0 1 1,0-1-1,0 1 1,-1-1-1,1 0 1,0 1-1,0-1 1,0 1-1,0-1 1,-1 0-1,-11-30 484,7 21-361,0-6 85,0-1 1,-3-17 0,7 28-181,0-1-1,1 0 1,-1 1-1,1-1 0,1 0 1,-1 0-1,1 1 1,2-8-1,-2 12-42,-1 0-1,1 1 1,0-1-1,0 1 1,0-1-1,0 1 1,0-1-1,0 1 1,0 0 0,0-1-1,1 1 1,-1 0-1,0 0 1,1 0-1,-1 0 1,1 0-1,-1 0 1,1 1-1,0-1 1,-1 0 0,1 1-1,0-1 1,-1 1-1,4-1 1,5 0-388,1 0-1,-1 1 1,14 1 0,4 0-1893,-14-2 1931,0-1 0,-1 0 0,1-2 0,16-5 0,18-8-724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49.562"/>
    </inkml:context>
    <inkml:brush xml:id="br0">
      <inkml:brushProperty name="width" value="0.05" units="cm"/>
      <inkml:brushProperty name="height" value="0.05" units="cm"/>
    </inkml:brush>
  </inkml:definitions>
  <inkml:trace contextRef="#ctx0" brushRef="#br0">85 0 20828,'7'3'1985,"-7"4"-1505,-4 15-240,-6 6 1040,1 11-704,-5 4-207,0 4-313,2 1-24,1-7-8,2-5-72,2-11-249,6-4-159,1-11-480,5-6-272,5-8-440,0-7 1143,0-12-343,3-3-248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49.985"/>
    </inkml:context>
    <inkml:brush xml:id="br0">
      <inkml:brushProperty name="width" value="0.05" units="cm"/>
      <inkml:brushProperty name="height" value="0.05" units="cm"/>
    </inkml:brush>
  </inkml:definitions>
  <inkml:trace contextRef="#ctx0" brushRef="#br0">70 68 16339,'15'-18'2249,"-1"6"-1225,6 9-304,0 0 1097,7 5-281,3-1-296,8-1-432,-1 0-143,4 0-313,0-3-192,-4 0-480,-4-2-360,-13-1 79,-7-1 409,-15 3-144,-8-2-128</inkml:trace>
  <inkml:trace contextRef="#ctx0" brushRef="#br0" timeOffset="1">0 275 15003,'19'18'1817,"9"-14"-841,4-4-320,11-4 1072,3-4-423,4-1-297,0-1-152,-7 1-744,-6 2-408,-12 1 312,-11 4-128,-13 0-88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50.401"/>
    </inkml:context>
    <inkml:brush xml:id="br0">
      <inkml:brushProperty name="width" value="0.05" units="cm"/>
      <inkml:brushProperty name="height" value="0.05" units="cm"/>
    </inkml:brush>
  </inkml:definitions>
  <inkml:trace contextRef="#ctx0" brushRef="#br0">1 210 16668,'17'4'1544,"17"-9"-1080,5-5-136,14-9 128,3-3-440,10-8-832,1-4 912,3-10-408,-2-5-208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0.939"/>
    </inkml:context>
    <inkml:brush xml:id="br0">
      <inkml:brushProperty name="width" value="0.05" units="cm"/>
      <inkml:brushProperty name="height" value="0.05" units="cm"/>
    </inkml:brush>
  </inkml:definitions>
  <inkml:trace contextRef="#ctx0" brushRef="#br0">1 439 11426,'117'-25'1937,"-49"9"-1476,1121-159 2949,12 85-2627,1123 3 1182,-2266 87-2014,419-16-2387,-467 15 2142,-4 1 117,0-1 0,0 1 0,0-1 0,0 0 0,0-1 1,0 0-1,0 0 0,-1 0 0,10-5 0,-6-4-462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50.774"/>
    </inkml:context>
    <inkml:brush xml:id="br0">
      <inkml:brushProperty name="width" value="0.05" units="cm"/>
      <inkml:brushProperty name="height" value="0.05" units="cm"/>
    </inkml:brush>
  </inkml:definitions>
  <inkml:trace contextRef="#ctx0" brushRef="#br0">233 0 12979,'-30'24'2716,"2"1"0,-42 46 0,56-56-2205,0 1-1,1 0 0,1 1 1,1 0-1,0 1 1,-13 28-1,23-44-483,0 0 1,1 0-1,-1 0 1,0 0-1,1 0 1,-1 0-1,1 0 0,0 0 1,0 0-1,0 0 1,0 0-1,0 0 1,0 0-1,0 0 0,0 0 1,1 0-1,-1 0 1,1 0-1,0 0 1,0-1-1,-1 1 0,1 0 1,0 0-1,0-1 1,1 1-1,-1 0 1,0-1-1,1 1 0,-1-1 1,0 0-1,1 1 1,0-1-1,-1 0 1,1 0-1,3 2 1,5 1-14,0-1 1,1 0 0,-1 0 0,0-1 0,18 1 0,-13-1-1,12 1-23,-11-2-63,1 1 1,0 1-1,-1 0 1,0 1-1,0 1 1,0 0-1,18 10 0,-32-14 51,0 0 0,0 0 0,0 0 0,0 1 0,0-1 1,-1 1-1,1-1 0,0 1 0,-1 0 0,0 0 0,1-1 0,-1 1 0,0 0 0,0 0 0,0 1 0,1 2 0,-2-3 22,0-1 0,0 1 0,0-1 0,0 0 0,0 1 0,0-1 0,-1 1 0,1-1 0,-1 0 0,1 1 0,-1-1 0,0 0 0,1 1 0,-1-1 0,0 0 0,0 0 0,0 0 0,0 0 0,0 0 0,0 0 0,0 0 0,0 0 0,0 0 0,0 0 1,-1 0-1,1-1 0,0 1 0,-2 0 0,-9 4 127,0 0 1,0-1 0,-1 0 0,1-1 0,-1 0-1,0-1 1,0-1 0,0 0 0,0-1 0,0 0-1,0-1 1,0 0 0,-22-6 0,31 6-240,-1-1-1,1 1 1,0-1 0,0 0 0,0 0 0,0-1 0,0 1-1,0-1 1,1 0 0,-1 0 0,1 0 0,0 0 0,0-1 0,0 1-1,0-1 1,1 0 0,-1 0 0,1 1 0,-2-7 0,2 6-91,1 1 0,0-1 0,0 0 0,1 0 0,-1 0 0,1 1 0,0-1 0,0 0-1,0 0 1,0 0 0,1 0 0,0 0 0,-1 1 0,2-1 0,-1 0 0,0 0 0,1 1 0,-1-1 0,1 1 0,0 0 0,0-1 0,5-4 0,12-8-850,6 6-20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51.175"/>
    </inkml:context>
    <inkml:brush xml:id="br0">
      <inkml:brushProperty name="width" value="0.05" units="cm"/>
      <inkml:brushProperty name="height" value="0.05" units="cm"/>
    </inkml:brush>
  </inkml:definitions>
  <inkml:trace contextRef="#ctx0" brushRef="#br0">1 187 12043,'17'6'788,"0"0"1,0-2-1,1 0 1,0-1-1,-1-1 1,1 0-1,0-1 1,26-3-1,-36 1-435,0 0 0,0-1 1,-1 0-1,1 0 0,-1 0 0,1-1 0,-1-1 0,0 1 0,10-7 0,-13 7-220,1-1-1,-1 0 1,-1 1-1,1-1 0,0 0 1,-1-1-1,0 1 1,0-1-1,0 1 1,-1-1-1,1 0 1,-1 0-1,0 0 0,-1 0 1,2-6-1,-2 7-98,0 0 0,-1-1-1,1 1 1,-1 0 0,0 0-1,0 0 1,-1 0 0,1 0-1,-1 0 1,0 0-1,0 0 1,0 0 0,-1 0-1,1 0 1,-1 1 0,0-1-1,0 0 1,-5-6 0,5 8-32,0 0 0,0 0 0,-1 0 0,1 0-1,-1 0 1,1 0 0,-1 1 0,0-1 0,1 1 0,-1 0 0,0 0 0,0 0 0,0 0 0,0 0 0,0 1 0,0-1 0,0 1 0,0 0 0,0 0 0,0 0 0,0 0 0,0 0 0,0 1 0,0-1 0,0 1-1,-4 1 1,-1 2-6,-1 0 0,1 1 0,0-1 0,0 1 0,1 1-1,-1 0 1,1 0 0,0 0 0,1 1 0,0 0 0,0 0-1,0 1 1,1-1 0,0 1 0,1 0 0,-1 1-1,2-1 1,-1 1 0,1 0 0,0 0 0,1 0 0,-2 12-1,4-19 8,0 0 0,0 1-1,0-1 1,0 0-1,0 0 1,0 1-1,1-1 1,-1 0-1,1 0 1,-1 0-1,1 0 1,0 1-1,0-1 1,0 0 0,0 0-1,0 0 1,0-1-1,1 1 1,-1 0-1,1 0 1,-1-1-1,1 1 1,-1-1-1,1 1 1,0-1 0,0 0-1,0 0 1,0 0-1,0 0 1,0 0-1,0 0 1,0 0-1,0-1 1,1 1-1,-1-1 1,0 1 0,0-1-1,3 0 1,7 1 12,0-1 0,0 0 0,0-1 0,0 0 0,22-5 0,107-37 73,0 1-70,-139 41-15,0 1 0,0-1 0,0 1 0,0 0-1,0-1 1,0 1 0,0 0 0,0 0-1,-1 1 1,1-1 0,0 0 0,0 1 0,0-1-1,0 1 1,0-1 0,2 3 0,-3-2-2,0-1 1,0 1 0,-1 0 0,1 0-1,0 0 1,-1 0 0,1 0 0,-1 0-1,1 0 1,-1 0 0,1 0-1,-1 0 1,0 0 0,0 0 0,0 0-1,1 0 1,-1 0 0,0 1 0,0-1-1,0 0 1,-1 0 0,1 0-1,0 0 1,0 0 0,0 0 0,-1 0-1,1 0 1,-1 2 0,-11 27 74,9-24-50,0 0 1,0 0-1,1 1 0,0-1 0,0 1 0,1-1 0,-1 1 0,2 0 1,-1 0-1,1 13 0,0-19-20,0 0 0,1 0 0,-1 0 1,0 0-1,1 0 0,-1 0 0,1 0 0,-1 0 0,1 0 1,0 0-1,-1 0 0,1 0 0,0-1 0,0 1 0,-1 0 1,1 0-1,0-1 0,0 1 0,0 0 0,0-1 0,2 1 1,-1 0 4,1 0 0,0 0 0,0 0 0,0-1 0,0 1 0,-1-1 0,1 0 0,4 0 0,3-1 14,0 0 1,1-1 0,15-5-1,-1-2-97,-1-2-1,-1 0 1,0-2-1,0 0 0,-2-2 1,35-29-1,-82 112-1068,26-68 1074,0 1 1,-1 0 0,1 0-1,0 0 1,0-1-1,0 1 1,0 0 0,0 0-1,0 0 1,0 0 0,0-1-1,0 1 1,0 0-1,0 0 1,0 0 0,0 0-1,1-1 1,-1 1 0,0 0-1,1 0 1,-1-1-1,0 1 1,1 0 0,-1-1-1,1 1 1,-1 0 0,1-1-1,0 1 1,-1 0-1,1-1 1,0 1 0,-1-1-1,1 0 1,0 1 0,-1-1-1,1 1 1,0-1-1,0 0 1,0 0 0,0 1-1,3-1-97,-1 0-1,1 0 0,-1 0 1,1 0-1,-1-1 0,1 1 0,-1-1 1,7-2-1,17-6-730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51.547"/>
    </inkml:context>
    <inkml:brush xml:id="br0">
      <inkml:brushProperty name="width" value="0.05" units="cm"/>
      <inkml:brushProperty name="height" value="0.05" units="cm"/>
    </inkml:brush>
  </inkml:definitions>
  <inkml:trace contextRef="#ctx0" brushRef="#br0">213 39 18956,'-2'10'3963,"2"-10"-3927,0 1 0,-1-1 0,1 0 0,0 1 0,0-1 0,1 0 0,-1 1 0,0-1 0,0 0 0,0 1 0,0-1 0,0 0 0,0 1 0,0-1 0,1 0 0,-1 1 0,0-1 0,0 0 0,0 1 0,1-1 0,-1 0 0,0 1 0,0-1 0,1 0 0,-1 0 0,0 0 0,1 1 0,-1-1 0,0 0 0,0 0 0,1 0 0,-1 0 0,1 1 0,-1-1 0,0 0 0,1 0 0,-1 0 0,0 0 0,1 0 0,0 0-21,0 0 0,0 0 0,0-1 1,0 1-1,0 0 0,0 0 1,0-1-1,0 1 0,0-1 0,0 1 1,0-1-1,-1 1 0,1-1 1,0 1-1,0-1 0,0 0 0,-1 1 1,1-1-1,0 0 0,-1 0 1,1 1-1,-1-1 0,1 0 1,-1 0-1,1 0 0,-1 0 0,0 0 1,1 0-1,-1 0 0,0 0 1,0 0-1,1 0 0,-1 0 0,0 0 1,0 0-1,0 0 0,0 0 1,-1 0-1,1 0 0,0 0 0,0 0 1,-1 0-1,1 0 0,0 0 1,-1 1-1,1-1 0,-1 0 0,1 0 1,-1 0-1,1 0 0,-1 1 1,0-1-1,1 0 0,-1 0 1,0 1-1,0-1 0,-1 0 0,-1-1 8,1 0 0,-1 0 1,1 1-1,-1-1 0,0 1 0,0 0 0,1 0 0,-1 0 0,0 0 0,0 1 0,0-1 0,0 1 0,0-1 0,0 1 0,-5 0 0,2 1 1,1 0-1,-1 0 1,0 1 0,0-1-1,0 1 1,1 0 0,-9 5-1,4-1 45,-1 0-1,1 1 1,1 0-1,-1 1 1,1 0-1,1 1 1,-12 13-1,15-15 8,0 0 0,0 0 1,0 1-1,1 0 0,0 0 0,-3 11 1,6-17-56,1 1 1,-1-1 0,1 0-1,-1 0 1,1 1 0,0-1-1,0 0 1,0 1 0,0-1-1,0 0 1,1 1 0,-1-1-1,1 0 1,-1 0 0,1 1-1,0-1 1,0 0 0,0 0-1,0 0 1,0 0 0,0 0-1,1 0 1,-1 0 0,1-1 0,-1 1-1,1 0 1,0-1 0,0 1-1,2 1 1,3 1-74,1 0-1,0 0 1,1-1 0,-1 0 0,0 0-1,1-1 1,0 0 0,-1-1 0,1 0-1,17 0 1,2-1-378,1-2 1,28-5-1,-3-3 95,-2-5-103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19:51.931"/>
    </inkml:context>
    <inkml:brush xml:id="br0">
      <inkml:brushProperty name="width" value="0.05" units="cm"/>
      <inkml:brushProperty name="height" value="0.05" units="cm"/>
    </inkml:brush>
  </inkml:definitions>
  <inkml:trace contextRef="#ctx0" brushRef="#br0">313 1 22621,'2'14'1832,"-6"6"-1280,-7 3-200,-4 7 705,-1 3-281,-1 7-264,-3 3-72,2 2-328,1 2-216,4-1-744,5 0-400,-2-6 984,-3 1-249,-1 0-175</inkml:trace>
  <inkml:trace contextRef="#ctx0" brushRef="#br0" timeOffset="1">41 743 17492,'-3'10'2256,"-1"0"-1272,-3-4-431,4-3 1519,-1 0-720,1-3 9,1 0-1225,-6-6-96,2 3-48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2:43.952"/>
    </inkml:context>
    <inkml:brush xml:id="br0">
      <inkml:brushProperty name="width" value="0.05" units="cm"/>
      <inkml:brushProperty name="height" value="0.05" units="cm"/>
    </inkml:brush>
  </inkml:definitions>
  <inkml:trace contextRef="#ctx0" brushRef="#br0">3519 600 6657,'-54'-29'1283,"-93"-34"0,-63-8 2618,175 58-3562,0-2 0,-50-29 0,49 24-292,0 1 1,-39-12-1,25 15 47,0 3-1,-1 3 1,-53-6 0,21 10-56,-96 4 0,105 6-66,1 4 1,0 4-1,-77 21 1,-208 80-79,243-73 119,-230 91 75,306-111-85,0 2 0,-45 35 0,-66 63-6,83-66 2,-156 136-18,178-147 14,2 3-1,-63 84 0,71-80 21,3 1-1,2 2 1,2 1 0,3 1-1,2 1 1,3 1-1,2 1 1,-13 72-1,-29 544 6,57-601-19,4 0-1,10 77 1,-6-119 0,1 1 0,1-1-1,2-1 1,1 1 0,2-1 0,0-1-1,22 35 1,-5-18 3,2-2 0,3-2 0,1-1 0,1-1 0,3-2 0,1-2 0,2-2 0,1-1 0,1-3 0,92 47 0,-68-44-1,2-4-1,0-3 1,2-3-1,1-4 1,1-2-1,0-4 1,94 6-1,-3-12 13,269-22 0,-300-1-20,-1-5 1,188-54-1,-203 36-5,224-107 0,89-101-35,-288 152 20,-4-6 0,-5-6-1,159-164 1,-212 185 27,-3-4 0,-4-4 0,-4-2 0,-5-4 0,88-178-1,-122 205 23,-2-2 0,-4-1-1,-4-1 1,-3-1-1,-3-1 1,-3 0 0,-4-1-1,-4 0 1,-8-123 0,0 163 11,-1 1 1,-2 0 0,-1 1 0,-2-1 0,-16-37-1,13 46 8,-1 1 0,-1 0 0,-1 2 0,-2 0 1,-1 0-1,-36-38 0,19 29 3,-3 1 0,-1 1 0,-1 3 0,-2 1 0,-1 3 0,-48-23 0,18 15-12,-2 4-1,-1 3 0,-88-19 1,87 30 105,-2 4 1,0 4 0,0 3 0,0 3-1,-1 4 1,1 3 0,0 4 0,-116 27-1,31 4 43,11 1 62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13.418"/>
    </inkml:context>
    <inkml:brush xml:id="br0">
      <inkml:brushProperty name="width" value="0.05" units="cm"/>
      <inkml:brushProperty name="height" value="0.05" units="cm"/>
      <inkml:brushProperty name="color" value="#E71224"/>
    </inkml:brush>
  </inkml:definitions>
  <inkml:trace contextRef="#ctx0" brushRef="#br0">7 32 20444,'-3'19'1809,"0"-5"-2057,3-10-2025,0-21 4162,4-5-2337,2-8-281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19.126"/>
    </inkml:context>
    <inkml:brush xml:id="br0">
      <inkml:brushProperty name="width" value="0.05" units="cm"/>
      <inkml:brushProperty name="height" value="0.05" units="cm"/>
      <inkml:brushProperty name="color" value="#E71224"/>
    </inkml:brush>
  </inkml:definitions>
  <inkml:trace contextRef="#ctx0" brushRef="#br0">17 189 10722,'-17'12'10761,"25"-17"-9090,77-49 910,-32 19-2173,113-54 0,-158 85-407,0 1 0,0 0 0,18-3 0,-25 5-2,0 1 0,0 0 0,0 0 0,0-1 0,0 1 0,0 0 0,0 0 0,0 0 0,0 0 0,0 0 0,0 0 0,0 1 0,0-1 0,0 0 0,0 0 0,-1 1 0,1-1 0,0 1 0,0-1 0,0 1 0,0-1 0,0 1 0,0-1 0,-1 1 0,1 0 0,0-1 0,-1 1 0,1 0 0,0 0 0,-1 0 0,1-1 0,-1 1 0,1 0 0,-1 0 0,1 0 0,-1 0 0,0 0 0,0 0 0,1 0 0,-1 0 0,0 0 0,0 0 0,0 0 0,0 1 0,0 7-6,-1 0-1,-1-1 1,1 1 0,-1 0 0,-1-1 0,-3 11 0,-26 50 30,14-32 30,-17 34-1118,40-85-752,2 0 1240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2:51.325"/>
    </inkml:context>
    <inkml:brush xml:id="br0">
      <inkml:brushProperty name="width" value="0.05" units="cm"/>
      <inkml:brushProperty name="height" value="0.05" units="cm"/>
      <inkml:brushProperty name="color" value="#E71224"/>
    </inkml:brush>
  </inkml:definitions>
  <inkml:trace contextRef="#ctx0" brushRef="#br0">3118 344 7850,'-29'-21'1875,"-1"2"0,-62-30 1,46 29-960,-73-20 1,-574-107-304,312 104-848,313 39 150,0 4 0,1 2 0,-1 3 0,1 4-1,0 2 1,0 3 0,-90 32 0,61-11 114,2 4 0,1 4 0,-125 79 0,186-99-31,1 2 0,0 1 1,2 1-1,1 2 0,-43 57 0,17-7 1,-57 106 0,79-120 12,3 0 0,3 2 0,3 1 1,2 1-1,4 1 0,-13 109 0,-2 434 56,45-109 89,-3-398-73,4-1 0,50 180 0,-45-223-52,4-1 0,2-1 0,60 104 0,-57-120-14,2-1 0,2-1-1,1-1 1,2-3 0,49 43-1,-8-20-7,2-4-1,2-3 1,3-4-1,1-3 0,3-4 1,1-4-1,3-4 0,110 28 1,-87-35-22,2-6 1,1-4-1,0-5 1,1-6-1,0-4 1,160-18-1,-193 5 17,1-4 0,-2-4 0,0-3 0,-1-4-1,-1-4 1,81-41 0,-68 21 7,-2-5 0,-3-4-1,-2-3 1,83-77 0,-67 42 11,-4-4 1,138-180-1,-149 156 12,-5-3 0,106-215 0,-151 258 4,-4-1 0,-3-2 0,-4-1 1,31-181-1,-50 207 87,-4 0 0,-2-1 1,-3 0-1,-2 0 0,-3 1 1,-3 0-1,-3 0 0,-22-73 1,9 62 124,-2 1 0,-4 2 0,-2 1 0,-4 1 0,-2 2 0,-4 2 0,-2 2 0,-62-68 0,55 75-192,-2 3 0,-2 3 0,-3 1 1,-92-57-1,99 75-252,0 2-1,-2 3 1,-2 2 0,0 3 0,0 2 0,-72-14-1,64 21 6,0 3 0,-101 0-1,21 15-195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2:52.945"/>
    </inkml:context>
    <inkml:brush xml:id="br0">
      <inkml:brushProperty name="width" value="0.05" units="cm"/>
      <inkml:brushProperty name="height" value="0.05" units="cm"/>
      <inkml:brushProperty name="color" value="#E71224"/>
    </inkml:brush>
  </inkml:definitions>
  <inkml:trace contextRef="#ctx0" brushRef="#br0">72 4122 13531,'-9'-9'281,"1"0"-1,0 0 1,1-1 0,0 0 0,0-1 0,1 1-1,-6-14 1,11 19-235,-1 0-1,1 1 0,0-1 1,0 0-1,1 0 0,-1 1 1,1-1-1,0 0 1,0 0-1,1 0 0,-1 0 1,1 0-1,0 1 1,0-1-1,1 0 0,0 1 1,0-1-1,0 1 0,0 0 1,0-1-1,4-3 1,3-4-45,0 1 1,1 0 0,0 1-1,1 0 1,19-13-1,67-38-105,-78 49 84,264-145-391,7 12-1,460-160 1,129 16 351,1257-241 0,-771 292 85,10 79 2,979 18-15,-2143 131-2,3045-66 11,-1653 61-63,0-69 348,-1052 25 371,958-227 0,-819 72-520,-484 132-140,245-134-1,-100 3-19,-268 153 3,147-137-1,-86 35 57,-48 51-105,-93 107-3,0 1 0,1 0 1,-1 0-1,1 0 0,5-4 0,-8 9-30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2:53.364"/>
    </inkml:context>
    <inkml:brush xml:id="br0">
      <inkml:brushProperty name="width" value="0.05" units="cm"/>
      <inkml:brushProperty name="height" value="0.05" units="cm"/>
      <inkml:brushProperty name="color" value="#E71224"/>
    </inkml:brush>
  </inkml:definitions>
  <inkml:trace contextRef="#ctx0" brushRef="#br0">71 46 10514,'-27'-14'-328,"8"0"368,2 4 48,10 3-408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1.324"/>
    </inkml:context>
    <inkml:brush xml:id="br0">
      <inkml:brushProperty name="width" value="0.05" units="cm"/>
      <inkml:brushProperty name="height" value="0.05" units="cm"/>
    </inkml:brush>
  </inkml:definitions>
  <inkml:trace contextRef="#ctx0" brushRef="#br0">29 102 12427,'-2'-1'173,"-1"-3"136,-1 0 1,1-1-1,-1 1 1,1 0-1,-4-9 1,6 12-248,1 0 0,0 0 0,-1 0 0,1 0 0,0-1 0,0 1 0,-1 0 0,1 0 0,0 0 0,0 0 0,0 0 0,0 0 0,0-1 0,1 1 0,-1 0 0,0 0 0,0 0 0,1 0 1,-1 0-1,1 0 0,-1 0 0,1 0 0,-1 0 0,1 0 0,0 0 0,-1 0 0,1 0 0,0 1 0,0-1 0,0 0 0,0 0 0,0 1 0,-1-1 0,1 1 0,2-2 0,5-2 144,0 0-1,1 1 0,0 0 0,0 0 1,-1 1-1,19-3 0,62-1 204,-82 6-376,46 0 53,-1 1-1,0 3 1,69 15-1,-81-11-73,-1 3-1,-1 1 1,0 2 0,70 35-1,-98-43-22,0 0 0,0 0 0,-1 1 0,0 0 0,0 0 0,-1 1 1,14 16-1,-20-21 5,0 0 1,0 1 0,0-1-1,0 0 1,-1 1 0,1 0-1,-1-1 1,0 1 0,0 0 0,0 0-1,-1-1 1,1 1 0,-1 0-1,0 0 1,0 0 0,0 0 0,0 0-1,-1 0 1,0-1 0,0 1-1,0 0 1,0 0 0,0-1 0,-1 1-1,0-1 1,-3 6 0,-4 4-5,1-1 1,-2 0 0,0-1 0,0 0 0,-14 11-1,-65 46 15,47-37 6,-205 164-426,226-180 311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2:53.736"/>
    </inkml:context>
    <inkml:brush xml:id="br0">
      <inkml:brushProperty name="width" value="0.05" units="cm"/>
      <inkml:brushProperty name="height" value="0.05" units="cm"/>
      <inkml:brushProperty name="color" value="#E71224"/>
    </inkml:brush>
  </inkml:definitions>
  <inkml:trace contextRef="#ctx0" brushRef="#br0">0 68 6473,'25'6'480,"0"-2"-1,0-1 1,0 0-1,1-2 1,-1-1-1,28-3 1,152-30 1670,-105 14-1565,-75 15-423,117-17 700,-113 18-578,0 1 1,53 5-1,-74-3-241,-1 2 1,1-1-1,0 1 1,-1 0 0,0 0-1,0 1 1,1 0-1,-1 0 1,-1 1-1,12 7 1,-13-7-23,0 1 1,-1-1-1,0 1 0,0 0 1,0 0-1,0 0 0,-1 0 0,0 1 1,0-1-1,0 1 0,-1 0 1,0 0-1,3 10 0,1 14 6,-2-1-1,0 1 1,-2 47 0,-14 93-4,-1-76-17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0.356"/>
    </inkml:context>
    <inkml:brush xml:id="br0">
      <inkml:brushProperty name="width" value="0.05" units="cm"/>
      <inkml:brushProperty name="height" value="0.05" units="cm"/>
      <inkml:brushProperty name="color" value="#E71224"/>
    </inkml:brush>
  </inkml:definitions>
  <inkml:trace contextRef="#ctx0" brushRef="#br0">55 92 13123,'12'-13'1564,"-12"13"-1538,1 0-1,-1 0 1,0 0 0,0-1 0,0 1-1,0 0 1,0 0 0,0 0-1,1 0 1,-1 0 0,0 0-1,0 0 1,0 0 0,0 0 0,0 0-1,1 0 1,-1 0 0,0 0-1,0 0 1,0 0 0,0 1 0,0-1-1,0 0 1,1 0 0,-1 0-1,0 0 1,0 0 0,0 0-1,0 0 1,0 0 0,0 0 0,0 0-1,0 1 1,0-1 0,1 0-1,-1 0 1,0 0 0,0 0 0,0 0-1,0 0 1,0 0 0,0 1-1,0-1 1,0 0 0,0 0-1,0 0 1,0 0 0,0 0 0,0 1-1,0-1 1,0 0 0,0 0-1,-5 33 1408,5-30-1425,-26 132 1361,-13 176-1,38-300-1335,1 1 1,0 0-1,0-1 0,1 1 1,4 18-1,-4-29-48,-1 0 1,0 1-1,1-1 1,-1 0-1,1 0 1,-1 0-1,1 0 1,0 0-1,-1 0 1,1 0-1,0 0 0,0-1 1,0 1-1,-1 0 1,1 0-1,0-1 1,0 1-1,0 0 1,0-1-1,0 1 0,1-1 1,1 1-1,-1 0-25,0-1 0,0 0 0,0 0 0,-1 0 0,1-1 0,0 1 0,0 0-1,0-1 1,0 1 0,0-1 0,0 0 0,2-1 0,5-3-168,-2 0 0,1 0 0,0-1 0,10-11 0,1-4-201,0 0 0,-2-2 1,0 0-1,23-45 0,40-110-592,-6-75 3242,-71 243-1969,-56 273 4819,50-230-5164,0 0 0,2 0-1,2 0 1,1 0 0,1 0 0,12 45 0,-15-76 93,5 28-2151,-5-30 2065,0 1 0,0-1 1,0 0-1,0 1 0,0-1 1,0 1-1,-1-1 0,1 0 1,0 1-1,0-1 0,0 0 1,0 1-1,-1-1 0,1 0 1,0 1-1,0-1 0,0 0 1,-1 0-1,1 1 0,0-1 1,-1 0-1,1 0 0,0 1 1,-1-1-1,0 0-8,0 0 0,0 0 0,0 0-1,1 0 1,-1 0 0,0 0 0,0 0 0,0 0 0,0 0-1,0-1 1,1 1 0,-1 0 0,0 0 0,0-1 0,-1 0-1,-7-6-179,0 0-1,0 0 0,0-1 0,1 0 0,0-1 0,1 1 0,-11-17 0,9 13 238,-4-5 113,-3-3 802,1 0 0,0-1 0,2-1 0,-17-35 0,30 57-831,0-1-1,0 1 0,0-1 1,0 1-1,0-1 1,-1 1-1,1-1 0,0 1 1,0 0-1,0-1 1,0 1-1,0-1 0,1 1 1,-1-1-1,0 1 0,0-1 1,0 1-1,0-1 1,0 1-1,1 0 0,-1-1 1,0 1-1,0-1 1,0 1-1,1 0 0,-1-1 1,0 1-1,1 0 0,-1-1 1,0 1-1,1 0 1,-1 0-1,1-1 0,-1 1 1,0 0-1,1 0 1,-1-1-1,1 1 0,-1 0 1,1 0-1,24-3 567,-16 2-503,70-8-651,72-11-2541,-118 14 1950,-1-1 0,48-18 0,-76 23 1128,19-8 224,-22 10-164,-1-1 0,1 1 0,0-1 0,0 0 0,0 1 0,0-1 0,-1 0 0,1 1 0,0-1 0,-1 0 0,1 0 0,0 0 0,-1 1-1,1-1 1,-1 0 0,1 0 0,-1 0 0,0 0 0,1-1 0,-1 1-23,0 1 0,0 0 0,0-1 0,0 1 0,-1 0 0,1-1 0,0 1 1,0 0-1,0-1 0,0 1 0,-1 0 0,1 0 0,0-1 0,0 1 0,-1 0 0,1 0 0,0-1 0,0 1 0,-1 0 0,1 0 0,0 0 0,-1-1 0,1 1 0,0 0 0,-1 0 0,1 0 0,0 0 0,-1 0 0,1 0 0,0 0 0,-1 0 0,1 0 0,0 0 0,-1 0 0,1 0 0,0 0 0,-1 0 0,1 0 0,0 0 0,-1 0 0,1 0 0,-1 0 0,-17 6 1253,7 0-955,0 1-1,1 0 0,0 1 1,0 0-1,1 1 1,-10 11-1,1 1-48,-27 42 0,38-52-254,0 0 0,1 0 0,0 1 0,1 0 0,0 0 0,1 1 0,-3 15 0,6-27-41,1 0-1,0 0 1,-1 1-1,1-1 1,0 0-1,0 0 1,0 0-1,0 1 1,0-1-1,0 0 1,0 0 0,0 0-1,0 1 1,1-1-1,-1 0 1,1 0-1,-1 0 1,1 0-1,-1 1 1,1-1-1,-1 0 1,1 0-1,0 0 1,0 0 0,-1-1-1,1 1 1,0 0-1,0 0 1,0 0-1,0-1 1,0 1-1,0 0 1,0-1-1,0 1 1,1-1-1,-1 1 1,0-1 0,0 0-1,0 1 1,0-1-1,1 0 1,-1 0-1,0 0 1,0 0-1,1 0 1,-1 0-1,0 0 1,0 0-1,0-1 1,2 1 0,5-2 29,0 0 0,0-1 1,0 1-1,-1-2 0,0 1 1,8-5-1,0-1 68,-2-1 1,1-1-1,-2 0 0,19-20 0,38-54 405,-36 42-237,-33 42-273,0 1 0,0 0 0,1-1 0,-1 1 0,0 0 0,0-1 0,0 1 0,1 0 0,-1-1 0,0 1 0,0 0 0,1 0 0,-1-1 0,0 1 0,1 0 0,-1 0 0,0 0 0,1 0 0,-1-1 0,0 1 0,1 0 0,-1 0 0,0 0 0,1 0 0,-1 0 0,0 0 0,1 0 0,-1 0 0,1 0 0,2 10-32,-4 22-48,1-30 66,-5 39-161,2-25-203,1 1-1,0 0 1,2 0 0,0 0-1,3 23 1,-3-39 287,0 0 1,0 1 0,1-1-1,-1 0 1,0 1-1,1-1 1,-1 0 0,1 0-1,-1 0 1,1 1 0,-1-1-1,1 0 1,0 0 0,0 0-1,0 0 1,0 0 0,-1 0-1,1 0 1,0 0-1,1-1 1,-1 1 0,0 0-1,0-1 1,0 1 0,0 0-1,2 0 1,-1-1-65,0 0 1,1-1-1,-1 1 1,0 0-1,0 0 1,0-1-1,0 0 1,0 1-1,0-1 1,0 0-1,0 0 1,0 0-1,0 0 1,0 0-1,0 0 1,1-2-1,9-7-451,0-1 0,0 0 0,-1 0 0,17-24 1,33-58-451,-35 51 786,29-45 347,88-131 4032,-132 202-2008,-26 30-343,6-5-1534,-7 8 80,0 0 0,1 0-1,1 2 1,1 0-1,0 0 1,2 1-1,-16 36 1,26-53-298,0-1 1,0 1 0,0-1-1,1 1 1,-1 0-1,1-1 1,-1 1-1,1 0 1,0-1-1,0 1 1,0 0 0,1-1-1,-1 1 1,1 0-1,-1-1 1,1 1-1,0-1 1,0 1 0,0-1-1,0 1 1,0-1-1,1 0 1,-1 1-1,1-1 1,-1 0-1,1 0 1,0 0 0,0 0-1,0 0 1,3 2-1,6 2-145,0 0 0,0-1-1,0 0 1,1 0 0,18 3-1,17 8-599,-39-12 574,-1-1 0,0 2 0,1-1-1,-2 1 1,1 0 0,-1 0-1,1 0 1,-1 1 0,10 13 0,-15-17 164,1 0 0,-1 1 0,1-1 0,-1 1 1,0-1-1,0 1 0,0 0 0,0 0 0,0-1 0,-1 1 1,1 0-1,-1 0 0,0 0 0,0 0 0,0-1 0,0 1 1,0 0-1,0 0 0,-1 0 0,0 0 0,1-1 0,-1 1 1,0 0-1,0-1 0,-1 1 0,1-1 0,-1 1 0,1-1 1,-1 1-1,0-1 0,1 0 0,-4 3 0,-3 2 215,0-1 1,-1 0-1,1 0 0,-1 0 0,0-1 0,-1 0 0,0-1 0,1 0 1,-1-1-1,0 0 0,-1 0 0,1-1 0,0 0 0,-1-1 0,1-1 1,-14 0-1,22 0-268,0 0 0,0 0 0,0 0 0,0-1 0,0 1 0,0-1 0,0 0 0,0 1 0,0-1 0,0 0 0,0 0 0,0 0 0,0 0 0,1-1 0,-1 1 0,1 0 0,-1-1 0,1 1 0,-1-1 0,1 0 0,0 1 0,0-1 0,0 0 0,0 0 0,0 0 0,0 0 0,0 1 0,0-1 0,1 0 0,-1-1 1,1 1-1,0 0 0,-1 0 0,1 0 0,0-2 0,1-1-353,-1 0 1,1 0-1,0 0 1,0 0-1,0 0 1,1 0-1,0 0 0,0 1 1,0-1-1,0 1 1,1-1-1,-1 1 1,7-7-1,-2 5-128,0 0-1,0 0 1,1 1-1,0-1 1,0 2 0,0-1-1,0 1 1,1 1-1,-1-1 1,1 1-1,0 1 1,0 0-1,0 0 1,13 0-1,4-1-211,29 2-1,22 4 2943,-56-2-618,-9 0-591,1-1 0,-1 0 0,1-1 1,-1-1-1,1 0 0,-1 0 0,22-8 0,-28 8-791,-1-1 1,1 0-1,-1 0 0,0 0 0,1-1 0,-1 0 0,-1 1 0,1-2 0,0 1 1,-1-1-1,0 1 0,0-1 0,-1 0 0,1-1 0,-1 1 0,0 0 0,3-10 1,-4 12-149,-1 0 1,-1 0 0,1-1 0,0 1 0,-1 0 0,1 0 0,-1 0 0,0 0 0,0-1-1,0 1 1,-1 0 0,1 0 0,-1 0 0,1 0 0,-1 0 0,0 0 0,-1 0 0,-2-6-1,3 8-34,0-1-1,0 1 0,-1-1 1,1 1-1,-1 0 0,1-1 0,-1 1 1,1 0-1,-1 0 0,0 0 0,1 0 1,-1 0-1,0 1 0,0-1 1,0 1-1,0-1 0,0 1 0,0-1 1,0 1-1,0 0 0,1 0 0,-1 0 1,0 0-1,0 0 0,0 1 1,0-1-1,0 0 0,0 1 0,0 0 1,0-1-1,0 1 0,-1 1 0,-5 2-8,1 0 0,-1 1-1,1 0 1,0 0-1,0 0 1,1 1-1,0 0 1,0 0-1,0 1 1,1 0-1,0 0 1,-5 9-1,2-2-14,0 0 0,1 1-1,1 0 1,0 1 0,-6 25-1,10-32 1,1 0 1,-1 1-1,2-1 0,-1 0 0,2 14 1,-1-21 8,0 0 1,0-1-1,0 1 1,1 0-1,-1 0 0,1 0 1,-1 0-1,1-1 1,0 1-1,-1 0 1,1 0-1,0-1 0,0 1 1,0-1-1,1 1 1,-1-1-1,0 1 1,1-1-1,-1 0 1,0 0-1,1 1 0,-1-1 1,1 0-1,0 0 1,-1-1-1,1 1 1,0 0-1,0 0 1,0-1-1,-1 1 0,1-1 1,0 0-1,2 1 1,5-1 3,0-1-1,-1 0 1,1 0 0,0 0 0,-1-1 0,1-1-1,-1 1 1,0-1 0,10-5 0,11-8 19,31-20-1,-33 19-10,-15 9 2,-5 3-16,1 0 0,-1 1 0,1 0 0,0 0-1,0 0 1,0 1 0,11-2 0,-18 5 1,0 0 0,0-1 0,-1 1 0,1 0-1,0 0 1,0 0 0,0 0 0,0 1 0,0-1-1,0 0 1,0 0 0,0 1 0,0-1 0,0 0-1,0 1 1,0-1 0,-1 1 0,1-1 0,0 1-1,0-1 1,-1 1 0,1 0 0,0-1 0,0 1-1,-1 0 1,1-1 0,-1 1 0,1 0 0,-1 0-1,1 0 1,-1 0 0,0-1 0,1 1 0,-1 2-1,2 3-16,-1 0-1,0 0 0,-1 1 0,1 9 0,1 12-55,-1-25 77,-1-1 0,1 1 0,1 0 0,-1-1 1,0 1-1,0-1 0,1 0 0,0 1 0,-1-1 0,1 0 0,0 0 0,0 0 0,0 0 0,0 0 0,0-1 1,1 1-1,4 2 0,-2-2 3,0 0 1,0-1 0,0 1 0,0-1-1,1 0 1,-1 0 0,0-1 0,10 1-1,1-2 7,0-1-1,0 0 0,0-1 0,0-1 1,21-8-1,-2-5-6,-28 13-3,0 0 0,0 1 0,0-1 0,0 2 0,0-1 1,10-1-1,-16 4 1,-1 0-1,1 0 1,-1 0 0,1 0 0,-1 0-1,1 0 1,-1 0 0,1 1 0,-1-1-1,1 0 1,-1 0 0,1 0 0,-1 1 0,1-1-1,-1 0 1,1 1 0,-1-1 0,1 0-1,-1 1 1,0-1 0,1 0 0,-1 1-1,0-1 1,1 1 0,-1-1 0,0 1 0,0-1-1,1 1 1,-1-1 0,0 1 0,0-1-1,0 1 1,0-1 0,0 1 0,0-1-1,1 1 1,-1-1 0,0 1 0,-1-1 0,1 1-1,0 0 1,0-1 0,0 1 0,0-1-1,0 1 1,-1 0 0,-7 33-441,4-23-206,3 4 162,6-19 200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1.389"/>
    </inkml:context>
    <inkml:brush xml:id="br0">
      <inkml:brushProperty name="width" value="0.05" units="cm"/>
      <inkml:brushProperty name="height" value="0.05" units="cm"/>
      <inkml:brushProperty name="color" value="#E71224"/>
    </inkml:brush>
  </inkml:definitions>
  <inkml:trace contextRef="#ctx0" brushRef="#br0">172 237 16892,'0'-3'198,"0"1"0,0-1-1,-1 0 1,1 1 0,0-1 0,-1 0 0,0 1 0,0-1 0,0 1 0,0-1 0,0 1 0,0 0 0,-3-5 0,3 6-126,0 0 0,-1 0 0,1 0 0,0 0 0,0 1 0,0-1 0,0 0 0,-1 1 0,1-1 0,0 1 0,-1-1 0,1 1 0,0 0 0,-1 0 0,1-1 0,0 1 0,-1 0 0,1 0 0,-1 0 0,1 0 0,0 1 0,-1-1 0,1 0 0,0 1 0,-1-1 0,1 0 0,0 1 0,-1 0 0,0 0 0,-5 3 25,2-1 1,-1 1-1,0 0 0,1 1 0,-1-1 0,1 1 0,1 0 1,-1 1-1,1-1 0,-6 10 0,0 1-25,1 0 0,-13 33 0,18-37-38,0 1 1,-3 16-1,6-1 65,1-27-88,1 0-1,-1 0 1,0 0 0,0 0-1,1 0 1,-1-1 0,0 1-1,1 0 1,-1 0-1,1-1 1,-1 1 0,1 0-1,-1 0 1,1-1-1,0 1 1,-1-1 0,1 1-1,0-1 1,0 1 0,-1-1-1,1 1 1,0-1-1,1 1 1,0-1 15,0 1 1,0-1-1,0 0 1,0 0-1,0 0 0,0 0 1,0 0-1,0-1 0,0 1 1,0-1-1,0 1 0,0-1 1,0 0-1,0 1 1,0-1-1,0 0 0,-1 0 1,3-2-1,31-26 355,-30 24-316,27-28 342,-2-2 0,0-1 1,-3-1-1,-1-2 0,-2 0 0,-1-2 1,26-67-1,-49 107-398,1 0 0,0 0 0,-1-1 0,1 1-1,-1 0 1,0 0 0,1 0 0,-1 0 0,0 0 0,1-1 0,-1 1 0,0 0 0,0 0 0,0 0 0,-1-2-1,-10 21-49,-4 15 3,2 0 0,-15 62 0,24-75 42,0 1 0,2-1 0,0 1 0,1 0 0,1-1 0,3 28 0,-2-42-1,0 0 1,1 0-1,-1 0 1,1 0-1,0-1 1,1 1-1,-1 0 1,1-1-1,0 0 1,1 0 0,4 6-1,-6-8-1,0-1 1,1 0-1,-1 0 0,1 0 1,-1 0-1,1 0 0,0-1 1,0 1-1,0-1 0,0 0 1,0 1-1,0-2 1,0 1-1,0 0 0,0 0 1,1-1-1,-1 0 0,0 0 1,0 0-1,0 0 0,1 0 1,-1-1-1,4 0 0,1-2 9,0 1 0,0-2 0,0 1 0,-1-1 0,0 0 0,0 0 0,0-1 0,0 0 0,-1-1 0,1 1-1,-1-1 1,-1 0 0,8-10 0,0-1 5,-1-1-1,-1-1 1,0 1-1,8-22 1,-14 23-30,-5 10-19,-6 10-32,1 4 51,0 0-1,0 0 1,1 1-1,-1 0 1,2 0-1,-1 0 1,1 0 0,0 0-1,1 1 1,0-1-1,0 1 1,1 0-1,0-1 1,1 1-1,0 0 1,1 14 0,0-20 13,0 0 1,1 0-1,-1 0 1,0 0-1,1-1 1,0 1-1,0 0 1,0-1 0,0 1-1,0-1 1,0 0-1,1 1 1,-1-1-1,1 0 1,-1 0-1,1-1 1,0 1 0,0-1-1,0 1 1,0-1-1,0 0 1,0 0-1,0 0 1,0 0-1,1-1 1,-1 1-1,0-1 1,5 0 0,2 0 2,1 0 1,-1 0 0,0-1 0,0-1 0,0 0-1,1 0 1,17-7 0,-12 2 4,1-1-1,-2-1 1,1 0 0,-1-1-1,16-13 1,-26 19-2,1 0-1,-1-1 1,-1 0-1,1 0 1,-1 0-1,0 0 1,0-1-1,0 0 1,-1 0-1,0 0 1,0 0 0,0 0-1,-1 0 1,0-1-1,0 0 1,1-11-1,-3 17-4,1 1 0,-1-1-1,0 1 1,0-1 0,0 1-1,0-1 1,0 0 0,0 1-1,0-1 1,0 1 0,0-1-1,0 0 1,0 1-1,0-1 1,0 1 0,-1-1-1,1 1 1,0-1 0,0 1-1,-1-1 1,1 1 0,0-1-1,-1 1 1,1-1 0,0 1-1,-1-1 1,1 1 0,0 0-1,-1-1 1,1 1 0,-1-1-1,1 1 1,-1 0 0,1 0-1,-1-1 1,1 1 0,-1 0-1,0 0 1,1 0 0,-1 0-1,1-1 1,-1 1 0,1 0-1,-1 0 1,0 0-1,1 0 1,-1 0 0,1 1-1,-1-1 1,1 0 0,-1 0-1,0 0 1,-2 1 0,0 1 0,0-1 0,0 1 0,0-1 0,1 1 0,-1 0 0,1 0 0,-4 3 0,0 2 13,-1 1 0,2 0 0,-1 0 0,1 1 0,0-1 0,1 1 0,0 0 0,1 0 0,0 1 0,0-1 0,1 1 0,0-1 0,0 1 0,1 0 0,1 0 1,0 0-1,0 0 0,3 17 0,-2-24-65,-1 1 0,1-1 0,0 0 1,1 0-1,-1 0 0,0 0 0,1 0 0,0 0 1,-1 0-1,1-1 0,0 1 0,1-1 0,-1 1 1,0-1-1,1 0 0,-1 0 0,1 0 0,0 0 1,-1 0-1,1 0 0,0-1 0,0 0 1,0 1-1,1-1 0,-1 0 0,0-1 0,0 1 1,0 0-1,1-1 0,-1 0 0,0 0 0,1 0 1,-1 0-1,0 0 0,0-1 0,1 1 0,-1-1 1,0 0-1,0 0 0,0 0 0,0-1 1,0 1-1,0-1 0,0 1 0,0-1 0,0 0 1,3-3-1,20-22-382,-2-11-146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1.847"/>
    </inkml:context>
    <inkml:brush xml:id="br0">
      <inkml:brushProperty name="width" value="0.05" units="cm"/>
      <inkml:brushProperty name="height" value="0.05" units="cm"/>
      <inkml:brushProperty name="color" value="#E71224"/>
    </inkml:brush>
  </inkml:definitions>
  <inkml:trace contextRef="#ctx0" brushRef="#br0">15 3 22053,'-12'3'1032,"9"-4"-1024,9 1-8,4-5 280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2.842"/>
    </inkml:context>
    <inkml:brush xml:id="br0">
      <inkml:brushProperty name="width" value="0.05" units="cm"/>
      <inkml:brushProperty name="height" value="0.05" units="cm"/>
      <inkml:brushProperty name="color" value="#E71224"/>
    </inkml:brush>
  </inkml:definitions>
  <inkml:trace contextRef="#ctx0" brushRef="#br0">83 1 16211,'-14'75'4329,"-9"21"-3994,5 1 0,-10 178 0,28-268-320,0 0 0,1 0 0,0 0 0,1 8 1,-2-15-14,0 1 0,0-1-1,1 1 1,-1-1 0,0 0 0,0 1 0,0-1 0,0 0 0,0 1 0,0-1 0,1 0 0,-1 1 0,0-1 0,0 0 0,0 0-1,1 1 1,-1-1 0,0 0 0,0 1 0,1-1 0,-1 0 0,0 0 0,1 0 0,-1 1 0,0-1 0,1 0 0,-1 0 0,0 0-1,1 0 1,-1 0 0,0 0 0,1 0 0,0 0 2,1-1-1,-1 0 0,0 0 1,0 0-1,0 0 1,0 0-1,-1 0 0,1 0 1,0 0-1,0 0 1,0 0-1,-1-1 0,1 1 1,0-2-1,11-30-46,0 0 0,-3 0-1,8-47 1,-13 62 11,41-324-928,-56 545 2148,11-172-901,2 0-1,1 0 1,2-1 0,14 53 0,-17-76-168,1 1 0,0-1 1,1 0-1,-1 0 1,1 0-1,0 0 1,11 11-1,-14-17-79,0 1-1,0-1 1,0 0-1,1 0 1,-1 0-1,1 0 1,-1 0 0,1 0-1,-1 0 1,1 0-1,-1 0 1,1-1-1,0 1 1,-1-1 0,1 1-1,0-1 1,0 0-1,-1 0 1,1 1-1,0-1 1,0 0 0,-1-1-1,1 1 1,0 0-1,0 0 1,-1-1-1,1 1 1,0-1 0,-1 0-1,1 1 1,0-1-1,-1 0 1,1 0-1,-1 0 1,0 0 0,1 0-1,-1 0 1,0-1-1,1 1 1,0-2 0,6-6 150,-1 0 1,0-1 0,0 0 0,-1-1 0,0 1 0,-1-1 0,0 0 0,6-22 0,-1-4 184,7-55-1,-12 61-533,-1 0 0,-1 0 1,-2 0-1,-1 0 0,-6-45 0,2 61-996,1 20-1221,2 27-176,4-9 1581,1 1-207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4.014"/>
    </inkml:context>
    <inkml:brush xml:id="br0">
      <inkml:brushProperty name="width" value="0.05" units="cm"/>
      <inkml:brushProperty name="height" value="0.05" units="cm"/>
      <inkml:brushProperty name="color" value="#E71224"/>
    </inkml:brush>
  </inkml:definitions>
  <inkml:trace contextRef="#ctx0" brushRef="#br0">105 309 15955,'1'0'143,"0"0"-1,-1-1 0,1 1 0,0-1 0,-1 1 1,1-1-1,0 0 0,-1 1 0,1-1 0,-1 0 0,1 1 1,-1-1-1,0 0 0,1 0 0,-1 1 0,1-1 1,-1 0-1,0 0 0,0 0 0,0 1 0,1-1 1,-1 0-1,0 0 0,0-1 0,-6 0 1525,-7 11-390,2 4-1129,1 0 0,0 1 0,1 1 1,0 0-1,1 0 0,1 1 0,0 0 0,2 0 0,-1 0 0,2 1 0,0-1 1,1 1-1,1 0 0,0 31 0,2-43-126,0-1 1,1 1 0,0-1-1,0 0 1,0 1-1,0-1 1,0 0-1,1 0 1,0 0-1,0 1 1,0-2-1,0 1 1,6 7-1,-6-9 9,0 0-1,0 0 0,0-1 1,1 1-1,-1-1 1,0 1-1,1-1 0,-1 0 1,1 1-1,-1-2 0,1 1 1,0 0-1,-1 0 1,1-1-1,0 1 0,0-1 1,0 0-1,-1 0 0,1 0 1,0 0-1,0 0 0,-1-1 1,6-1-1,-1 0 43,0-1 0,0 0 0,-1 0-1,1-1 1,0 1 0,-1-2 0,0 1 0,0-1 0,0 0 0,-1 0-1,0 0 1,0-1 0,8-11 0,-1-1 19,0-1-1,-2 0 1,13-31 0,-6 2-238,-16 44 91,0 0 0,0 1 0,-1-1 0,1 0 0,-1 0-1,0 1 1,0-1 0,0 0 0,0 0 0,-2-5 0,2 9 32,-1 0-1,0 0 1,1 0 0,-1 0-1,1 1 1,-1-1 0,1 0-1,-1 1 1,1-1 0,-1 0 0,1 1-1,-1-1 1,1 1 0,-1-1-1,1 1 1,0-1 0,-1 1-1,1-1 1,0 1 0,0-1-1,-1 1 1,1-1 0,0 1-1,-1 0 1,-3 10-38,0-1 0,0 1 0,1 0 0,1 0 0,-1 0 0,2 0 0,0 0 0,0 0 0,1 1 0,0-1 0,4 22 0,-4-32 59,0 1 1,1 0-1,-1-1 1,1 1-1,-1-1 0,1 1 1,0-1-1,-1 1 0,1-1 1,0 0-1,0 1 1,0-1-1,0 0 0,0 0 1,1 0-1,-1 0 0,0 0 1,0 0-1,1 0 1,-1 0-1,1 0 0,-1-1 1,1 1-1,-1 0 1,1-1-1,-1 1 0,1-1 1,-1 0-1,1 0 0,0 1 1,-1-1-1,1 0 1,-1 0-1,1 0 0,0-1 1,-1 1-1,1 0 0,-1-1 1,1 1-1,-1-1 1,2 0-1,4-2-1,-1 0 1,0 0-1,-1 0 0,1-1 1,-1 0-1,1 0 0,-1 0 1,8-10-1,6-9 28,-1-2 0,-2 1-1,0-2 1,-2 0 0,-1-1 0,13-37-1,-8 9-9,-2-1-1,11-75 0,-26 126-14,1-5-10,-1 1 1,0-1 0,0-14 0,-4 16-26,-2 13 7,-2 18 16,6-21 16,-40 158 231,43-167 31,7-23 11,-6 27-267,-4 18-34,-21 224 105,22-199 1,1 1 1,2 0-1,15 72 1,-17-111-68,-1 0 0,1 0-1,-1 0 1,1 0 0,0 0 0,-1-1-1,1 1 1,0 0 0,0-1 0,1 1 0,1 2-1,-2-4-9,-1 1 0,0-1 0,0 0-1,0 0 1,0 0 0,1 0 0,-1 0-1,0 0 1,0 0 0,0 0 0,1 0-1,-1 0 1,0 0 0,0 0 0,0 0-1,1 0 1,-1 0 0,0 0 0,0 0-1,0 0 1,1 0 0,-1 0 0,0 0-1,0 0 1,0 0 0,1 0 0,-1 0-1,0 0 1,0 0 0,0 0 0,0-1-1,1 1 1,-1 0 0,0 0 0,5-14 114,-2-8-76,-1-1 1,-2 1 0,0 0-1,-1 0 1,-5-26 0,-2 9-176,-23-76 0,19 86-133,14 32 250,0-1 1,0 0-1,0 0 1,1 0-1,-1 0 1,1-1-1,-1 1 0,1 0 1,0-1-1,0 0 1,0 0-1,0 0 0,0 0 1,0 0-1,0-1 1,0 1-1,0-1 1,0 0-1,0 1 0,0-2 1,0 1-1,0 0 1,0-1-1,0 1 0,0-1 1,6-2-1,4-1-125,-1 0-1,0-2 1,0 1-1,22-15 1,40-32-631,-74 52 767,0 0 1,1-1-1,-1 1 1,0 0-1,0 0 1,1 0 0,-1 0-1,0-1 1,1 1-1,-1 0 1,0 0-1,1 0 1,-1 0-1,0 0 1,0 0-1,1 0 1,-1 0-1,0 0 1,1 0-1,-1 0 1,0 0-1,1 0 1,-1 0-1,0 0 1,1 0-1,-1 0 1,0 0-1,1 1 1,-1-1-1,0 0 1,0 0-1,1 1 1,2 11 17,-9 24 180,4-26-134,0 3 21,-5 27 309,0 43-1,6-72-315,1-1 0,0 0-1,1 0 1,0 1 0,1-1 0,0 0 0,1 0-1,0-1 1,7 18 0,-9-25-69,0-1 0,-1 0 0,1 1-1,0-1 1,0 0 0,-1 0 0,1 1 0,0-1 0,0 0 0,0 0 0,0 0 0,1 0-1,-1 0 1,0 0 0,0 0 0,1-1 0,-1 1 0,0 0 0,1-1 0,-1 1-1,1-1 1,-1 1 0,1-1 0,1 0 0,-1 0-43,0 0 0,0-1 0,0 0-1,0 1 1,-1-1 0,1 0 0,0 0 0,0 0 0,-1 0 0,1 0 0,-1 0 0,1-1 0,-1 1-1,1 0 1,1-4 0,5-5-158,-1 0 1,-1 0-1,0-1 0,8-19 0,2-19-57,-3-7-109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4.461"/>
    </inkml:context>
    <inkml:brush xml:id="br0">
      <inkml:brushProperty name="width" value="0.05" units="cm"/>
      <inkml:brushProperty name="height" value="0.05" units="cm"/>
      <inkml:brushProperty name="color" value="#E71224"/>
    </inkml:brush>
  </inkml:definitions>
  <inkml:trace contextRef="#ctx0" brushRef="#br0">21 0 18652,'-7'5'2040,"4"-2"-1191,-3-2-377,3 2 960,2 1-232,1 2-464,3 1-335,0 3-674,2-1-511,0-1 632,-1 1-120,0 2-88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4.862"/>
    </inkml:context>
    <inkml:brush xml:id="br0">
      <inkml:brushProperty name="width" value="0.05" units="cm"/>
      <inkml:brushProperty name="height" value="0.05" units="cm"/>
      <inkml:brushProperty name="color" value="#E71224"/>
    </inkml:brush>
  </inkml:definitions>
  <inkml:trace contextRef="#ctx0" brushRef="#br0">233 46 17660,'-1'-2'162,"1"-1"1,-1 1 0,0 0-1,1 0 1,-1-1 0,0 1-1,0 0 1,0 0 0,-1 0-1,1 0 1,-1 0 0,1 0-1,-1 1 1,1-1 0,-1 0-1,0 1 1,0 0 0,0-1-1,0 1 1,0 0 0,0 0-1,0 0 1,0 0 0,0 0-1,-1 0 1,1 1 0,0-1-1,0 1 1,-1-1 0,1 1-1,0 0 1,-1 0 0,1 0-1,-1 0 1,1 1 0,0-1-1,-1 1 1,-3 0 0,-2 2-66,-1 1 1,1-1-1,0 1 1,0 0-1,0 1 1,1 0-1,0 0 1,-13 12-1,9-6-5,1 1 1,0 0-1,-13 19 0,20-26-59,1-1 0,-1 1 1,0 0-1,1 0 0,0 0 0,0 0 0,1 0 1,0 1-1,-1-1 0,2 0 0,-1 1 0,0 10 0,2-15-22,-1 1 0,0-1-1,0 0 1,1 1 0,-1-1-1,0 0 1,1 0-1,0 1 1,-1-1 0,1 0-1,-1 0 1,1 0-1,0 0 1,0 0 0,0 0-1,0 0 1,0 0 0,0 0-1,0 0 1,0 0-1,2 1 1,0-1-3,-1-1 1,0 1-1,1 0 0,-1-1 1,1 0-1,-1 1 0,1-1 1,-1 0-1,1 0 0,-1 0 0,3-1 1,6-1 1,0-1 1,-1 0-1,0 0 0,13-7 1,9-6 31,-1-2-1,53-41 1,25-14-6,-108 72-37,0 1 0,-1-1 0,1 1-1,0-1 1,0 1 0,0 0 0,0-1-1,-1 1 1,1 0 0,0 0 0,0-1-1,0 1 1,0 0 0,0 0 0,0 0-1,0 0 1,0 0 0,1 1 0,-2-1 0,1 0 1,-1 1 0,0-1 0,1 0 0,-1 1 0,1-1-1,-1 1 1,0-1 0,1 1 0,-1-1 0,0 0 0,0 1 0,0-1-1,1 1 1,-1-1 0,0 1 0,0-1 0,0 1 0,0 0 0,0-1-1,0 1 1,0-1 0,0 1 0,0 6 10,-1 0 0,0 0 0,0 0 0,-3 7 0,0 1 42,3-7-47,0-2 35,0 1 0,0 0 1,1 0-1,0 0 0,0-1 0,2 8 1,-2-12-37,1-1 0,-1 0 0,0 1 0,1-1 0,0 0 0,-1 0 0,1 0-1,0 0 1,-1 1 0,1-1 0,0 0 0,0 0 0,0 0 0,0-1 0,0 1 0,0 0 0,0 0 0,0 0 0,0-1 0,1 1 0,-1-1 0,0 1 0,0-1 0,1 1 0,-1-1 0,0 0 0,1 0 0,-1 1 0,0-1 0,1 0 0,-1 0 0,0 0 0,1 0 0,-1-1 0,0 1-1,1 0 1,1-1 0,8-3-354,0 0-1,-1 0 0,1-1 1,-1 0-1,0-1 0,0 0 1,16-13-1,1-1-120,6-1-89,0-2-195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5.298"/>
    </inkml:context>
    <inkml:brush xml:id="br0">
      <inkml:brushProperty name="width" value="0.05" units="cm"/>
      <inkml:brushProperty name="height" value="0.05" units="cm"/>
      <inkml:brushProperty name="color" value="#E71224"/>
    </inkml:brush>
  </inkml:definitions>
  <inkml:trace contextRef="#ctx0" brushRef="#br0">147 180 14331,'0'-1'96,"0"1"0,0 0 0,1-1 0,-1 1-1,0 0 1,0-1 0,0 1 0,0 0 0,0-1 0,0 1 0,0-1 0,0 1 0,0 0-1,0-1 1,0 1 0,0 0 0,0-1 0,0 1 0,0-1 0,0 1 0,-1 0-1,1-1 1,0 1 0,0 0 0,0-1 0,-1 1 0,1 0 0,0 0 0,0-1-1,-1 1 1,1-1 0,-14 0 1811,-14 10 73,20-4-1638,0 1 1,0 0-1,0 0 1,1 0-1,0 1 1,0 0-1,1 1 0,-7 9 1,10-12-198,-1 1 0,0 0-1,1 0 1,0 0 0,1 0 0,-1 0 0,1 1 0,0-1 0,1 1-1,0-1 1,0 1 0,0 11 0,1-16-125,0 0-1,0 0 1,0 0 0,1 0-1,-1 0 1,0 0 0,1 0-1,0 0 1,0 0 0,-1 0-1,1-1 1,0 1 0,0 0-1,1-1 1,-1 1 0,0 0-1,0-1 1,1 0 0,-1 1-1,1-1 1,-1 0 0,1 0 0,0 0-1,-1 0 1,1 0 0,0 0-1,0 0 1,0 0 0,0-1-1,-1 1 1,1-1 0,0 1-1,0-1 1,0 0 0,0 0-1,0 0 1,0 0 0,3-1-1,2 1-7,0-1-1,0 0 0,0-1 0,0 0 1,-1 0-1,1 0 0,-1-1 1,1 0-1,9-6 0,-5 1-87,-1 0 1,0 0-1,0-1 1,-1-1-1,0 1 0,-1-1 1,0-1-1,0 0 0,-1 0 1,9-18-1,-18 32 75,1 1-1,0 0 1,0 0-1,1-1 1,-1 1 0,1 0-1,0 0 1,0 0 0,0 0-1,0 0 1,1-1-1,-1 1 1,1 0 0,0 0-1,0-1 1,3 6 0,-3-6 20,1-1 0,0 1 1,0 0-1,0-1 1,1 0-1,-1 1 0,0-1 1,1 0-1,0 0 1,-1 0-1,1-1 0,0 1 1,0-1-1,0 1 1,0-1-1,0 0 0,0 0 1,0-1-1,0 1 1,7 0-1,3 0 2,-1-1 1,1-1-1,0 0 0,0 0 1,-1-1-1,1-1 0,-1 0 1,0-1-1,0 0 0,0-1 1,0 0-1,-1-1 0,17-11 0,-14 8-51,-1 0 0,1-2 0,-2 0 0,1 0 0,-1-1 0,-1-1 0,0 0 0,-1 0-1,15-28 1,-19 29-33,-1 0-1,0 0 1,3-13-1,-7 21 33,0 0 1,0 0-1,0 0 1,-1 0-1,1 0 0,-1 0 1,0 0-1,0 1 1,-1-1-1,1 0 0,-1 0 1,0 0-1,0 0 1,-2-5-1,2 8 20,1 0 0,-1-1-1,0 1 1,0 0 0,1 0 0,-1 0 0,0 0-1,0 0 1,0 0 0,0 0 0,0 0 0,0 0-1,0 1 1,-1-1 0,1 0 0,0 1 0,0-1 0,-1 1-1,1-1 1,0 1 0,-1-1 0,1 1 0,0 0-1,-3 0 1,2 0 7,-1 0 0,0 1 0,0 0 0,1-1 0,-1 1-1,1 0 1,-1 0 0,1 1 0,-1-1 0,1 0 0,-4 4-1,-2 1 25,0 2 0,0-1-1,0 1 1,1 0-1,-8 12 1,11-12-79,-1 1 1,1-1-1,0 1 1,1 0-1,0 0 1,0 0-1,1 0 1,0 0-1,1 1 1,-1 10-1,2-13-75,0 0 1,0-1-1,1 1 0,0-1 0,0 1 0,0 0 0,1-1 0,0 0 0,0 0 0,0 1 0,1-1 1,0 0-1,0-1 0,1 1 0,5 6 0,12 6-446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5.697"/>
    </inkml:context>
    <inkml:brush xml:id="br0">
      <inkml:brushProperty name="width" value="0.05" units="cm"/>
      <inkml:brushProperty name="height" value="0.05" units="cm"/>
      <inkml:brushProperty name="color" value="#E71224"/>
    </inkml:brush>
  </inkml:definitions>
  <inkml:trace contextRef="#ctx0" brushRef="#br0">1 22 19972,'3'-6'2121,"5"2"-1353,1-2-352,4 5 1376,3 1-543,7 0-1041,5 0-888,-2 0 624,0-2-129,1-1-111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2.040"/>
    </inkml:context>
    <inkml:brush xml:id="br0">
      <inkml:brushProperty name="width" value="0.05" units="cm"/>
      <inkml:brushProperty name="height" value="0.05" units="cm"/>
    </inkml:brush>
  </inkml:definitions>
  <inkml:trace contextRef="#ctx0" brushRef="#br0">3 782 13963,'-2'-7'255,"2"-1"-1,-1 1 1,1-1-1,0 1 1,1-1 0,0 1-1,0-1 1,0 1-1,1 0 1,3-9 0,5-11 250,18-33 1,-17 37-385,229-421 308,-229 426-423,31-47 40,-37 59-33,-1 0 0,1 1 1,0 0-1,0 0 0,1 0 0,-1 0 0,14-7 1,-17 11-9,0 0 0,0 0 0,0 1 0,0-1 0,0 1 0,0-1 0,1 1 0,-1 0 0,0-1 0,0 1 0,1 0 0,-1 1 0,0-1 0,0 0 0,0 1 0,1-1 0,-1 1 0,0 0 0,0-1 0,0 1 0,0 0 0,0 0 0,0 1 0,0-1 0,0 0 0,-1 1 0,1-1 0,0 1 0,-1-1 0,3 4 0,4 5 5,0 1 0,-1 0 1,0 0-1,6 14 1,-3-6-8,122 193-163,-112-185 44,1-1 0,1-1 0,1-1 0,1 0 0,40 29 0,-12-20-45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6.152"/>
    </inkml:context>
    <inkml:brush xml:id="br0">
      <inkml:brushProperty name="width" value="0.05" units="cm"/>
      <inkml:brushProperty name="height" value="0.05" units="cm"/>
      <inkml:brushProperty name="color" value="#E71224"/>
    </inkml:brush>
  </inkml:definitions>
  <inkml:trace contextRef="#ctx0" brushRef="#br0">263 34 21613,'0'-1'73,"1"0"-1,-1 0 1,1 0 0,-1 0 0,0 0 0,0 0 0,0 0 0,1 0 0,-1 0 0,0 0 0,0 0 0,0 0 0,-1 0 0,1 0-1,0 0 1,0 0 0,0 0 0,-1 0 0,1 0 0,-1 0 0,1 1 0,-1-1 0,1 0 0,-1 0 0,1 0 0,-1 0 0,0 1-1,1-1 1,-1 0 0,0 0 0,0 1 0,1-1 0,-1 1 0,0-1 0,0 1 0,0-1 0,0 1 0,0-1 0,0 1 0,0 0-1,0 0 1,0-1 0,0 1 0,0 0 0,0 0 0,0 0 0,0 0 0,0 0 0,-2 1 0,-3-1 90,0 1 0,-1 1 0,1-1 0,0 1 0,0 0 0,-10 5 0,-2 2-132,0 1 0,1 0-1,0 1 1,1 1 0,1 0-1,0 1 1,0 1 0,1 0-1,-13 19 1,25-31-50,1-1-1,0 1 1,0-1 0,0 1 0,0 0-1,0 0 1,1-1 0,-1 1-1,0 0 1,1 0 0,-1 0 0,1 0-1,0-1 1,0 1 0,-1 0-1,1 0 1,0 0 0,1 0-1,-1 0 1,1 3 0,0-3-10,0 0 0,1-1 1,-1 1-1,0-1 0,1 1 1,-1-1-1,1 1 0,0-1 1,0 0-1,-1 0 0,1 0 1,0 0-1,0 0 0,0 0 1,0-1-1,0 1 0,0-1 1,0 1-1,4-1 0,20 5-186,-1-1 59,-1 1 0,0 1 0,0 1 0,22 11 0,-40-16 117,0 1 1,0 1 0,0-1 0,-1 1 0,1 0 0,-1 0 0,0 0 0,0 1 0,-1 0 0,1 0 0,-1 0 0,0 0 0,-1 1 0,1 0 0,-1 0-1,0 0 1,0 0 0,-1 0 0,0 0 0,2 8 0,-4-9 31,1 0 1,-1 0-1,0 1 0,0-1 1,-1 0-1,1 1 0,-1-1 0,0 0 1,-1 0-1,1 0 0,-1 0 0,0 0 1,-1 0-1,1-1 0,-1 1 1,1-1-1,-1 1 0,-1-1 0,1 0 1,-6 5-1,5-4 52,-1-1 1,1 0-1,-1-1 1,0 1-1,0-1 0,0 0 1,-1 0-1,1 0 1,-1-1-1,1 0 0,-1 0 1,0 0-1,0-1 1,0 0-1,0 0 0,0 0 1,-10-1-1,14 0-88,0 0 0,0-1 0,0 1-1,1-1 1,-1 0 0,0 1 0,1-1 0,-1 0 0,1 0-1,-1 0 1,1 0 0,-1 0 0,1 0 0,-1 0-1,1-1 1,0 1 0,0 0 0,0-1 0,0 1-1,0-1 1,0 0 0,0 1 0,0-1 0,1 1-1,-1-1 1,1 0 0,-1 0 0,1 1 0,-1-1-1,1 0 1,0-2 0,-1-7-131,1 1 1,0 0-1,1-1 1,2-12-1,9-34-306,9-8-162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6.554"/>
    </inkml:context>
    <inkml:brush xml:id="br0">
      <inkml:brushProperty name="width" value="0.05" units="cm"/>
      <inkml:brushProperty name="height" value="0.05" units="cm"/>
      <inkml:brushProperty name="color" value="#E71224"/>
    </inkml:brush>
  </inkml:definitions>
  <inkml:trace contextRef="#ctx0" brushRef="#br0">1 1 13451,'1'0'112,"1"0"0,0 0 1,-1 0-1,1 0 0,-1 0 0,1 0 0,0 1 1,-1-1-1,1 1 0,-1-1 0,1 1 1,-1-1-1,1 1 0,-1 0 0,1 0 0,-1 0 1,0 0-1,0 0 0,1 0 0,-1 0 0,0 0 1,0 1-1,0-1 0,0 0 0,0 1 1,-1-1-1,1 0 0,0 1 0,-1-1 0,1 1 1,0 0-1,-1-1 0,0 1 0,1 2 1,0 6 335,-1-1 0,0 0 0,-1 1 1,0-1-1,-2 10 0,0-4 27,-5 42 100,3 1 1,2-1-1,3 1 0,2 0 0,12 72 0,-12-118-774,4 18-487,-6-28 572,1-1 0,-1 1 0,0-1 0,0 1 0,0-1 0,0 1 0,0-1 0,-1 1 0,1-1 0,0 1 0,-1-1 0,1 1 0,-1-1 0,0 2 0,1-3 95,-1 0 0,1 0 0,0 0 0,0 0 0,-1 1 0,1-1 0,0 0-1,-1 0 1,1 0 0,0 0 0,0 0 0,-1 0 0,1-1 0,0 1 0,0 0 0,-1 0 0,1 0 0,0 0-1,-1 0 1,1 0 0,0 0 0,0-1 0,0 1 0,-1 0 0,1 0 0,0 0 0,0 0 0,-1-1 0,1 1-1,0 0 1,0 0 0,0-1 0,0 1 0,0 0 0,-1-1 0,-7-11-437,-7-15-332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6.946"/>
    </inkml:context>
    <inkml:brush xml:id="br0">
      <inkml:brushProperty name="width" value="0.05" units="cm"/>
      <inkml:brushProperty name="height" value="0.05" units="cm"/>
      <inkml:brushProperty name="color" value="#E71224"/>
    </inkml:brush>
  </inkml:definitions>
  <inkml:trace contextRef="#ctx0" brushRef="#br0">1 16 15163,'0'-1'68,"0"0"0,0 1 0,0-1 0,0 0 0,0 1 0,1-1 1,-1 1-1,0-1 0,0 0 0,1 1 0,-1-1 0,0 1 0,1-1 0,-1 1 0,1-1 0,-1 1 0,0-1 0,1 1 0,-1-1 0,1 1 0,0-1 0,-1 1 0,1 0 0,-1-1 0,1 1 0,-1 0 0,1 0 0,0-1 0,-1 1 0,1 0 1,0 0-1,-1 0 0,1 0 0,0 0 0,-1 0 0,1 0 0,0 0 0,-1 0 0,1 0 0,0 0 0,-1 0 0,1 1 0,-1-1 0,2 1 0,38 12 1201,-29-9-800,145 41-440,-136-40-641,1-1 0,1-2 0,-1 0 1,0-1-1,33-3 0,-14-7-1647,-39 9 2269,1-1 0,0 1-1,0-1 1,-1 0 0,1 0-1,-1 1 1,1-1 0,0 0-1,-1 0 1,0-1 0,1 1-1,-1 0 1,0 0-1,1-1 1,-1 1 0,0-1-1,0 1 1,1-3 0,-2 4 40,0-1 0,0 1 0,1 0 0,-1-1 0,0 1 0,0-1 0,0 1 0,0 0 0,0-1 0,0 1 0,0-1 0,0 1 0,0-1 0,0 1 0,0 0 0,0-1 0,0 1 0,-1-1 0,1 1 0,0 0 0,0-1 0,0 1 0,0 0 0,-1-1 0,1 1 0,0 0 0,-1-1 0,1 1 0,0 0 0,0 0 0,-1-1 0,1 1 0,0 0 0,-1 0 0,1-1 0,0 1 0,-1 0 0,1 0 0,-1 0 0,1 0 0,0 0 0,-1 0 0,1-1 0,-1 1 0,1 0 0,0 0 0,-1 0 0,1 0 0,-1 0 0,1 1 0,-1-1 0,0 0 0,-22 7 2126,15-2-1674,0 1 0,1 1 1,-1-1-1,1 1 0,1 0 0,0 1 0,-9 12 1,5-4-125,0 0 0,2 0 0,-8 19 1,13-26-264,0 0 1,0 1 0,1-1-1,0 0 1,1 1 0,0-1-1,1 1 1,-1-1 0,2 1-1,1 9 1,-2-16-91,1 0 0,0 0 0,-1-1 0,1 1-1,0 0 1,1-1 0,-1 1 0,0-1 0,1 1 0,0-1 0,-1 0-1,1 1 1,0-1 0,0 0 0,3 2 0,-2-2-21,0-1 1,0 1-1,0-1 1,0 0-1,0 0 1,0 0-1,0 0 0,0-1 1,0 1-1,1-1 1,-1 0-1,0 0 1,0 0-1,0 0 0,1-1 1,4 0-1,1-2 0,-1 1 0,0-1 1,0-1-1,0 1 0,-1-1 0,1 0 0,-1-1 0,0 0 0,0 0 0,0-1 0,-1 0 0,0 0 0,0 0 1,-1-1-1,8-11 0,-5 6 6,0 0 1,-2 0 0,0 0-1,0-1 1,-1 0 0,0-1-1,-1 1 1,4-27 0,-8 36-9,0-1-1,0 1 1,0-1 0,0 0 0,-1 1 0,0-1 0,0 1 0,-2-6 0,3 9-3,0 0 0,-1 0 1,1 0-1,0 0 0,-1 0 1,1 1-1,-1-1 0,1 0 1,-1 0-1,0 1 0,1-1 1,-1 0-1,0 1 0,1-1 1,-1 0-1,0 1 0,0-1 1,1 1-1,-1-1 0,0 1 1,0 0-1,0-1 0,0 1 1,0 0-1,0 0 0,0 0 1,1-1-1,-1 1 0,0 0 1,0 0-1,0 0 0,0 0 0,0 1 1,0-1-1,0 0 0,0 0 1,0 0-1,0 1 0,1-1 1,-1 1-1,0-1 0,0 1 1,0-1-1,0 1 0,1-1 1,-2 2-1,-2 1-33,1 0-1,-1 1 1,1-1 0,0 1 0,0-1-1,1 1 1,-1 0 0,1 0-1,0 1 1,0-1 0,0 0-1,1 1 1,-1-1 0,1 1 0,0-1-1,0 1 1,1 0 0,-1-1-1,1 1 1,0 0 0,0-1-1,2 9 1,-2-10-8,1 1 1,-1-1-1,1 0 1,-1 0-1,1 0 0,0 1 1,0-1-1,1 0 0,-1 0 1,1 0-1,-1-1 0,1 1 1,0 0-1,0-1 1,0 1-1,0-1 0,1 0 1,-1 1-1,1-1 0,-1 0 1,1 0-1,0-1 1,0 1-1,0-1 0,0 1 1,0-1-1,0 0 0,0 0 1,0 0-1,0-1 0,1 1 1,-1-1-1,5 1 1,19-7-305,3-5-66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8.282"/>
    </inkml:context>
    <inkml:brush xml:id="br0">
      <inkml:brushProperty name="width" value="0.05" units="cm"/>
      <inkml:brushProperty name="height" value="0.05" units="cm"/>
      <inkml:brushProperty name="color" value="#E71224"/>
    </inkml:brush>
  </inkml:definitions>
  <inkml:trace contextRef="#ctx0" brushRef="#br0">192 351 19052,'-8'2'310,"0"0"0,1 0-1,-1 0 1,1 0 0,0 1 0,0 1-1,0-1 1,0 1 0,0 0 0,1 1-1,0 0 1,0 0 0,-11 11 0,7-5-13,0 1 1,0 0-1,1 1 0,0 0 1,2 0-1,-8 15 1,13-22-246,0 0 1,0 0-1,0 0 0,0 0 1,1 0-1,0 0 1,0 1-1,1-1 1,0 0-1,0 1 0,1-1 1,1 10-1,-1-13-51,-1-1 0,1 1 0,0 0-1,0-1 1,1 1 0,-1-1 0,0 1 0,1-1-1,0 0 1,-1 1 0,1-1 0,0 0 0,0 0-1,0 0 1,1 0 0,-1-1 0,0 1 0,1-1-1,-1 1 1,1-1 0,-1 0 0,1 0 0,0 0-1,-1 0 1,1 0 0,0-1 0,0 1 0,0-1-1,4 0 1,0 0-26,0-1 0,0 1-1,-1-2 1,1 1-1,-1-1 1,1 0 0,-1 0-1,0-1 1,1 0 0,-1 0-1,-1-1 1,1 1 0,0-1-1,-1 0 1,0-1 0,5-4-1,4-6-137,0 1 0,-1-1 0,-1-1-1,12-21 1,-22 35 136,32-58-717,-31 53 598,0 0 1,0 0-1,0 0 1,-1 0-1,0 0 1,2-13 0,-4 20 131,0 0 1,0 0 0,0 0 0,0 0 0,0-1 0,0 1-1,0 0 1,0 0 0,0 0 0,0 0 0,0-1-1,0 1 1,0 0 0,0 0 0,0 0 0,0 0-1,0-1 1,0 1 0,0 0 0,0 0 0,0 0 0,0 0-1,-1-1 1,1 1 0,0 0 0,0 0 0,0 0-1,0 0 1,0 0 0,0-1 0,0 1 0,-1 0 0,1 0-1,0 0 1,0 0 0,0 0 0,0 0 0,-1 0-1,1 0 1,0 0 0,0-1 0,-8 6-230,-4 10 123,4-3 166,1 0 0,1 0 0,0 1 0,1 0 0,0 0 0,1 0 0,0 0 0,1 1 1,-2 22-1,5-34-37,0-1 1,0 1-1,0-1 1,0 1-1,0 0 1,0-1-1,0 1 1,1-1-1,-1 1 1,0-1-1,1 1 1,0-1-1,-1 1 1,1-1-1,0 1 1,0-1-1,-1 0 1,1 0-1,2 2 1,-2-2-8,0-1-1,0 1 1,0-1 0,0 1 0,0-1 0,1 1 0,-1-1-1,0 0 1,0 1 0,0-1 0,1 0 0,-1 0 0,0 0 0,0 0-1,1 0 1,-1-1 0,0 1 0,2-1 0,4-1-52,0 0 0,-1-1 1,1 0-1,-1-1 0,0 1 1,10-9-1,17-16-336,-1-1 0,-2-1 0,-1-2 1,31-44-1,-25 26-99,-2-2 1,35-76 0,-59 110 432,-4 9 65,0 0 0,-1 0 0,0 0 0,-1 0 0,0 0 0,0-1 0,-1 0 0,0 1 0,0-12 0,-2 21-8,0 0-1,0 0 1,0-1 0,0 1-1,0 0 1,0-1-1,0 1 1,0 0-1,0 0 1,0-1-1,-1 1 1,1 0-1,0 0 1,0 0-1,0-1 1,0 1-1,0 0 1,-1 0-1,1-1 1,0 1-1,0 0 1,0 0-1,0 0 1,-1 0-1,1-1 1,0 1-1,0 0 1,-1 0-1,1 0 1,0 0-1,0 0 1,-1 0-1,1 0 1,0 0-1,0 0 1,-1 0 0,1 0-1,0 0 1,0 0-1,-1 0 1,1 0-1,0 0 1,0 0-1,-1 0 1,1 0-1,0 0 1,0 0-1,-1 0 1,1 0-1,0 0 1,0 0-1,0 1 1,-1-1-1,1 0 1,0 0-1,-14 11 250,3 3 73,0-1-1,2 2 0,-1-1 1,2 1-1,-13 30 0,-24 87 1329,38-102-1399,0 0 0,2 0 0,1 1 0,2 0 0,0-1-1,3 1 1,0 0 0,10 51 0,-5-60-192,-5-22-63,-1 0 1,0 0-1,0 0 1,0 0-1,0 0 1,0 0-1,0 0 1,0 0-1,1 0 1,-1 0-1,0 1 1,0-1-1,0 0 1,0 0-1,0 0 1,0 0-1,1 0 1,-1 0-1,0 0 1,0 0-1,0 0 1,0 0-1,0-1 1,0 1-1,1 0 1,-1 0-1,0 0 1,0 0-1,0 0 1,0 0-1,0 0 1,0 0-1,0 0 1,1 0-1,-1 0 1,0 0-1,0-1 1,0 1-1,0 0 1,0 0-1,0 0 1,0 0-1,0 0 1,0 0-1,0 0 1,0-1-1,0 1 1,0 0-1,0 0 1,0 0-1,0 0 1,0 0-1,0 0 1,0-1-1,0 1 1,0 0-1,0 0 1,0 0-1,0 0 1,0 0-1,0-1 1,4-37 45,-3 11-192,-2 1-1,-1 0 1,-1 0-1,-1 0 0,-1 0 1,-17-48-1,16 63 26,4 11 128,2 2 6,0-1 0,1 1 0,-1-1 0,1 0 0,0 1 0,-1-1 0,1 0 0,0 1 0,0-1 0,0 0 0,1 2 0,3 2 15,1-1 0,-1 0-1,1-1 1,0 1 0,0-1 0,0 0-1,0 0 1,0-1 0,0 0-1,1 0 1,0 0 0,-1-1-1,1 0 1,0 0 0,-1-1 0,11 0-1,4-1 44,-1-1 0,0 0 0,1-2-1,23-7 1,-23 5 5,-1-1-1,0-1 1,0-1-1,-1-1 1,0-1-1,0 0 1,22-20-1,-32 24-56,0 0-1,-1-1 0,-1 0 0,1-1 0,-1 1 0,0-2 0,-1 1 0,0-1 0,-1 0 0,0 0 0,-1 0 0,1-1 0,-2 1 1,0-1-1,3-21 0,-5 28-29,-1-1 0,0 1 0,0-1 0,0 1 0,-1-1 0,0 1 0,0-1 0,-2-7 0,2 11 6,1 0 0,-1 0 0,1 0 0,-1 0 0,1 0 0,-1 0 0,0 0 0,0 0 1,1 0-1,-1 0 0,0 0 0,0 0 0,0 0 0,0 1 0,0-1 0,0 0 0,0 1 0,0-1 0,-1 1 1,1-1-1,0 1 0,0-1 0,0 1 0,0 0 0,-1 0 0,1-1 0,0 1 0,0 0 0,-1 0 0,1 0 1,0 1-1,0-1 0,-1 0 0,1 0 0,-2 1 0,-2 1 4,0 1 0,1 0 1,-1-1-1,0 1 0,1 1 0,0-1 1,0 1-1,0 0 0,0-1 0,0 2 1,1-1-1,0 0 0,-4 8 0,-3 3 77,1 2-1,-11 27 0,14-25 35,0 1 1,1-1-1,-4 39 1,2 61 181,6-87-298,0-13 10,0-8 5,1 0 0,0 0 0,0 0-1,4 15 1,-4-26 15,-1 0 0,1 1-1,0-1 1,0 0 0,0 1 0,0-1-1,0 0 1,0 1 0,0-1 0,0 0-1,0 1 1,1-1 0,-1 0 0,0 1-1,0-1 1,0 0 0,0 1 0,0-1-1,1 0 1,-1 1 0,0-1 0,0 0-1,0 0 1,1 1 0,-1-1 0,0 0-1,0 0 1,1 0 0,-1 1 0,0-1-1,0 0 1,1 0 0,-1 0 0,0 0-1,1 0 1,-1 0 0,0 1 0,1-1-1,-1 0 1,0 0 0,1 0 0,-1 0-1,0 0 1,1 0 0,-1 0-1,0 0 1,1 0 0,-1-1 0,0 1-1,1 0 1,-1 0 0,0 0 0,1 0-1,-1 0 1,0 0 0,0-1 0,1 1-1,-1 0 1,0 0 0,0-1 0,1 1-1,-1 0 1,0 0 0,1-1 0,9-4 1120,-10 4-890,0 1-243,0 0 0,0 0 0,0 1-1,0-1 1,0 0 0,0 0 0,0 0 0,0 0 0,0 0 0,0 0-1,0 0 1,1 0 0,-1 0 0,0 0 0,0 0 0,0 0 0,0 0 0,0 0-1,0 0 1,0 0 0,0 0 0,0 0 0,0 0 0,0 0 0,1 0 0,-1 0-1,0 0 1,0 0 0,0 0 0,0-1 0,0 1 0,0 0 0,0 0 0,0 0-1,0 0 1,0 0 0,0 0 0,0 0 0,1 0 304,-8 8-534,-2-48-4208,2 23 3829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09.559"/>
    </inkml:context>
    <inkml:brush xml:id="br0">
      <inkml:brushProperty name="width" value="0.05" units="cm"/>
      <inkml:brushProperty name="height" value="0.05" units="cm"/>
      <inkml:brushProperty name="color" value="#E71224"/>
    </inkml:brush>
  </inkml:definitions>
  <inkml:trace contextRef="#ctx0" brushRef="#br0">0 392 15755,'16'-8'5391,"73"-47"-3085,-53 28-1682,-1-1-1,32-34 1,-56 51-533,0-1 0,-1 0 0,0 0-1,-1-1 1,-1-1 0,0 1 0,-1-1-1,0 0 1,6-21 0,-12 30-83,0 0 1,-1 1-1,1-1 1,-1 0-1,1 0 1,-1 1-1,-1-7 1,1 10-10,0 1 0,-1-1 0,1 0 0,0 0 1,0 0-1,0 1 0,-1-1 0,1 0 0,0 1 1,-1-1-1,1 0 0,0 0 0,-1 1 0,1-1 1,-1 1-1,1-1 0,-1 0 0,0 1 0,1-1 0,-1 1 1,1-1-1,-1 1 0,0 0 0,0-1 0,1 1 1,-1 0-1,0-1 0,1 1 0,-1 0 0,0 0 1,0 0-1,0-1 0,1 1 0,-1 0 0,0 0 0,0 0 1,0 0-1,1 1 0,-1-1 0,0 0 0,0 0 1,1 0-1,-1 1 0,0-1 0,0 0 0,1 1 1,-1-1-1,-1 1 0,-5 3-13,0 1 0,0-1 0,1 1 1,-1 0-1,1 1 0,0-1 0,-5 9 0,-39 49-59,41-51 65,-11 16 15,0 2-1,2 0 1,1 1 0,-21 53-1,37-80 0,0 0-1,0 0 0,0 0 1,0 0-1,1 0 0,0 0 1,0 0-1,0 0 0,0 0 1,1 6-1,-1-9-4,1 1 0,-1-1 0,1 0 0,-1 0 1,1 0-1,-1 0 0,1 0 0,0 0 0,-1 0 0,1 0 0,0 0 0,0-1 0,0 1 0,0 0 1,-1 0-1,1-1 0,0 1 0,0 0 0,1-1 0,-1 1 0,0-1 0,0 1 0,0-1 0,0 0 1,0 0-1,0 1 0,1-1 0,-1 0 0,0 0 0,0 0 0,0 0 0,0 0 0,1 0 1,-1-1-1,0 1 0,0 0 0,0-1 0,0 1 0,0 0 0,2-2 0,11-4-7,0 0-1,0-2 0,0 0 1,-1 0-1,0-1 1,-1-1-1,18-18 0,17-11-149,-42 39 19,-5 8 78,-9 17 41,7-17-11,2-8 30,-1 0-1,1 1 1,0-1-1,0 0 1,0 0-1,0 0 0,0 1 1,0-1-1,0 0 1,0 0-1,0 1 1,0-1-1,0 0 1,0 0-1,0 1 1,0-1-1,0 0 1,0 0-1,0 1 1,0-1-1,0 0 0,0 0 1,0 0-1,0 1 1,0-1-1,0 0 1,1 0-1,-1 1 1,0-1-1,0 0 1,0 0-1,0 0 1,0 0-1,1 1 1,-1-1-1,0 0 1,0 0-1,0 0 0,1 0 1,-1 0-1,0 0 1,0 0-1,1 1 1,-1-1-1,0 0 1,0 0-1,0 0 1,1 0-1,-1 0 1,0 0-1,0 0 1,1 0-1,-1 0 0,0 0 1,0 0-1,1 0 1,-1-1-1,0 1 1,1 0-1,17-7 6,-14 4-1,53-24 96,1 3 1,2 2-1,76-17 0,-128 37-85,0 1 0,0 0 0,0 0-1,13 1 1,-20 0-14,0 0-1,0 0 0,0 0 1,0 1-1,0-1 0,1 0 1,-1 0-1,0 1 0,0-1 1,-1 0-1,1 1 1,0-1-1,0 1 0,0 0 1,0-1-1,0 1 0,0-1 1,-1 1-1,1 0 0,0 0 1,-1 0-1,1-1 0,0 1 1,-1 0-1,1 0 1,-1 0-1,1 0 0,-1 0 1,0 0-1,1 0 0,-1 0 1,0 0-1,0 0 0,0 0 1,1 0-1,-1 0 0,0 0 1,0 0-1,-1 0 1,1 0-1,0 0 0,0 0 1,0 0-1,-1 2 0,-4 8 31,0 0-1,0 0 1,-1 0 0,0 0-1,-1-1 1,0 0-1,-17 17 1,0 3 98,2-2 6,6-9 59,-15 27-1,30-46-185,1 1-1,-1 0 0,1 0 0,-1-1 0,1 1 0,0 0 0,-1 0 0,1-1 0,0 1 1,0 0-1,-1 0 0,1 0 0,0 0 0,0 0 0,0-1 0,0 3 0,0-3-5,1 0-1,-1 0 0,0 0 1,0 0-1,1 1 0,-1-1 1,0 0-1,0 0 1,1 0-1,-1 0 0,0 0 1,1 0-1,-1 0 0,0 0 1,1 0-1,-1 0 0,0 0 1,0 0-1,1 0 0,-1 0 1,0 0-1,1 0 0,-1 0 1,0 0-1,0 0 0,1 0 1,-1 0-1,1-1 0,23-13 11,26-34-575,-31 29-324,-19 19 844,0 0 0,0 0 1,0-1-1,0 1 0,1 0 1,-1 0-1,0 0 0,0-1 0,0 1 1,0 0-1,1 0 0,-1 0 0,0 0 1,0 0-1,0-1 0,1 1 1,-1 0-1,0 0 0,0 0 0,1 0 1,-1 0-1,0 0 0,0 0 0,1 0 1,-1 0-1,0 0 0,0 0 1,1 0-1,-1 0 0,0 0 0,0 0 1,0 0-1,1 0 0,0 8-749,-6 12-467,4-18 1190,1-1 0,-1 0 0,0 0 0,1 0 0,-1 0-1,0 0 1,0 0 0,0 0 0,0 0 0,0 0-1,0 0 1,0 0 0,0 0 0,0-1 0,0 1 0,0 0-1,0-1 1,-1 1 0,1-1 0,0 0 0,0 1-1,-1-1 1,-1 0 0,-16 0-303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23.479"/>
    </inkml:context>
    <inkml:brush xml:id="br0">
      <inkml:brushProperty name="width" value="0.05" units="cm"/>
      <inkml:brushProperty name="height" value="0.05" units="cm"/>
      <inkml:brushProperty name="color" value="#E71224"/>
    </inkml:brush>
  </inkml:definitions>
  <inkml:trace contextRef="#ctx0" brushRef="#br0">123 105 6297,'-1'0'21,"1"1"-1,-1-1 1,1 0-1,-1 0 1,1 0-1,-1 0 1,1 0-1,-1 0 0,1 0 1,-1 0-1,1 0 1,-1 0-1,1 0 1,-1 0-1,1 0 1,-1 0-1,1 0 1,-1 0-1,1-1 0,-1 1 1,1 0-1,-1 0 1,1-1-1,0 1 1,-1 0-1,1 0 1,0-1-1,-1 1 1,1 0-1,-1-1 0,1 1 1,0-1-1,0 1 1,-1-1-1,1 1 1,0 0-1,0-1 1,0 1-1,-1-1 1,1 1-1,0-1 0,0 1 1,0-1-1,0 1 1,0-1-1,0 1 1,0-1-1,0 1 1,0-1-1,0 1 1,0-1-1,1 0 0,4-28 1717,-5 26-1150,4-13 1349,-2 9-389,0 0-1,0 0 1,-1 0-1,0-8 0,-12 34 1858,-6 23-2250,-7 10-770,3 2 0,3 1 1,-13 61-1,30-113-511,1 1-1,0-1 1,-1 1 0,2 0-1,-1-1 1,0 1 0,1-1-1,-1 1 1,1 0 0,0-1-1,0 0 1,0 1 0,2 2-1,-2-4 54,0-1-1,0 0 0,-1 0 1,1 0-1,0 0 1,0 0-1,0-1 1,0 1-1,0 0 0,0 0 1,0-1-1,0 1 1,0 0-1,0-1 0,0 1 1,1-1-1,-1 1 1,0-1-1,0 0 0,0 1 1,1-1-1,-1 0 1,0 0-1,1 0 1,-1 0-1,0 0 0,0 0 1,1-1-1,-1 1 1,0 0-1,0-1 0,1 1 1,-1 0-1,0-1 1,0 0-1,0 1 1,0-1-1,0 0 0,1 0 1,11-10-824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26.143"/>
    </inkml:context>
    <inkml:brush xml:id="br0">
      <inkml:brushProperty name="width" value="0.05" units="cm"/>
      <inkml:brushProperty name="height" value="0.05" units="cm"/>
      <inkml:brushProperty name="color" value="#E71224"/>
    </inkml:brush>
  </inkml:definitions>
  <inkml:trace contextRef="#ctx0" brushRef="#br0">370 249 12619,'0'0'101,"1"-1"0,-1 1 0,0 0 0,0 0-1,1-1 1,-1 1 0,0 0 0,0 0 0,1-1 0,-1 1 0,0 0 0,0-1 0,0 1 0,1 0 0,-1-1 0,0 1 0,0-1 0,0 1 0,0 0 0,0-1 0,0 1 0,0 0 0,0-1 0,0 1-1,0-1 1,0 1 0,0 0 0,0-1 0,0 1 0,0 0 0,0-1 0,-1 0 0,-11-5 2316,-19 3-332,11 5-1944,1 1-1,0 1 1,0 1-1,0 0 1,0 2 0,1 0-1,0 1 1,0 1-1,1 0 1,0 1-1,1 1 1,0 1-1,1 1 1,0 0-1,-16 18 1,28-27-109,-1-1 0,1 1 0,0 0 0,1 0 0,-1 0 0,1 0 1,-1 1-1,1-1 0,0 0 0,1 1 0,-1 0 0,1-1 0,0 1 0,0 5 0,1-10-27,0 1 0,0-1 0,0 1 0,0-1-1,0 1 1,0-1 0,0 0 0,0 1 0,0-1 0,0 1-1,1-1 1,-1 1 0,0-1 0,0 1 0,0-1-1,1 0 1,-1 1 0,0-1 0,1 0 0,-1 1 0,0-1-1,1 0 1,-1 1 0,1-1 0,-1 0 0,0 1 0,1-1-1,-1 0 1,1 0 0,0 0 0,18 0 90,17-13 16,10-9-18,-1-3-1,-1-1 1,-1-2-1,-2-2 1,-1-2-1,-1-2 1,-2-1-1,40-49 1,-66 71 39,-1 0 0,0-1 0,-1 0 0,0-1 0,-1 0 0,7-19 0,-15 34-119,0-1 1,0 1 0,0 0-1,1 0 1,-1-1 0,0 1-1,0 0 1,0-1 0,0 1-1,0 0 1,0-1 0,0 1-1,0 0 1,0-1 0,0 1-1,0 0 1,0-1 0,0 1-1,0 0 1,0 0 0,0-1-1,0 1 1,0 0 0,0-1-1,0 1 1,0 0 0,-1-1-1,1 1 1,0 0 0,-1-1-1,-7 6 152,-12 15-22,-22 30-102,2 2 1,-42 73 0,76-116-46,1 2 0,0-1 0,1 0 0,0 1 1,-2 12-1,5-21-1,1 1 0,0-1 1,-1 0-1,1 1 1,0-1-1,0 1 0,1-1 1,-1 0-1,0 1 0,1-1 1,-1 0-1,1 1 0,1 2 1,-1-3 0,0-1 0,0 0 0,0 0-1,1 1 1,-1-1 0,0 0 0,0 0 0,1 0 0,-1 0 0,1 0 0,-1 0-1,1-1 1,-1 1 0,1 0 0,-1-1 0,1 0 0,0 1 0,-1-1 0,1 0-1,0 1 1,2-1 0,3 0-6,-1-1 0,1 1 1,-1-1-1,1 0 0,-1-1 0,0 0 0,0 0 0,1 0 0,-1 0 1,0-1-1,-1 0 0,7-4 0,9-8 8,33-28-1,-49 39 3,89-93 95,-109 114-85,-18 28 0,29-39-8,1 0 0,-1 0-1,1 0 1,1 0 0,-1 0-1,1 1 1,0-1 0,1 1-1,-2 10 1,3-16-4,0 1 1,0-1-1,0 0 0,0 0 1,0 1-1,0-1 0,0 0 0,0 1 1,1-1-1,-1 0 0,1 0 1,-1 0-1,1 1 0,-1-1 1,1 0-1,0 0 0,-1 0 1,1 0-1,0 0 0,0 0 1,0 0-1,0 0 0,0-1 1,1 2-1,0-1-1,1 0 1,-1 0-1,1 0 0,-1 0 1,1-1-1,-1 1 0,1-1 1,0 0-1,-1 0 0,1 0 1,3 0-1,6-2 14,0 0-1,0 0 1,-1-1-1,15-6 1,11-7 72,-1-1 1,0-2-1,-1-1 1,-1-2-1,49-41 1,-72 50-25,-22 14-18,-22 15-10,8 0-24,-27 23 1,45-33-9,0 0-1,0 0 1,1 1 0,0 0 0,0 1-1,1 0 1,-10 15 0,14-21 0,0 0 1,1 0-1,-1 0 0,0 0 1,1 0-1,-1 0 1,1 0-1,-1 0 0,1 0 1,0 0-1,0 0 0,0 0 1,0 0-1,0 1 0,0-1 1,1 0-1,-1 0 0,1 0 1,-1 0-1,1 0 1,0 0-1,0 0 0,0-1 1,0 1-1,0 0 0,0 0 1,1-1-1,-1 1 0,0-1 1,1 1-1,-1-1 0,1 1 1,0-1-1,-1 0 1,1 0-1,0 0 0,0 0 1,0 0-1,0 0 0,2 0 1,2 1-17,0 0 1,-1-1-1,1 1 1,0-1-1,0-1 1,-1 1-1,1-1 1,0 0-1,0 0 1,0-1-1,0 0 1,-1 0-1,11-3 1,-12 2-192,-1 0 1,1 0 0,0 0 0,-1 0-1,1-1 1,-1 0 0,0 1 0,0-1 0,0 0-1,0-1 1,-1 1 0,1 0 0,-1-1-1,0 1 1,0-1 0,0 0 0,0 0-1,-1 0 1,1 0 0,-1 0 0,0 0-1,1-8 1,1-10-728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26.578"/>
    </inkml:context>
    <inkml:brush xml:id="br0">
      <inkml:brushProperty name="width" value="0.05" units="cm"/>
      <inkml:brushProperty name="height" value="0.05" units="cm"/>
      <inkml:brushProperty name="color" value="#E71224"/>
    </inkml:brush>
  </inkml:definitions>
  <inkml:trace contextRef="#ctx0" brushRef="#br0">29 9 17868,'0'0'2504,"-2"0"-1495,-3-1-449,-1 1 3937,2 0-4377,4 1-680,-6-3 336,0-4-65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27.667"/>
    </inkml:context>
    <inkml:brush xml:id="br0">
      <inkml:brushProperty name="width" value="0.05" units="cm"/>
      <inkml:brushProperty name="height" value="0.05" units="cm"/>
      <inkml:brushProperty name="color" value="#E71224"/>
    </inkml:brush>
  </inkml:definitions>
  <inkml:trace contextRef="#ctx0" brushRef="#br0">367 41 16620,'2'-1'249,"-1"0"1,1 0 0,-1-1-1,1 1 1,-1 0 0,0-1-1,0 1 1,0 0 0,0-1 0,0 1-1,0-1 1,0 0 0,0 1-1,-1-1 1,2-3 0,-2 5-159,0-1 0,0 1 0,0-1 1,0 1-1,-1-1 0,1 1 0,0-1 1,0 1-1,0-1 0,0 1 0,-1 0 0,1-1 1,0 1-1,0-1 0,-1 1 0,1 0 1,0-1-1,0 1 0,-1 0 0,1-1 0,-1 1 1,1 0-1,-1-1 0,-18-3 1276,7 4-1120,0 1 0,0 1 0,0 0 0,0 0 0,0 1 0,-20 8 0,-65 34 185,48-17-239,44-25-174,1 0-1,0 1 1,0-1-1,0 1 1,1-1 0,-1 1-1,1 1 1,-5 6-1,7-10-25,1 0 0,-1 0-1,1 1 1,0-1 0,-1 0-1,1 0 1,0 0-1,0 0 1,0 0 0,0 1-1,0-1 1,0 0 0,0 0-1,0 0 1,1 0 0,-1 1-1,0-1 1,1 0 0,-1 0-1,1 0 1,-1 0-1,1 0 1,-1 0 0,1 0-1,0 0 1,-1 0 0,1 0-1,0-1 1,0 1 0,0 0-1,0 0 1,0-1 0,0 1-1,0 0 1,0-1-1,0 1 1,2 0 0,6 3-80,-1 0 1,1-1 0,15 4-1,-17-5 54,18 4-121,0 0-21,37 15 0,-57-19 158,1 0 0,-1 1 0,0 0 0,0-1 0,0 2 1,-1-1-1,1 1 0,-1-1 0,0 1 0,0 1 0,0-1 1,6 9-1,-9-11 18,0 0 1,0 1 0,-1-1-1,1 0 1,0 1 0,-1-1-1,0 1 1,0-1 0,1 1-1,-1 0 1,-1-1 0,1 1-1,0-1 1,-1 1-1,1-1 1,-1 0 0,0 1-1,0-1 1,1 1 0,-2-1-1,1 0 1,0 0 0,0 0-1,-1 0 1,1 0 0,-1 0-1,0 0 1,-2 2 0,-4 4 94,0 0 1,-1-1 0,0 0 0,-19 10 0,5-4 247,0-1 0,-34 12 1,48-21-274,0 0 0,-1 0 0,1-1 1,-1 0-1,0-1 0,1 0 1,-1-1-1,0 0 0,-16-2 1,25 2-141,-1 0 1,1 0-1,-1-1 1,1 1-1,0-1 1,-1 1 0,1-1-1,0 1 1,0-1-1,-1 0 1,1 1-1,0-1 1,0 0 0,0 0-1,0 0 1,0 0-1,0 0 1,0 0 0,0 0-1,0-1 1,0 1-1,1 0 1,-1 0-1,0-1 1,1 1 0,-1 0-1,1-1 1,0 1-1,-1-1 1,1 1-1,0 0 1,0-1 0,0 1-1,0-1 1,0 1-1,0-1 1,0 1 0,1 0-1,-1-1 1,1-1-1,1-4-80,0 0 0,1 0 0,0 0 0,0 1 0,1-1 0,0 1-1,4-6 1,14-13-444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28.428"/>
    </inkml:context>
    <inkml:brush xml:id="br0">
      <inkml:brushProperty name="width" value="0.05" units="cm"/>
      <inkml:brushProperty name="height" value="0.05" units="cm"/>
      <inkml:brushProperty name="color" value="#E71224"/>
    </inkml:brush>
  </inkml:definitions>
  <inkml:trace contextRef="#ctx0" brushRef="#br0">152 0 17548,'-6'18'2286,"-13"18"-1530,1 1 1,2 1 0,2 0 0,2 1-1,-14 68 1,22-81-703,0 0 1,2 1-1,2-1 0,0 0 0,1 0 0,2 1 0,0-1 1,2-1-1,16 51 0,-20-75-434,0-5 89,-3-13-95,-4-25-73,-1 14 271,-1 1-1,-16-34 1,6 15 718,18 46-516,0 0-1,0 0 1,0-1 0,0 1-1,0 0 1,0 0-1,0-1 1,0 1 0,0 0-1,0 0 1,0-1 0,0 1-1,1 0 1,-1 0-1,0 0 1,0-1 0,0 1-1,0 0 1,0 0 0,1 0-1,-1 0 1,0-1-1,0 1 1,0 0 0,1 0-1,-1 0 1,0 0 0,0 0-1,0 0 1,1 0 0,-1-1-1,0 1 1,0 0-1,1 0 1,-1 0 0,0 0-1,0 0 1,1 0 0,-1 0-1,0 0 1,0 0-1,0 0 1,1 0 0,-1 1-1,0-1 1,0 0 0,1 0-1,-1 0 1,0 0 0,0 0-1,0 0 1,1 0-1,-1 1 1,23 5 105,-11-3-72,30 5-952,0-2 1,1-1 0,0-2 0,0-3 0,0-1 0,-1-2 0,51-10 0,-59 3 672,-20 1 710,-14 8-446,1 1-1,-1 0 1,0 0 0,0 0 0,0-1-1,0 1 1,0 0 0,1 0 0,-1-1-1,0 1 1,0 0 0,0 0-1,0-1 1,0 1 0,0 0 0,0 0-1,0-1 1,0 1 0,0 0 0,0 0-1,0-1 1,0 1 0,0 0-1,0 0 1,0-1 0,0 1 0,0 0-1,-1 0 1,1-1 0,0 1 0,0 0-1,0 0 1,0-1 0,0 1-1,-1 0 1,1 0 0,0 0 0,0 0-1,0-1 1,-1 1 0,1 0 0,0 0-1,-1 0 1,-1-1 123,1 0 0,-1 0-1,-1 1 1,1-1 0,0 1 0,0-1-1,0 1 1,0 0 0,0 0 0,0 0 0,0 0-1,-1 0 1,1 0 0,0 0 0,0 1-1,0-1 1,-3 2 0,-38 14 1281,37-13-1173,-14 6 261,1 0-1,-18 13 1,31-19-442,1 0 0,0 1 0,0 0 0,1 0 1,-1 0-1,1 1 0,0-1 0,0 1 0,1 0 0,-1 0 0,-3 9 0,6-13-71,1 0 0,-1 0 0,1 0 0,0 0 0,0 0 0,-1 0 0,1 0 0,0 0 0,0 0 0,0 0 0,0 0-1,0 0 1,0 0 0,0 0 0,1 0 0,-1 0 0,0 0 0,1 0 0,-1 0 0,0 0 0,1-1 0,-1 1 0,1 0 0,-1 0-1,1 0 1,0 0 0,-1-1 0,1 1 0,0 0 0,-1-1 0,1 1 0,0 0 0,0-1 0,0 1 0,0-1 0,0 0-1,0 1 1,-1-1 0,1 1 0,2-1 0,3 2-3,-1-1 0,1 0 0,0 0 0,0 0-1,9-1 1,-3-1-4,0 0-1,0 0 1,1-2-1,-2 1 1,1-2-1,0 1 0,0-2 1,17-8-1,-23 10-4,1-1-1,-1 1 1,0-1-1,0 0 0,-1-1 1,1 1-1,-1-1 1,0 0-1,0-1 0,-1 1 1,0-1-1,0 0 1,0 0-1,0 0 0,-1-1 1,3-7-1,-6 14 2,0-1-1,0 1 0,0 0 1,1 0-1,-1-1 0,0 1 1,0 0-1,0 0 1,0-1-1,0 1 0,0 0 1,0 0-1,0-1 0,0 1 1,0 0-1,0 0 1,0-1-1,0 1 0,0 0 1,0 0-1,0-1 0,0 1 1,0 0-1,0 0 0,-1-1 1,1 1-1,0 0 1,0 0-1,0-1 0,0 1 1,0 0-1,-1 0 0,1 0 1,0 0-1,0-1 0,-10 4-8,-10 13 35,11-7 58,1 1 1,0 0-1,0 1 0,1-1 1,1 1-1,-7 16 1,12-24-79,0 0-1,0 0 1,0 0 0,0 1 0,0-1-1,1 0 1,0 0 0,-1 1 0,1-1-1,1 0 1,-1 0 0,2 7 0,-2-8-57,1 0 0,0 0 0,0 0 0,0 0 1,1 0-1,-1-1 0,0 1 0,1 0 0,-1-1 0,1 1 1,0-1-1,0 1 0,-1-1 0,1 0 0,0 0 0,0 0 1,0 0-1,0 0 0,0 0 0,0 0 0,3 0 1,-1 0-117,1 0 1,0 0 0,-1-1 0,1 0 0,-1 0 0,1 0 0,-1 0 0,1-1 0,0 1 0,-1-1 0,8-3 0,12-3-458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2.649"/>
    </inkml:context>
    <inkml:brush xml:id="br0">
      <inkml:brushProperty name="width" value="0.05" units="cm"/>
      <inkml:brushProperty name="height" value="0.05" units="cm"/>
    </inkml:brush>
  </inkml:definitions>
  <inkml:trace contextRef="#ctx0" brushRef="#br0">1 1834 12947,'1'0'109,"0"0"1,1 0-1,-1 0 1,0 0-1,1-1 0,-1 1 1,0 0-1,0-1 1,0 1-1,1-1 1,-1 0-1,0 1 0,0-1 1,2-1-1,7-5 99,342-211 2392,-205 125-2146,468-308 463,61-38-691,-322 212-190,115-70-194,-400 253-570,65-53 1,-131 94 290,-9 4 272,-4 2 4,-13 0-201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29.587"/>
    </inkml:context>
    <inkml:brush xml:id="br0">
      <inkml:brushProperty name="width" value="0.05" units="cm"/>
      <inkml:brushProperty name="height" value="0.05" units="cm"/>
      <inkml:brushProperty name="color" value="#E71224"/>
    </inkml:brush>
  </inkml:definitions>
  <inkml:trace contextRef="#ctx0" brushRef="#br0">143 432 18748,'0'0'103,"0"-1"-1,1 0 1,-1 0-1,0 0 1,0 1 0,0-1-1,0 0 1,0 0-1,0 0 1,0 1-1,0-1 1,0 0 0,0 0-1,0 0 1,0 0-1,0 1 1,-1-1 0,1 0-1,0 0 1,-1 1-1,1-1 1,0 0-1,-1 1 1,1-1 0,-1 0-1,1 1 1,-1-1-1,1 0 1,-1 1 0,0-1-1,1 1 1,-1-1-1,0 1 1,1 0-1,-1-1 1,0 1 0,0 0-1,1-1 1,-1 1-1,0 0 1,0 0 0,0 0-1,1-1 1,-1 1-1,-2 0 1,0 1 17,0-1 1,0 0 0,0 1-1,0 0 1,0-1-1,0 1 1,1 0-1,-1 1 1,0-1-1,0 0 1,-4 4-1,-2 2-5,1 1 0,0 0 0,1 0 0,-1 0-1,-7 13 1,11-15-58,0 0-1,1 0 1,0 0-1,0 1 1,0-1-1,1 1 1,0 0-1,0 0 0,-1 9 1,2-15-44,1 1 1,0-1-1,0 0 1,0 1-1,0-1 0,0 0 1,0 1-1,1-1 1,-1 0-1,0 1 0,1-1 1,-1 0-1,1 1 1,-1-1-1,1 0 0,0 0 1,-1 0-1,1 0 1,0 0-1,0 0 0,0 0 1,1 2-1,0-2-4,0 0-1,0 0 0,-1-1 1,1 1-1,0-1 1,0 1-1,0-1 0,0 0 1,0 1-1,0-1 1,-1 0-1,1 0 0,0-1 1,2 1-1,6-2 3,-1 0 0,0-1-1,0 0 1,0 0 0,10-6 0,-1 0-22,-1-1 1,0-1 0,0-1-1,-2 0 1,1-1-1,-2 0 1,1-2 0,20-27-1,-34 41-1,0-1 0,0 1-1,0-1 1,0 0-1,0 1 1,-1-1 0,1 0-1,0 0 1,0-3-1,-4 2-97,-8 9 26,4 1 63,1 0 0,0 0 0,0 0 0,0 0 0,-6 12 0,10-15 18,0 0 0,0 0 0,0 0 0,0 0 0,1 0 0,0 0 0,0 1 0,0-1 0,0 0 0,1 1 0,-1-1 0,1 0 0,1 9 0,-1-11-8,1-1 0,-1 1 0,1-1 1,-1 0-1,1 1 0,0-1 0,0 0 1,-1 1-1,1-1 0,0 0 0,0 0 1,0 0-1,1 1 0,-1-1 1,0 0-1,0-1 0,0 1 0,1 0 1,-1 0-1,1 0 0,-1-1 0,0 1 1,1-1-1,-1 1 0,1-1 0,-1 0 1,1 1-1,-1-1 0,1 0 1,0 0-1,-1 0 0,1 0 0,-1 0 1,3-1-1,3 0-163,1 0 1,0-1-1,0 0 0,-1 0 1,10-5-1,1-2-318,-1 0 0,0-1 0,-1-1 0,0-1 0,-1 0 0,-1-1 0,0 0 0,0-2 0,13-17 0,13-23-1290,41-73-1,-73 116 1603,32-57 787,31-76-1,-82 172 3451,-65 162 270,63-145-4023,2 1 0,2 0 0,1 0 0,3 1-1,0 54 1,7-138-458,8-44-1,-3 29-143,-6 28 131,0 18 62,-1 0 0,1 0 0,0 0-1,0 0 1,3-10 0,3 22 21,-2 0 102,0-1 1,1 0 0,-1 0-1,1 0 1,0 0 0,0-1-1,9 3 1,-3-4 3,-1-2 0,1 0-1,-1 0 1,1-1 0,-1 0 0,0-1-1,1-1 1,-1 1 0,0-2 0,-1 0 0,1 0-1,0-1 1,11-7 0,-3 1-5,0-1 1,-1 0-1,-1-2 1,0 0-1,29-33 0,-33 32-13,17-26 1,-27 38-7,-1 0 0,-1 0 0,1 0 1,0-1-1,-1 1 0,1 0 0,-1 0 1,0-1-1,0 1 0,0-1 0,-1 1 1,1-1-1,-1 1 0,0-1 0,0 0 1,-1-5-1,1 8 0,0 1 0,-1-1 0,1 0 0,-1 1-1,1-1 1,-1 0 0,1 1 0,-1-1 0,1 1 0,-1-1 0,1 1 0,-1-1-1,0 1 1,1-1 0,-1 1 0,0 0 0,1-1 0,-1 1 0,0 0 0,1 0-1,-1-1 1,0 1 0,0 0 0,0 0 0,1 0 0,-1 0 0,0 0 0,0 0 0,1 0-1,-1 0 1,0 0 0,0 1 0,1-1 0,-1 0 0,0 0 0,0 1 0,1-1-1,-1 0 1,0 1 0,1-1 0,-2 1 0,-26 18-40,9-2 85,0 1 1,1 1-1,2 0 0,0 2 0,0 0 0,2 0 0,1 1 1,1 1-1,1 0 0,-11 33 0,19-48-12,1-1 1,0 1-1,0 0 0,1-1 0,0 1 0,0 0 1,1 0-1,0 0 0,2 15 0,-1-20-24,-1 1-1,1-1 0,1 0 1,-1 0-1,0 0 0,1 0 1,-1-1-1,1 1 1,0 0-1,0-1 0,0 1 1,0-1-1,0 1 0,1-1 1,-1 0-1,1 0 1,-1 0-1,1-1 0,0 1 1,0 0-1,-1-1 0,1 0 1,0 0-1,1 0 0,-1 0 1,6 1-1,3-1 0,-1 0 0,0-1-1,1 0 1,-1-1 0,0 0-1,0-1 1,1-1 0,-1 1-1,0-2 1,-1 1 0,1-2-1,-1 1 1,19-12 0,-2-1-22,0-1 1,-1-2 0,37-35 0,-48 44-11,-15 10 26,0 1-1,0 0 1,0 0-1,0 0 1,0 0 0,0 0-1,0 0 1,1 0 0,-1 0-1,0 0 1,0 0-1,0 0 1,0 0 0,0 0-1,0 0 1,0 0-1,0 0 1,1 0 0,-1 0-1,0 0 1,0 0-1,0 0 1,0 0 0,0 0-1,0 0 1,0 0 0,0 0-1,1 0 1,-1 0-1,0 0 1,0 0 0,0 0-1,0 0 1,0 1-1,0-1 1,0 0 0,0 0-1,0 0 1,0 0 0,0 0-1,1 0 1,-1 0-1,0 0 1,0 0 0,0 1-1,0-1 1,0 0-1,0 0 1,0 0 0,0 0-1,0 0 1,0 0 0,0 0-1,0 0 1,0 1-1,0-1 1,0 0 0,-9 26 2,5-16 29,2-5-18,-2 5 23,0 0-1,0 0 0,1 0 0,1 0 0,-1 1 0,2-1 0,0 1 0,0 17 1,1-27-61,0 0 1,0 0-1,0 0 1,0 0 0,0 0-1,0 0 1,1 0 0,-1 0-1,0 0 1,1 0-1,-1 0 1,1 0 0,-1 0-1,1 0 1,-1 0 0,1 0-1,0-1 1,-1 1-1,1 0 1,0 0 0,0-1-1,0 1 1,0 0-1,-1-1 1,1 1 0,0-1-1,0 1 1,0-1 0,0 0-1,0 1 1,0-1-1,0 0 1,0 0 0,0 0-1,1 1 1,-1-1 0,0 0-1,0 0 1,0-1-1,0 1 1,0 0 0,0 0-1,0 0 1,0-1 0,0 1-1,0 0 1,2-2-1,1 0-204,-1 0 0,1 0 0,0 0 0,-1 0-1,1-1 1,-1 1 0,0-1 0,1 0 0,-2 0-1,6-7 1,6-18-418,-1-9-202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0.023"/>
    </inkml:context>
    <inkml:brush xml:id="br0">
      <inkml:brushProperty name="width" value="0.05" units="cm"/>
      <inkml:brushProperty name="height" value="0.05" units="cm"/>
      <inkml:brushProperty name="color" value="#E71224"/>
    </inkml:brush>
  </inkml:definitions>
  <inkml:trace contextRef="#ctx0" brushRef="#br0">12 14 19188,'-5'-9'1897,"1"5"-1273,1 4-280,3 7 968,0 2-312,0 2-808,3 3-472,3 4-840,1-1 376,5 1 456,0 1-216,4 1-265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0.443"/>
    </inkml:context>
    <inkml:brush xml:id="br0">
      <inkml:brushProperty name="width" value="0.05" units="cm"/>
      <inkml:brushProperty name="height" value="0.05" units="cm"/>
      <inkml:brushProperty name="color" value="#E71224"/>
    </inkml:brush>
  </inkml:definitions>
  <inkml:trace contextRef="#ctx0" brushRef="#br0">150 283 18564,'-9'5'618,"-11"5"644,0 0 0,-31 23 1,47-30-1121,0 0 0,1 0 1,-1 1-1,0-1 0,1 1 1,0 0-1,0 0 1,0 0-1,0 0 0,1 1 1,-1-1-1,1 1 0,0-1 1,1 1-1,-1 0 0,1 0 1,0-1-1,-1 7 0,2-10-117,0 0-1,0 1 0,0-1 0,1 0 0,-1 1 0,0-1 0,0 0 0,1 1 1,-1-1-1,1 0 0,-1 0 0,1 0 0,-1 1 0,1-1 0,0 0 0,0 0 1,-1 0-1,1 0 0,0 0 0,0 0 0,0 0 0,0 0 0,2 1 0,0-1-5,0 1 0,0-1 0,1 0-1,-1 0 1,0 0 0,0 0 0,1-1-1,-1 1 1,5-1 0,3 0-19,-1 0-1,1-1 1,0-1 0,-1 1 0,14-5 0,-9 0-47,-1 0 0,1-1-1,-1 0 1,-1-1 0,1-1 0,-2 0-1,1 0 1,-1-1 0,-1-1 0,1 0 0,15-22-1,-17 19-42,0 0-1,-1-1 0,-1 0 1,0-1-1,-1 0 0,0 0 0,-2 0 1,0-1-1,-1 0 0,3-23 1,-6 33 54,0 0 1,-1 1-1,0-1 1,0 1-1,-1-1 1,0 1-1,0-1 1,-1 1-1,1 0 0,-1-1 1,-1 1-1,-5-11 1,6 14 39,0 0 0,0 1 0,0-1 0,0 1 0,-1-1 0,1 1 0,-1 0 0,0 0 0,1 0 0,-1 1 0,0-1 0,0 1-1,0-1 1,0 1 0,0 0 0,-1 0 0,1 0 0,0 1 0,-1-1 0,1 1 0,0-1 0,-1 1 0,1 0 0,0 1 0,-1-1 0,1 1 0,-4 0 0,-3 2 56,0 0 0,0 0 0,1 1 0,0 0 0,0 1 0,0 0-1,0 0 1,1 1 0,0 0 0,-10 10 0,12-11-7,1 0 0,-1 1 0,1 0 0,0 0 0,1 0-1,-1 0 1,1 1 0,1 0 0,-1 0 0,1 0 0,0 0 0,1 0-1,0 1 1,-2 8 0,4-11-51,0 0 0,1 0 0,-1-1 0,1 1 0,0 0 0,0-1 0,0 1 0,1-1 0,0 1 1,0-1-1,0 0 0,0 0 0,0 0 0,1 0 0,0 0 0,0 0 0,0-1 0,0 1 0,6 4 0,8 5-113,0 0 0,1 0 1,20 9-1,-11-6-2,-24-14 98,18 11-160,37 31-1,-53-41 174,-1 0-1,-1 1 0,1 0 0,0 0 0,-1 0 1,0 0-1,0 1 0,0-1 0,-1 1 0,1 0 1,-1-1-1,0 1 0,0 0 0,-1 0 0,2 9 1,-8 8-163,2-16-535,4-13-422,2-6 743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0.818"/>
    </inkml:context>
    <inkml:brush xml:id="br0">
      <inkml:brushProperty name="width" value="0.05" units="cm"/>
      <inkml:brushProperty name="height" value="0.05" units="cm"/>
      <inkml:brushProperty name="color" value="#E71224"/>
    </inkml:brush>
  </inkml:definitions>
  <inkml:trace contextRef="#ctx0" brushRef="#br0">1 34 15003,'26'11'1414,"1"-1"-1,1-1 0,-1-1 1,2-1-1,39 4 0,-47-9-1212,1-1 0,0 0 1,0-2-1,-1 0 0,1-2 0,0 0 0,34-11 0,-52 13-189,0-1 1,-1 0-1,1 1 1,-1-1-1,1-1 1,-1 1-1,0 0 0,4-4 1,-6 5-10,-1 1 0,1-1 0,-1 1 1,1-1-1,-1 0 0,1 1 0,-1-1 0,1 0 0,-1 1 0,1-1 1,-1 0-1,0 0 0,0 1 0,1-1 0,-1 0 0,0 0 1,0 1-1,0-1 0,0 0 0,0 0 0,0 0 0,0 1 0,0-1 1,0 0-1,0 0 0,0 0 0,0 1 0,-1-1 0,1 0 0,0 0 1,-1 1-1,1-1 0,0 0 0,-1 1 0,1-1 0,-1 0 1,1 1-1,-1-1 0,1 1 0,-1-1 0,0 1 0,1-1 0,-1 1 1,0-1-1,1 1 0,-2-1 0,-4-2 10,-1 0 0,1 0 0,-1 1-1,1 0 1,-1 0 0,0 1 0,0 0 0,0 0-1,0 0 1,0 1 0,0 0 0,-8 1 0,-6 2 44,0 0 0,-36 10-1,38-7 25,1 0-1,0 1 1,-30 16-1,44-21-60,-1 1 1,1-1-1,0 1 0,0 0 0,1 0 1,-1 0-1,1 0 0,-1 1 0,1 0 1,0-1-1,0 1 0,1 0 0,-1 1 1,1-1-1,0 0 0,0 1 0,0-1 1,1 1-1,-1-1 0,0 7 0,2-9-127,0 1 0,0-1 0,0 1 0,1-1 0,-1 0-1,1 1 1,0-1 0,-1 0 0,1 0 0,0 1 0,0-1 0,0 0-1,1 0 1,-1 0 0,0 0 0,1 0 0,0 0 0,2 2-1,0-1-107,0 0 0,-1 0-1,1-1 1,0 1-1,1-1 1,-1 0-1,0 0 1,1 0 0,5 1-1,25 3-593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2.687"/>
    </inkml:context>
    <inkml:brush xml:id="br0">
      <inkml:brushProperty name="width" value="0.05" units="cm"/>
      <inkml:brushProperty name="height" value="0.05" units="cm"/>
      <inkml:brushProperty name="color" value="#E71224"/>
    </inkml:brush>
  </inkml:definitions>
  <inkml:trace contextRef="#ctx0" brushRef="#br0">77 1 14387,'-1'9'892,"0"0"0,-1 1 0,0-1 0,0 0 0,-1 0 0,-5 11 0,-4 15 67,0 3-475,2 1 1,2 0-1,2 1 0,1 0 1,1 66-1,4-104-474,0-1-1,0 0 1,0 1 0,0-1-1,0 0 1,0 1 0,1-1-1,-1 1 1,0-1 0,1 0-1,-1 0 1,1 1 0,0-1-1,-1 0 1,1 0 0,0 0-1,0 0 1,0 0 0,-1 1-1,3 0 1,-2-2-2,0 0 0,0 1 0,0-1 0,0 0 0,0 0 0,0 0 0,0 0 0,0 0-1,0 0 1,0 0 0,0 0 0,0 0 0,0 0 0,0 0 0,0-1 0,0 1 0,0-1 0,0 1 0,0 0 0,1-2 0,7-3 38,-1-1 0,0 0 0,0 0 1,8-10-1,-11 11-24,160-171 858,-131 134-574,-2-1 0,38-70-1,-70 112-325,1 0 0,-1 0-1,1-1 1,0 1-1,0 0 1,-1 0-1,1 0 1,0 0-1,0 0 1,0 0 0,0 0-1,2-1 1,-3 2-7,0 0-1,0 0 1,1 0 0,-1 0 0,0 1 0,0-1-1,1 0 1,-1 0 0,0 0 0,0 0 0,0 1 0,1-1-1,-1 0 1,0 0 0,0 0 0,0 1 0,0-1 0,0 0-1,1 0 1,-1 1 0,0-1 0,0 0 0,0 0 0,0 1-1,0-1 1,0 0 0,0 1 0,0-1 0,0 0-1,0 0 1,0 1 0,0-1 0,0 0 0,0 0 0,0 1-1,-1 4-428,1 0-1,0 0 0,-1 0 0,0 0 0,-2 6 1,1-7 188,0 1 0,-1-1 0,1 1 0,-1-1 0,0 0 0,0 0 0,-1 0 0,1 0 0,-1-1 0,-5 5 0,-11 4-624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3.093"/>
    </inkml:context>
    <inkml:brush xml:id="br0">
      <inkml:brushProperty name="width" value="0.05" units="cm"/>
      <inkml:brushProperty name="height" value="0.05" units="cm"/>
      <inkml:brushProperty name="color" value="#E71224"/>
    </inkml:brush>
  </inkml:definitions>
  <inkml:trace contextRef="#ctx0" brushRef="#br0">1 1 13387,'-1'22'1872,"1"4"-1072,3 2-247,3-1 1503,7 0-1088,4 0-152,6-4-216,2-3-303,4-8-610,1-5-335,-3-9 552,4-6-152,-1-8-104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3.529"/>
    </inkml:context>
    <inkml:brush xml:id="br0">
      <inkml:brushProperty name="width" value="0.05" units="cm"/>
      <inkml:brushProperty name="height" value="0.05" units="cm"/>
      <inkml:brushProperty name="color" value="#E71224"/>
    </inkml:brush>
  </inkml:definitions>
  <inkml:trace contextRef="#ctx0" brushRef="#br0">128 9 19484,'-2'-1'155,"1"0"-1,-1 0 1,1 0 0,-1 0-1,1 1 1,-1-1-1,1 0 1,-1 1-1,0-1 1,1 1 0,-1 0-1,0-1 1,1 1-1,-1 0 1,0 0 0,1 0-1,-1 0 1,0 1-1,-2-1 1,1 1 9,0 1 0,0-1 1,0 0-1,0 1 0,0 0 0,0-1 0,1 1 1,-1 0-1,-3 4 0,-1 2 16,1-1 1,0 1-1,0 0 0,1 0 1,-8 17-1,10-19-144,0 0 0,1 0 0,0 0-1,0 0 1,0 1 0,1-1 0,0 1 0,0-1-1,0 1 1,1-1 0,0 1 0,0 0 0,2 6 0,-1-12-33,-1 0 0,0 0 0,1 0 1,0 0-1,-1 0 0,1 0 1,0 0-1,-1 0 0,1 0 1,0 0-1,0-1 0,0 1 0,0 0 1,-1-1-1,1 1 0,0 0 1,0-1-1,1 1 0,-1-1 1,0 1-1,0-1 0,0 0 1,0 0-1,0 1 0,0-1 0,0 0 1,1 0-1,-1 0 0,0 0 1,0 0-1,0 0 0,0-1 1,0 1-1,1 0 0,-1-1 0,0 1 1,0 0-1,2-2 0,4-1 17,0 0 0,1-1 0,-1 0 0,7-5 0,19-16 70,-23 16-55,0 1 0,1 1 0,0 0 0,0 0 0,18-6 0,-28 12-32,1 0 0,-1 1 0,1-1 1,0 1-1,-1 0 0,1 0 1,0-1-1,-1 1 0,1 0 0,0 1 1,-1-1-1,1 0 0,0 0 1,-1 1-1,1-1 0,0 1 0,-1-1 1,1 1-1,-1 0 0,1-1 0,-1 1 1,1 0-1,-1 0 0,0 0 1,3 2-1,0 3 2,1-1 0,-1 1 1,-1 0-1,1 0 0,3 8 0,-5-9-5,0 0 0,1 0 0,-1-1 0,1 1 0,0-1 0,0 0 0,1 0 0,-1 0 0,6 5 0,-3-6-1,0 0 1,1-1 0,-1 0 0,1 0-1,-1 0 1,1-1 0,0 1-1,0-2 1,-1 1 0,1-1 0,0 0-1,0 0 1,0-1 0,-1 0-1,1 0 1,0-1 0,7-2 0,11-5 3,-1 0-1,0-1 1,25-15 0,-18 6-1,-21 12-7,1 1 1,-1 1 0,15-7-1,-24 12 4,-1 0 0,0 0 0,1 0 0,-1 0 0,1 0 1,-1 0-1,0-1 0,1 1 0,-1 0 0,0 0 0,1 0 0,-1 1 0,0-1 0,1 0 0,-1 0 0,0 0 0,1 0 0,-1 0 0,0 0 0,1 0 0,-1 1 0,0-1 0,1 0 0,-1 0 0,0 0 0,0 1 0,1-1 0,-1 0 0,0 0 0,0 1 0,1-1 0,3 14-22,-6 15-16,-1-17 25,2-10 12,0 1 1,1 0 0,-1 0-1,1 0 1,-1 0 0,1 0-1,0-1 1,0 1-1,0 0 1,0 0 0,2 5-1,-2-7-4,1-1-1,-1 0 1,0 0-1,1 1 1,-1-1-1,0 0 1,1 0-1,-1 0 0,0 1 1,1-1-1,-1 0 1,1 0-1,-1 0 1,0 0-1,1 0 1,-1 0-1,1 0 1,-1 0-1,1 0 1,-1 0-1,0 0 1,1 0-1,-1 0 0,1-1 1,-1 1-1,0 0 1,1 0-1,-1 0 1,0 0-1,1-1 1,-1 1-1,0 0 1,1 0-1,-1-1 1,0 1-1,1 0 1,-1-1-1,0 1 0,1-1 1,16-15-279,-13 12 203,18-18-411,-12 11-52,0 1 0,1 0 0,0 0 0,1 1 0,-1 1-1,24-13 1,-33 20 448,-1 1-1,0-1 0,0 1 0,1 0 1,-1-1-1,0 1 0,1 0 1,-1 0-1,1 0 0,-1 0 0,0 0 1,1 0-1,1 0 0,-2 0 65,-1 1 0,1-1 0,-1 0 0,1 1 0,-1-1 0,1 0 0,-1 1 0,1-1 0,-1 0 0,1 1-1,-1-1 1,0 1 0,1-1 0,-1 1 0,0-1 0,1 1 0,-1-1 0,0 1 0,0 0 0,0-1 0,1 2 0,-1 3-55,1 0 1,-1 0 0,0 0 0,-1 0 0,1 0 0,-2 6 0,0 22-885,2-33 945,0 1 0,0-1-1,0 1 1,0-1-1,0 0 1,0 1 0,1-1-1,-1 1 1,0-1-1,0 0 1,1 1 0,-1-1-1,0 0 1,0 1-1,1-1 1,-1 0 0,0 1-1,1-1 1,-1 0-1,1 0 1,-1 1 0,0-1-1,1 0 1,-1 0-1,1 0 1,-1 0 0,0 1-1,1-1 1,-1 0-1,1 0 1,-1 0-1,1 0 1,0 0 0,16-6-373,1-5-44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3.981"/>
    </inkml:context>
    <inkml:brush xml:id="br0">
      <inkml:brushProperty name="width" value="0.05" units="cm"/>
      <inkml:brushProperty name="height" value="0.05" units="cm"/>
      <inkml:brushProperty name="color" value="#E71224"/>
    </inkml:brush>
  </inkml:definitions>
  <inkml:trace contextRef="#ctx0" brushRef="#br0">176 1 14043,'-13'24'2733,"-13"18"-1574,3 0 1,1 1 0,2 1-1,2 1 1,2 1 0,-16 78-1,30-115-1130,0 0 1,1 1-1,0-1 0,1 0 0,1 16 0,3-23-74,2-8 28,4-7-2,67-135-754,-8 14-88,-53 106 676,-7 9 43,1 1 0,1 1-1,0 0 1,1 0 0,1 1 0,20-18 0,-32 32 157,0 1-1,1-1 1,0 1 0,-1 0 0,1 0 0,-1 0 0,1 0-1,0 0 1,0 0 0,0 1 0,-1-1 0,1 0 0,0 1 0,0-1-1,0 1 1,0 0 0,0 0 0,0 0 0,0 0 0,0 0-1,0 0 1,0 0 0,0 1 0,0-1 0,0 1 0,-1-1 0,1 1-1,0 0 1,0 0 0,0 0 0,-1 0 0,1 0 0,0 0-1,-1 0 1,1 1 0,-1-1 0,0 0 0,1 1 0,-1-1 0,0 1-1,0 0 1,0-1 0,0 1 0,0 0 0,0-1 0,0 1-1,-1 0 1,1 0 0,-1 0 0,1 0 0,-1 0 0,0 3 0,1 0 86,-1 1 1,0-1 0,0 1 0,0-1 0,-1 1 0,0-1 0,0 1 0,-1-1-1,1 0 1,-1 0 0,0 0 0,0 0 0,-1 0 0,0 0 0,1 0-1,-2-1 1,-5 9 0,1-4 93,-1 0 0,1-1 0,-1 0 0,-1 0 0,0-1 1,0 0-1,-12 6 0,20-11-201,0-1 0,-1 0 0,1 0 0,0 0 1,-1 0-1,1 0 0,0-1 0,-1 1 0,1-1 1,-1 0-1,1 1 0,-1-1 0,1 0 0,0-1 1,-1 1-1,1 0 0,-1-1 0,1 1 0,-1-1 0,1 0 1,-3-1-1,3 1-165,1 0 0,-1-1 0,1 1 0,-1-1 1,1 0-1,0 1 0,-1-1 0,1 0 0,0 0 0,0 0 0,0 0 0,1 0 1,-1 0-1,0 0 0,1 0 0,-1 0 0,1 0 0,0 0 0,0 0 1,-1 0-1,1 0 0,1 0 0,-1-1 0,0 1 0,1-2 0,0-2-79,0 0 0,0 1 0,1-1-1,0 0 1,0 0 0,1 1 0,2-6 0,10-15-1064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4.399"/>
    </inkml:context>
    <inkml:brush xml:id="br0">
      <inkml:brushProperty name="width" value="0.05" units="cm"/>
      <inkml:brushProperty name="height" value="0.05" units="cm"/>
      <inkml:brushProperty name="color" value="#E71224"/>
    </inkml:brush>
  </inkml:definitions>
  <inkml:trace contextRef="#ctx0" brushRef="#br0">53 93 17212,'10'0'924,"0"0"1,0-1 0,-1 0 0,1-1-1,0 0 1,-1 0 0,15-7 0,-18 7-814,-1-1 1,0 0 0,0 0-1,0-1 1,0 1 0,-1-1-1,1 0 1,5-8 0,-9 11-99,0 0-1,0 0 1,0 0 0,-1 0-1,1 0 1,0 0 0,-1 0 0,1 0-1,-1 0 1,1-1 0,-1 1 0,1 0-1,-1 0 1,0-1 0,0 1 0,0-2-1,0 2-3,0 1 1,0-1-1,0 0 0,-1 0 0,1 1 0,0-1 0,-1 1 0,1-1 0,0 0 1,-1 1-1,1-1 0,-1 1 0,1-1 0,-1 1 0,1-1 0,-1 1 0,0-1 1,1 1-1,-1 0 0,1-1 0,-2 1 0,-1-1 9,0 0 0,0 0 1,0 0-1,0 1 0,0-1 0,0 1 0,0 0 0,0 0 1,0 0-1,1 0 0,-1 1 0,-5 0 0,-1 3-14,0-1-1,1 1 1,-1 1 0,1-1-1,0 1 1,0 1-1,0-1 1,1 2-1,0-1 1,0 1 0,0 0-1,1 0 1,0 0-1,1 1 1,-1 0-1,1 0 1,1 1 0,0-1-1,0 1 1,1 0-1,0 0 1,0 0-1,1 1 1,-2 16 0,4-23-2,0-1 1,0 1-1,0-1 1,0 1-1,0-1 1,0 0-1,1 1 1,-1-1-1,1 1 1,0-1-1,0 0 1,0 0 0,0 1-1,0-1 1,0 0-1,1 0 1,-1 0-1,1 0 1,1 2-1,-1-3-51,0 0 0,0 1 0,1-1 0,-1 0-1,0 0 1,0-1 0,1 1 0,-1 0 0,0-1 0,1 1-1,-1-1 1,1 0 0,-1 0 0,1 0 0,3 0 0,5-2-270,-1 0 1,0-1 0,1 0 0,-2-1-1,1 0 1,0 0 0,12-8 0,5-6-280,35-29 1,-15 8-223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5.023"/>
    </inkml:context>
    <inkml:brush xml:id="br0">
      <inkml:brushProperty name="width" value="0.05" units="cm"/>
      <inkml:brushProperty name="height" value="0.05" units="cm"/>
      <inkml:brushProperty name="color" value="#E71224"/>
    </inkml:brush>
  </inkml:definitions>
  <inkml:trace contextRef="#ctx0" brushRef="#br0">152 0 18868,'-27'38'2053,"1"1"0,-28 56-1,46-79-1841,1 0-1,1 1 0,1-1 0,0 1 0,1 1 1,0-1-1,2 0 0,0 1 0,1 26 0,5-14-167,-4-29-43,0 0 0,0-1 1,0 1-1,0 0 0,0 0 1,0 0-1,0-1 0,1 1 1,-1 0-1,0 0 0,0-1 1,1 1-1,-1 0 0,0 0 1,1-1-1,-1 1 0,1 0 1,-1-1-1,1 1 0,-1-1 1,1 1-1,0 0 0,-1-1 1,1 0-1,-1 1 0,1-1 0,0 1 1,0-1-1,1 1 0,-1-2-4,1 0-1,-1 0 0,0-1 0,1 1 0,-1 0 1,0-1-1,0 1 0,0-1 0,0 1 0,0-1 1,0 1-1,0-1 0,-1 0 0,1 1 0,0-1 1,0-3-1,6-32-144,-7 34 130,5-32-439,1-45 0,-7 75 183,0 8 179,2 10 52,1-9 56,0 0-1,1 0 1,-1 0 0,1 0-1,0 0 1,0-1 0,0 1-1,0-1 1,1 0 0,-1 0-1,1 0 1,0 0 0,0-1-1,0 1 1,0-1 0,0 0-1,1-1 1,-1 1 0,1-1-1,-1 1 1,1-1 0,-1-1-1,9 2 1,-3-1 38,-1-1 1,1 0-1,0 0 1,-1 0-1,1-2 1,0 1-1,-1-1 1,1 0-1,-1-1 1,15-6-1,-22 8-31,1 0 0,-1 0 1,1-1-1,-1 1 0,0-1 0,1 0 1,-1 0-1,0 1 0,0-1 0,0 0 1,0-1-1,-1 1 0,1 0 0,-1-1 0,1 1 1,-1 0-1,0-1 0,2-5 0,-3 8-17,0 0 0,0 0 0,0-1 0,0 1-1,0 0 1,0 0 0,0 0 0,0 0-1,0-1 1,0 1 0,0 0 0,0 0 0,0 0-1,0-1 1,0 1 0,-1 0 0,1 0 0,0 0-1,0 0 1,0 0 0,0-1 0,0 1-1,0 0 1,-1 0 0,1 0 0,0 0 0,0 0-1,0 0 1,0 0 0,-1 0 0,1 0 0,0-1-1,0 1 1,0 0 0,-1 0 0,1 0 0,0 0-1,0 0 1,-1 0 0,-9 3 31,-9 8 4,15-8-31,0 0 1,0 1-1,1-1 0,0 1 1,0 0-1,0 0 1,0 0-1,0 0 1,1 1-1,0-1 0,0 1 1,0-1-1,1 1 1,-1 0-1,-1 9 0,3-13-4,1 0-1,-1-1 0,0 1 0,0 0 0,0 0 1,1 0-1,-1 0 0,0-1 0,1 1 0,-1 0 0,0 0 1,1-1-1,-1 1 0,1 0 0,0-1 0,-1 1 1,1 0-1,-1-1 0,1 1 0,0-1 0,-1 1 0,1-1 1,0 1-1,0-1 0,0 0 0,-1 1 0,1-1 1,0 0-1,0 0 0,0 0 0,-1 1 0,1-1 0,0 0 1,0 0-1,0 0 0,0 0 0,0 0 0,-1-1 1,1 1-1,0 0 0,1-1 0,40-9 9,-16-1-89,28-16 0,-36 17-81,0 1 1,0 0 0,1 2 0,28-8 0,-46 15 146,-1-1 0,1 1 0,0 0 0,0 0 0,-1 0 0,1-1 0,0 1 0,0 0 0,-1 0 0,1 0 0,0 0 0,0 0 0,0 0 0,-1 0 1,1 0-1,0 1 0,0-1 0,-1 0 0,1 0 0,0 1 0,-1-1 0,1 0 0,0 1 0,-1-1 0,1 1 0,0-1 0,-1 1 0,1-1 0,-1 1 0,1-1 1,-1 1-1,1-1 0,-1 1 0,1 0 0,-1-1 0,0 1 0,1 0 0,-1 0 0,0-1 0,1 2 0,-1 3 24,0 0 0,0 0 0,-1 0 0,1 0-1,-3 9 1,2-10 12,0 0-1,0 0 0,0 0 1,1 0-1,0 0 0,0 0 1,0 8-1,1-10-53,0 0 1,0 0-1,0 0 1,0 0 0,1 0-1,-1 0 1,0-1-1,1 1 1,0 0-1,-1-1 1,1 1-1,0-1 1,0 1-1,0-1 1,0 0-1,0 0 1,0 0 0,0 0-1,0 0 1,0 0-1,0-1 1,1 1-1,-1-1 1,0 1-1,0-1 1,1 0-1,-1 0 1,0 0-1,1 0 1,-1 0-1,3-1 1,3 0-55,1-1 0,-1 1 0,1-2 0,-1 1 0,0-1 0,0 0 0,8-5 0,7-5-310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3.547"/>
    </inkml:context>
    <inkml:brush xml:id="br0">
      <inkml:brushProperty name="width" value="0.05" units="cm"/>
      <inkml:brushProperty name="height" value="0.05" units="cm"/>
    </inkml:brush>
  </inkml:definitions>
  <inkml:trace contextRef="#ctx0" brushRef="#br0">252 218 14339,'7'-16'985,"-4"15"-111,-6 25 401,-1 1-874,-4 60-191,3 0 0,9 94 0,-3-159-326,0-7-107,0 0-1,-1 0 1,0 0 0,-1-1-1,0 1 1,-5 18 0,6-30 158,-1 1 1,1-1-1,-1 0 1,1 1-1,-1-1 1,1 0-1,-1 0 1,0 1-1,0-1 1,0 0-1,1 0 1,-1 0-1,0 0 1,0 0-1,-1 0 1,1 0-1,0 0 1,0-1-1,0 1 1,-1 0-1,1-1 1,0 1-1,-3 0 1,2-1-24,0 0-1,-1 0 1,1 0 0,0 0 0,0 0-1,-1-1 1,1 1 0,0-1-1,0 0 1,0 1 0,-1-1 0,1 0-1,-2-2 1,-6-3-171,1-1 0,0 0 0,0 0 0,-12-15-1,7 7 285,1-1 0,1-1 0,0 0 0,1-1 0,1-1 0,1 1 0,0-1 0,2-1 0,0 1 0,1-2 0,-4-22 0,8 28 173,0 0 0,1 0 0,0 0 1,1 0-1,1-1 0,0 1 1,2 0-1,-1 1 0,2-1 0,0 0 1,0 1-1,2 0 0,0 0 1,0 0-1,1 1 0,10-14 1,-4 10-10,1 0 1,1 1 0,0 1 0,1 0 0,1 1 0,0 1 0,1 0-1,33-17 1,-38 23-135,0 1-1,0 0 1,0 2-1,1-1 0,0 1 1,-1 1-1,1 1 0,1 0 1,-1 0-1,0 1 1,0 1-1,1 1 0,-1 0 1,19 4-1,-26-3-54,1 1 0,-1-1 0,0 1 0,-1 0 0,1 1 0,0 0 0,-1 0 0,0 1 1,0-1-1,0 1 0,0 0 0,-1 1 0,0 0 0,0-1 0,-1 2 0,1-1 0,-1 0 0,-1 1 0,1 0 0,-1 0 0,0 0 0,-1 0 0,0 0 0,2 10 0,-2-8 0,-1 1 0,0-1-1,0 1 1,-1-1 0,0 1-1,-1 0 1,0-1 0,-1 1-1,0-1 1,0 0 0,-1 1-1,0-1 1,0 0-1,-1-1 1,-1 1 0,1 0-1,-1-1 1,-12 14 0,7-11 23,0-1 0,-1 0 0,0-1 0,-1-1 0,0 1 0,-13 6 0,16-10-45,0-1 0,-1 0-1,0 0 1,0-1 0,0 0 0,0 0-1,0-1 1,0-1 0,-11 1-1,-6-6 18,9-7-35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5.446"/>
    </inkml:context>
    <inkml:brush xml:id="br0">
      <inkml:brushProperty name="width" value="0.05" units="cm"/>
      <inkml:brushProperty name="height" value="0.05" units="cm"/>
      <inkml:brushProperty name="color" value="#E71224"/>
    </inkml:brush>
  </inkml:definitions>
  <inkml:trace contextRef="#ctx0" brushRef="#br0">0 1 14891,'5'0'394,"-1"0"0,1 0 0,-1 0 0,0 0 0,1 1 0,-1-1 0,0 1 0,1 1 0,-1-1 0,0 0 0,0 1 0,0 0 0,0 0 0,0 0 0,0 0-1,-1 1 1,1 0 0,-1 0 0,0 0 0,0 0 0,5 6 0,-6-6-284,0 0-1,0 0 0,0 1 0,-1-1 1,1 1-1,-1 0 0,0-1 1,0 1-1,0 0 0,-1 0 1,1-1-1,-1 1 0,0 0 1,0 0-1,0 0 0,0 0 0,-1 0 1,0-1-1,0 1 0,0 0 1,0-1-1,0 1 0,-1-1 1,0 1-1,-1 3 0,-23 26 572,21-27-492,0 0-1,0 0 0,1 0 0,-6 9 0,10-15-184,0 1 0,0-1 1,0 1-1,0-1 0,0 0 1,0 1-1,0-1 0,0 0 0,0 1 1,1-1-1,-1 0 0,0 1 0,0-1 1,0 0-1,0 1 0,0-1 0,1 0 1,-1 1-1,0-1 0,0 0 0,1 1 1,-1-1-1,0 0 0,0 0 0,1 1 1,-1-1-1,0 0 0,1 0 0,-1 0 1,0 1-1,1-1 0,-1 0 0,0 0 1,1 0-1,-1 0 0,0 0 0,1 0 1,-1 0-1,1 0 0,-1 0 0,0 0 1,1 0-1,-1 0 0,1 0 0,22 1 122,-20-1-120,25 0-842,0-1 0,-1-1 0,1-1 0,-1-2 0,51-15 0,-78 20 769,1 0-1,0 0 1,0 0-1,0-1 1,-1 1 0,1 0-1,0-1 1,0 1 0,-1-1-1,1 1 1,0-1-1,-1 1 1,1-1 0,0 1-1,-1-1 1,1 0 0,-1 1-1,1-1 1,-1 0-1,1 1 1,-1-1 0,0 0-1,1 0 1,-1-1 0,-5-5-950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5.833"/>
    </inkml:context>
    <inkml:brush xml:id="br0">
      <inkml:brushProperty name="width" value="0.05" units="cm"/>
      <inkml:brushProperty name="height" value="0.05" units="cm"/>
      <inkml:brushProperty name="color" value="#E71224"/>
    </inkml:brush>
  </inkml:definitions>
  <inkml:trace contextRef="#ctx0" brushRef="#br0">27 0 12995,'-16'0'2312,"6"3"-1111,10 0-329,4 3 2208,11 0-1471,5-1-201,7 3-488,3-4-104,10-1-392,2-2-648,2-2 304,-4-4-80,9-2-128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8.121"/>
    </inkml:context>
    <inkml:brush xml:id="br0">
      <inkml:brushProperty name="width" value="0.05" units="cm"/>
      <inkml:brushProperty name="height" value="0.05" units="cm"/>
      <inkml:brushProperty name="color" value="#E71224"/>
    </inkml:brush>
  </inkml:definitions>
  <inkml:trace contextRef="#ctx0" brushRef="#br0">2 686 15171,'0'0'44,"0"0"0,0 0 0,0 0-1,0 0 1,0 0 0,-1 0 0,1 1-1,0-1 1,0 0 0,0 0 0,0 0 0,0 0-1,0 0 1,0 1 0,0-1 0,-1 0-1,1 0 1,0 0 0,0 0 0,0 1 0,0-1-1,0 0 1,0 0 0,0 0 0,0 0-1,0 1 1,0-1 0,0 0 0,0 0 0,0 0-1,0 0 1,0 1 0,1-1 0,-1 0-1,0 0 1,0 0 0,0 0 0,0 1 0,0-1-1,0 0 1,0 0 0,0 0 0,1 0-1,-1 0 1,0 0 0,0 0 0,0 1 0,0-1-1,0 0 1,1 0 0,-1 0 0,0 0 0,0 0-1,0 0 1,14-6 1387,29-25-179,-24 17-715,50-34 650,-2-4-1,107-106 0,-149 131-991,-1-1 0,-1-1 1,-2-1-1,0-1 0,-2-1 0,-2 0 0,-1-1 0,22-65 0,-37 93-172,0-1 1,1 1 0,-2-1 0,1-10 0,-1 16-23,0-1 0,1 1-1,-1 0 1,0 0 0,0 0 0,0 0 0,0 0 0,0-1-1,0 1 1,0 0 0,0 0 0,0 0 0,0 0 0,0 0-1,0 0 1,0-1 0,0 1 0,0 0 0,0 0 0,-1 0-1,1 0 1,0 0 0,0-1 0,0 1 0,0 0 0,0 0 0,0 0-1,0 0 1,0 0 0,0 0 0,0 0 0,-1 0 0,1-1-1,0 1 1,0 0 0,0 0 0,0 0 0,0 0 0,0 0-1,-1 0 1,1 0 0,0 0 0,0 0 0,0 0 0,0 0-1,0 0 1,-1 0 0,1 0 0,0 0 0,0 0 0,0 0 0,0 0-1,0 0 1,-1 0 0,-10 17 12,-58 146-13,-6 10 22,12-51-33,-48 105-14,106-216-96,1 0 0,0 0 1,1 1-1,0-1 1,1 1-1,-1 18 0,2-29 77,1-1-1,0 1 1,0 0-1,0-1 1,0 1-1,0-1 1,0 1-1,0 0 1,0-1-1,0 1 1,0 0-1,0-1 1,0 1-1,1-1 1,-1 1-1,0 0 1,0-1-1,1 1 1,-1-1-1,0 1 1,1-1-1,-1 1 1,1-1-1,-1 1 1,0-1-1,1 1 1,-1-1-1,1 1 1,0-1-36,0 0 1,0 0-1,0 0 1,0 0 0,0-1-1,0 1 1,0 0-1,0 0 1,-1-1 0,1 1-1,0-1 1,0 1 0,0-1-1,-1 1 1,1-1-1,1 0 1,30-32-1179,-3-3 489,7-7-145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8.667"/>
    </inkml:context>
    <inkml:brush xml:id="br0">
      <inkml:brushProperty name="width" value="0.05" units="cm"/>
      <inkml:brushProperty name="height" value="0.05" units="cm"/>
      <inkml:brushProperty name="color" value="#E71224"/>
    </inkml:brush>
  </inkml:definitions>
  <inkml:trace contextRef="#ctx0" brushRef="#br0">82 1 13251,'-16'29'3633,"1"-6"-1554,-14 30 1,25-46-1933,1 1 1,0 0 0,0-1 0,1 1 0,0 0-1,0 0 1,1 0 0,-1 14 0,2-20-133,0 0 1,1-1-1,-1 1 1,0 0-1,0-1 1,1 1-1,-1 0 1,1-1-1,-1 1 1,1 0 0,0-1-1,-1 1 1,1-1-1,0 0 1,0 1-1,0-1 1,0 1-1,0-1 1,1 0-1,1 2 1,0-2-8,-1 0-1,0 0 1,0 0 0,1 0 0,-1 0 0,0-1 0,1 1 0,-1-1 0,1 0-1,-1 0 1,0 0 0,6 0 0,1-1 8,-1-1 0,1 0 0,0-1 0,-1 1 0,1-1 0,14-9 0,-11 5 55,1 0-1,-1-1 1,-1-1 0,0 0-1,0 0 1,-1-1 0,12-15-1,-33 43 485,11-17-552,-1 0 1,1 1-1,-1-1 0,1 0 0,0 0 1,-1 0-1,1 0 0,0 0 0,0 0 1,0 1-1,0-1 0,0 0 0,0 0 1,0 0-1,0 0 0,1 0 0,-1 1 1,0-1-1,1 0 0,-1 0 0,1 0 1,-1 0-1,1 0 0,-1 0 0,1 0 1,0 0-1,-1 0 0,1 0 0,0-1 1,0 1-1,1 1 0,3 1 6,0-1-1,1 1 1,-1-1-1,1 0 1,-1 0 0,1-1-1,0 0 1,-1 0-1,1 0 1,10-1 0,8 0 20,27-4 1,-43 3-21,-1 1 41,-1 0-1,1-1 0,-1 0 0,1-1 0,-1 1 0,0-1 0,1-1 0,7-3 1,-14 6-26,0 0 0,0-1 1,1 1-1,-1 0 0,0-1 1,1 1-1,-1-1 0,0 1 1,0 0-1,0-1 0,0 1 1,1-1-1,-1 1 1,0-1-1,0 1 0,0-1 1,0 1-1,0-1 0,0 1 1,0 0-1,0-1 0,0 1 1,0-1-1,0 1 0,-1-1 1,1 1-1,0-1 0,0 1 1,0 0-1,0-1 0,-1 1 1,1-1-1,0 1 1,-1 0-1,1-1 0,0 1 1,-1-1-1,-18-18 655,8 7-275,11 11-381,-1 1 1,0-1-1,1 0 1,-1 0-1,1 0 1,-1 0-1,1 0 0,-1 0 1,1 0-1,0 0 1,-1 0-1,1 0 1,0 0-1,0 0 0,0 0 1,0 0-1,0 0 1,0 0-1,0-2 1,1 2-13,-1 1 1,1-1-1,-1 0 1,0 1 0,1-1-1,0 1 1,-1-1-1,1 1 1,-1-1-1,1 1 1,0 0 0,-1-1-1,1 1 1,0 0-1,-1-1 1,1 1 0,0 0-1,-1 0 1,1 0-1,0 0 1,1 0 0,6-1-1,1 1 0,-1 0 0,1 1 1,8 2-1,-1-1-95,-10-2-13,0 1-1,-1-1 1,1 0-1,0-1 1,0 0-1,-1 1 1,8-3-1,-10 2 95,-1-1 0,1 1 0,0-1 0,0 1 0,-1-1 0,1 0 0,-1 0 0,1 0 0,-1 0 0,0-1 0,0 1 0,0 0 0,0-1 0,2-4 0,10-15-197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39.058"/>
    </inkml:context>
    <inkml:brush xml:id="br0">
      <inkml:brushProperty name="width" value="0.05" units="cm"/>
      <inkml:brushProperty name="height" value="0.05" units="cm"/>
      <inkml:brushProperty name="color" value="#E71224"/>
    </inkml:brush>
  </inkml:definitions>
  <inkml:trace contextRef="#ctx0" brushRef="#br0">3 19 18916,'-3'11'1792,"3"-3"-1047,9-1-273,9-3 760,7-1-208,9 0-344,3-3-264,12 0-864,0-7 1304,3-6-848,-1-2-24,-5-5-56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0.282"/>
    </inkml:context>
    <inkml:brush xml:id="br0">
      <inkml:brushProperty name="width" value="0.05" units="cm"/>
      <inkml:brushProperty name="height" value="0.05" units="cm"/>
      <inkml:brushProperty name="color" value="#E71224"/>
    </inkml:brush>
  </inkml:definitions>
  <inkml:trace contextRef="#ctx0" brushRef="#br0">241 306 18724,'-1'-4'188,"-1"-1"-1,1 1 1,-1 0-1,-1 0 1,1 0-1,0 1 1,-1-1-1,0 1 1,0-1-1,0 1 1,0 0-1,0 0 1,-1 0-1,1 0 1,-1 1-1,0-1 1,-7-2-1,8 4-104,-1 0 0,1 0 0,-1 0 0,0 0 0,0 1 0,1-1 0,-1 1 0,0 0 0,0 0-1,1 0 1,-1 1 0,0-1 0,0 1 0,1 0 0,-1 0 0,1 1 0,-1-1 0,1 1 0,-1-1 0,1 1 0,-5 4 0,-1 1 4,1 0 0,0 1 1,0-1-1,1 2 0,0-1 1,1 1-1,-1 0 0,-4 10 1,7-11-27,0 0 0,0 1 0,1-1 0,0 0 0,0 1 0,1 0 0,0 0 0,1 0 0,0 0 0,0 10 0,0-18-50,1 0-1,1 1 0,-1-1 0,0 1 0,0-1 0,0 1 0,1-1 0,-1 1 0,1-1 0,-1 0 0,1 1 1,0-1-1,-1 0 0,1 0 0,0 1 0,0-1 0,0 0 0,0 0 0,0 0 0,0 0 0,0 0 0,0 0 1,0 0-1,3 1 0,-2-2-5,1 1-1,0 0 1,-1-1 0,1 1 0,0-1 0,0 0 0,-1 0 0,1 0-1,0 0 1,-1 0 0,1-1 0,3 0 0,7-3-7,-1 0 1,0-1-1,0 0 1,15-10-1,1-2-8,-1-1 0,-1-2-1,0 0 1,-1-2 0,-2-1-1,0-1 1,-2 0-1,0-2 1,-2-1 0,-1 0-1,-1-1 1,-1-1 0,18-48-1,-33 76 12,8-33 8,-9 16-5,-1 18-4,1 0 0,0-1 0,0 1 0,0-1 0,0 1 0,-1 0 0,1-1 0,0 1 0,0 0 0,-1-1 0,1 1 0,0 0 0,-1-1 0,1 1 0,0 0 0,-1 0 0,1-1 0,0 1 0,-1 0 0,1 0 0,-1 0 0,1 0 0,0-1 1,-1 1-1,1 0 0,-1 0 0,1 0 0,-1 0 0,0 0 0,0 0 1,-1 1 0,1-1 0,-1 1 0,1-1 0,-1 1 0,1-1 0,-1 1 0,1 0 0,-1 0 0,1 0 0,0 0 0,-1 0 0,1 0 0,0 0 0,0 0 0,0 0 0,0 1 0,-2 2 0,-16 29 23,17-28-19,-9 18 23,1 0 1,0 1-1,-6 28 1,14-43-12,0 0-1,0 0 1,1 0 0,0 0 0,1 0-1,0 0 1,0 1 0,1-1 0,0 0 0,1 0-1,0 0 1,3 9 0,-4-15-13,1-1 1,-1 1 0,0 0-1,1-1 1,-1 1 0,1-1-1,0 0 1,0 1 0,0-1-1,0 0 1,0 0-1,1 0 1,-1-1 0,1 1-1,-1 0 1,1-1 0,-1 0-1,1 1 1,0-1 0,0 0-1,-1-1 1,1 1-1,0 0 1,0-1 0,0 1-1,0-1 1,0 0 0,0 0-1,0 0 1,0-1-1,0 1 1,0-1 0,0 1-1,-1-1 1,6-2 0,0 0-3,-1 0 1,0 0 0,0 0 0,-1-1-1,1 0 1,-1-1 0,1 1 0,-1-1 0,-1 0-1,1-1 1,-1 1 0,9-13 0,-10 13-9,-1-1 1,0 0-1,-1 0 1,1 1-1,-1-2 1,0 1-1,-1 0 1,3-12-1,-17 43-75,11-18 72,0-1 0,1 1 0,-1 0 0,1 0 0,1 0 0,-1 0 0,1 0 0,0 0 0,1 1 0,0-1 1,0 0-1,3 10 0,-3-14 10,0 0 0,1-1 0,-1 1 0,0 0 0,1-1 0,0 1 0,-1-1 0,1 1 0,0-1 0,1 0 0,-1 0 0,0 0 0,0 0 0,1 0 0,-1-1 0,1 1 0,0-1 0,-1 1 0,1-1 0,0 0 0,0 0 0,0 0 0,0-1 0,0 1 0,0-1 0,0 1 0,0-1 0,0 0 0,0 0 0,0 0 0,4-2 0,6 0 9,0-1 0,-1 0 0,1-1 0,-1 0 0,0-1 0,20-12 1,-7 3 5,-1-2 1,22-19 0,-33 25-16,0 0-1,-1-2 1,-1 1-1,0-2 1,0 1-1,-1-1 1,10-19-1,-19 31 0,-1 1 0,1-1-1,-1 0 1,1 0 0,-1 0 0,0 1-1,0-1 1,1 0 0,-1 0 0,0 0-1,0 0 1,0 0 0,0 1 0,0-1-1,0 0 1,0 0 0,0-1 0,-1 2-1,1 0 1,0-1-1,0 1 1,-1 0-1,1 0 0,0 0 1,-1-1-1,1 1 1,0 0-1,0 0 1,-1 0-1,1 0 1,0 0-1,-1 0 1,1 0-1,0 0 0,-1 0 1,1 0-1,0 0 1,-1 0-1,1 0 1,0 0-1,-1 0 1,1 0-1,0 0 0,-1 0 1,1 1-1,-1-1 1,-2 1-1,0 1 1,-1 0-1,1-1 1,0 1-1,0 0 1,-5 5-1,-1 3 55,0 0 0,1 0 0,0 1 0,1 0 0,-11 23 0,14-26 0,1 1 0,0-1 0,0 1 0,0 0 1,1 0-1,1 0 0,0 0 0,0 0 1,0 13-1,2-19-48,-1 1 1,1-1-1,0 0 0,0 0 1,0 0-1,1 0 1,-1-1-1,0 1 0,1 0 1,0 0-1,0-1 1,0 1-1,0-1 1,0 0-1,0 1 0,1-1 1,-1 0-1,1 0 1,-1-1-1,1 1 0,0 0 1,0-1-1,0 0 1,0 0-1,0 0 0,0 0 1,0 0-1,0 0 1,0-1-1,0 1 1,0-1-1,5 0 0,-4 0-15,-1 0 0,0 0 0,0 0 0,1 0 0,-1-1 0,0 0 0,0 1-1,0-1 1,0 0 0,1 0 0,-1-1 0,-1 1 0,1-1 0,0 1 0,0-1-1,-1 0 1,1 0 0,0 0 0,-1 0 0,0-1 0,0 1 0,0-1 0,0 1-1,0-1 1,0 0 0,-1 1 0,1-1 0,-1 0 0,0 0 0,1 0 0,-1-1 0,0-4-1,-1-30-119,-6-7-52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0.700"/>
    </inkml:context>
    <inkml:brush xml:id="br0">
      <inkml:brushProperty name="width" value="0.05" units="cm"/>
      <inkml:brushProperty name="height" value="0.05" units="cm"/>
      <inkml:brushProperty name="color" value="#E71224"/>
    </inkml:brush>
  </inkml:definitions>
  <inkml:trace contextRef="#ctx0" brushRef="#br0">42 0 15867,'-13'0'4217,"1"8"-3024,4 9-457,-1-3-328,9-2 1624,3-2-1128,7-5-1088,0-3 416,0-1-248,0-1-112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1.293"/>
    </inkml:context>
    <inkml:brush xml:id="br0">
      <inkml:brushProperty name="width" value="0.05" units="cm"/>
      <inkml:brushProperty name="height" value="0.05" units="cm"/>
      <inkml:brushProperty name="color" value="#E71224"/>
    </inkml:brush>
  </inkml:definitions>
  <inkml:trace contextRef="#ctx0" brushRef="#br0">328 20 19404,'0'-1'94,"-1"0"0,0-1 0,0 1 0,1 0 0,-1 0 1,0 0-1,0 0 0,0 0 0,0 0 0,0 0 0,-1 0 0,1 0 0,0 0 0,0 1 0,-1-1 0,1 0 0,0 1 0,-1-1 0,1 1 0,-1 0 1,1-1-1,0 1 0,-1 0 0,1 0 0,-1 0 0,1 0 0,-3 0 0,-2 0 48,1 1 1,-1 0-1,1 0 0,0 0 1,0 1-1,-8 3 0,1 1 54,0 1-1,1 0 1,-1 1 0,2 0-1,-1 1 1,1 0-1,1 1 1,-15 17 0,6-3 8,1 2 0,-25 47 0,30-48-82,0 2 1,-8 30-1,16-43-62,0 0 0,1 0-1,1 0 1,1 1 0,0-1 0,1 15-1,-1-26-49,1 0-1,1 0 1,-1 0 0,0 0-1,1 0 1,-1 0-1,1-1 1,0 1-1,0 0 1,0 0-1,0-1 1,1 1 0,-1-1-1,1 1 1,-1-1-1,1 1 1,0-1-1,0 0 1,0 0 0,0 0-1,0 0 1,1 0-1,-1-1 1,0 1-1,1 0 1,0-1-1,-1 0 1,1 0 0,0 0-1,-1 0 1,1 0-1,0 0 1,0-1-1,0 0 1,0 1-1,0-1 1,0 0 0,-1 0-1,5-1 1,4 0-1,-1-1-1,0 0 1,0-1 0,-1 0 0,1-1 0,0 0 0,-1 0-1,0-1 1,17-11 0,-16 8 9,0 0 1,0-1-1,-1-1 0,16-19 1,-20 22-3,-1 1 0,0-1-1,0 0 1,-1 1 0,0-2 0,0 1 0,0 0 0,-1-1 0,2-11 0,-4 17-13,0 0 0,0 1 0,0-1 0,0 1 0,0-1 0,0 0 0,0 1 0,0-1 0,-1 0 1,1 1-1,0-1 0,-1 1 0,0-1 0,1 1 0,-2-3 0,1 3-1,1 1 0,-1-1 0,0 0 0,0 1 0,0-1 0,1 0 0,-1 1 1,0-1-1,0 1 0,0-1 0,0 1 0,0 0 0,0-1 0,0 1 0,0 0 0,0 0 0,0-1 0,-2 1 0,0 0 0,0 1 1,0-1-1,-1 1 0,1-1 0,0 1 0,0 0 0,0 0 1,0 1-1,0-1 0,0 1 0,0-1 0,0 1 0,-3 3 0,1-1 0,0 0 1,0 0-1,0 1 0,1 0 0,-1 0 0,1 1 0,0-1 0,1 1 0,-1-1 0,1 1 0,0 0 0,1 1 0,0-1 0,-2 7 0,4-12-1,-1 0 1,1 0-1,0 1 0,0-1 0,0 0 1,0 0-1,1 0 0,-1 0 1,0 0-1,0 0 0,1 0 0,-1 0 1,0 0-1,1 0 0,-1 0 0,1 0 1,-1 0-1,1 0 0,0 0 0,-1 0 1,1 0-1,0-1 0,1 2 1,-1-1 0,1 0 1,0 0 0,0 0 0,-1-1 0,1 1 0,0-1 0,0 1 0,0-1 0,0 1 0,0-1 0,0 0 0,2 0 0,4 0 2,0-1 0,0 0 0,0-1 0,0 1 0,11-5 0,-5 0 6,0-1 0,15-10 0,-17 10-18,0 1-1,0-1 1,20-6 0,-32 13 5,1 0 1,-1 0-1,1 0 1,-1 0 0,0 0-1,1 0 1,-1 0-1,1 0 1,-1 0-1,1 0 1,-1 0-1,0 0 1,1 0-1,-1 0 1,1 0-1,-1 0 1,0 0 0,1 0-1,-1 0 1,0 1-1,1-1 1,-1 0-1,1 0 1,-1 1-1,0-1 1,0 0-1,1 0 1,-1 1 0,0-1-1,1 1 1,2 15-33,-8 23-20,4-34 41,-8 32-6,6-27-20,0 0 0,1 1 0,0-1-1,0 1 1,1 19 0,1-29 2,0 0 0,0 0 0,0-1 0,0 1 1,0 0-1,1 0 0,-1 0 0,0 0 0,0-1 0,1 1 1,-1 0-1,0 0 0,1 0 0,-1-1 0,1 1 1,-1 0-1,2 0 0,-2-1 30,0 0 1,1 1-1,-1-1 1,1 0-1,-1 0 0,0 0 1,1 0-1,-1 0 1,1 0-1,-1 0 0,0 0 1,1 0-1,-1 0 1,1 0-1,-1 0 0,0-1 1,1 1-1,-1 0 1,0 0-1,1 0 0,-1 0 1,1-1-1,-1 1 1,0 0-1,1-1 0,2-2-26,0 0-1,0 0 0,0 0 1,0-1-1,4-7 0,10-19-226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1.840"/>
    </inkml:context>
    <inkml:brush xml:id="br0">
      <inkml:brushProperty name="width" value="0.05" units="cm"/>
      <inkml:brushProperty name="height" value="0.05" units="cm"/>
      <inkml:brushProperty name="color" value="#E71224"/>
    </inkml:brush>
  </inkml:definitions>
  <inkml:trace contextRef="#ctx0" brushRef="#br0">0 369 17924,'2'3'190,"0"1"-1,0-1 1,0 0 0,0 0 0,1 0 0,-1 0 0,1 0-1,0 0 1,0-1 0,0 1 0,0-1 0,0 0 0,0 0-1,1 0 1,-1 0 0,1-1 0,-1 1 0,1-1 0,0 0-1,0 0 1,-1 0 0,1-1 0,0 1 0,0-1 0,0 0-1,0 0 1,-1-1 0,1 1 0,0-1 0,0 1 0,5-3-1,7-1 149,0-1-1,-1-1 0,0 0 0,0-1 0,0 0 0,25-19 0,-29 19-226,-1-1 0,0-1 0,-1 1 0,0-2 0,0 1 0,-1-1 0,0-1 0,-1 1 0,7-14 1,-12 20-92,-1 1 1,1-1 0,-1 1 0,0-1 0,0 0 0,-1 1 0,1-1 0,-1 0 0,0 0 0,0 1 0,-1-8 0,1 10-19,0 0 1,0 0-1,-1 0 1,1 0-1,0 0 1,-1 1-1,1-1 1,-1 0-1,1 0 1,-1 0-1,1 0 1,-1 1-1,0-1 0,1 0 1,-1 1-1,0-1 1,0 0-1,1 1 1,-2-1-1,1 0-2,-1 1-1,1 0 1,0-1 0,-1 1-1,1 0 1,0 0-1,-1 0 1,1 0 0,0 0-1,-1 0 1,1 0-1,0 1 1,-1-1 0,1 0-1,0 1 1,-1-1-1,-1 2 1,-7 3-12,1 0 1,0 1-1,0 0 1,0 1 0,1-1-1,-10 11 1,-1 4-8,-20 26 1,21-22 14,-19 32 0,32-48 5,0 0 0,1 0 0,0 0 0,1 1 0,0 0 1,0 0-1,-1 16 0,3-24-1,1 0 0,0 0 0,0 0 0,0 0 1,0 0-1,0 0 0,1 1 0,-1-1 0,1 0 0,-1 0 0,1 0 1,0 0-1,0 0 0,0 0 0,0-1 0,0 1 0,0 0 0,0 0 1,1-1-1,-1 1 0,1-1 0,-1 1 0,1-1 0,0 1 0,-1-1 1,1 0-1,0 0 0,0 0 0,0 0 0,0 0 0,0 0 0,0-1 1,0 1-1,0-1 0,0 1 0,0-1 0,0 0 0,3 0 0,4 1 0,1-1 0,-1 0 0,1-1 0,-1 0 0,1-1 0,-1 0 0,14-5 0,-2-1-2,-1-1-1,0-2 1,0 0 0,-2-1-1,1-1 1,-2 0-1,1-1 1,-2-1-1,0-1 1,18-23-1,-8 6-31,-2-1 0,-1-2-1,-1 0 1,25-61 0,-42 86 11,-1 3 0,0 0 1,-1 1-1,0-1 1,0-1-1,-1 1 0,0 0 1,0-1-1,-1 1 1,-1-1-1,1-10 1,-1 19 18,0-1 1,0 1-1,0-1 0,0 1 1,0-1-1,-1 1 1,1-1-1,0 1 0,0-1 1,0 1-1,-1-1 1,1 1-1,0-1 0,0 1 1,-1 0-1,1-1 0,0 1 1,-1-1-1,1 1 1,0 0-1,-1-1 0,1 1 1,-1 0-1,1 0 1,-1-1-1,1 1 0,-1 0 1,1 0-1,-1 0 1,1-1-1,-1 1 0,1 0 1,-1 0-1,1 0 1,-1 0-1,1 0 0,-1 0 1,1 0-1,-1 0 1,1 0-1,-1 0 0,1 1 1,-1-1-1,1 0 0,-1 0 1,1 0-1,-1 1 1,0-1-1,-2 2-6,-1 0 1,1 0-1,0 0 1,0 1-1,0-1 0,-3 4 1,-6 7 43,0 1 0,1 1 0,1 0-1,0 0 1,1 1 0,-9 21 0,8-14 29,2 1 0,0 0-1,2 0 1,-4 27 0,8-37-94,1 0 0,0 0 0,1 0 0,0 0 1,4 20-1,-4-30-111,1-1-1,0 1 1,-1-1 0,1 1-1,1-1 1,-1 0 0,0 1-1,1-1 1,-1 0 0,1 0-1,0 0 1,0 0 0,0 0-1,1-1 1,-1 1 0,1-1-1,-1 1 1,1-1 0,0 0-1,0 0 1,0 0 0,0 0-1,0-1 1,0 1 0,1-1-1,4 2 1,-5-3 39,0 0 1,0 0-1,0 0 1,0 0-1,0 0 0,0-1 1,0 1-1,0-1 1,0 0-1,0 0 0,0 0 1,0 0-1,-1 0 1,5-4-1,20-13-903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2.262"/>
    </inkml:context>
    <inkml:brush xml:id="br0">
      <inkml:brushProperty name="width" value="0.05" units="cm"/>
      <inkml:brushProperty name="height" value="0.05" units="cm"/>
      <inkml:brushProperty name="color" value="#E71224"/>
    </inkml:brush>
  </inkml:definitions>
  <inkml:trace contextRef="#ctx0" brushRef="#br0">135 131 17764,'0'0'47,"-1"0"0,1 0 0,0 0 0,0 0 0,0 0 0,0 0 0,-1 0 0,1 0 0,0 0 0,0 0 0,0 0-1,-1 0 1,1 0 0,0 0 0,0 0 0,0 0 0,-1 0 0,1 0 0,0 0 0,0 0 0,0 0 0,-1 0 0,1 0 0,0 0 0,0 0 0,0-1 0,0 1 0,0 0 0,-1 0 0,1 0 0,0 0 0,0 0 0,0 0 0,0-1 0,0 1 0,0 0 0,-1 0 0,1 0 0,0 0 0,0-1 0,0 1 0,0 0 0,0 0 0,0 0 0,0-1 0,0 1 0,0 0 0,0 0-1,0 0 1,0-1 0,0 1 0,0 0 0,0 0 0,-18 18 762,4-2-284,1 1 1,1 1 0,0 0-1,1 1 1,1 0 0,1 1 0,0 0-1,-6 25 1,14-40-468,0 0 0,0 0 0,0 0 0,1 0 0,0 0-1,0 8 1,0-11-45,1 0 1,-1-1-1,0 1 0,1 0 0,-1-1 0,1 1 0,0-1 0,-1 1 0,1-1 0,0 1 0,0-1 0,0 0 0,0 1 0,0-1 1,0 0-1,1 0 0,-1 1 0,0-1 0,1 0 0,-1 0 0,1-1 0,-1 1 0,1 0 0,1 0 0,2 1-11,1-1 0,0 0 0,0 0 0,-1 0-1,1-1 1,0 0 0,0 0 0,0-1-1,-1 1 1,1-1 0,0-1 0,-1 1 0,1-1-1,-1 0 1,8-3 0,1-2-19,0 0 1,-1-1-1,0 0 0,20-17 1,-14 8-15,-1-1 0,-1 0 0,-1-2 0,25-38 0,-16 17-96,29-70-1,-49 101 112,-3 7 8,-1-1 0,1 1 1,-1-1-1,1 0 0,-1 0 0,0 0 0,0 0 0,-1 1 0,1-1 0,-1-5 1,0 9 5,0 0 1,0-1 0,0 1 0,0-1 0,0 1 0,0 0 0,0-1 0,0 1 0,0 0 0,0-1 0,0 1 0,-1 0 0,1-1 0,0 1-1,0 0 1,0 0 0,0-1 0,-1 1 0,1 0 0,0-1 0,0 1 0,-1 0 0,1 0 0,0-1 0,0 1 0,-1 0 0,1 0 0,0 0 0,-1 0-1,1-1 1,0 1 0,-1 0 0,1 0 0,0 0 0,-1 0 0,1 0 0,0 0 0,-1 0 0,1 0 0,0 0 0,-1 0 0,1 0 0,0 0-1,-1 0 1,1 0 0,0 0 0,-1 0 0,1 1 0,0-1 0,-1 0 0,1 0 0,0 0 0,-1 0 0,1 1 0,0-1 0,0 0 0,-1 0-1,1 1 1,0-1 0,0 0 0,-1 0 0,1 1 0,0-1 0,0 1 0,-20 20 13,11-8-107,0 1 0,1 0-1,0 0 1,1 1-1,1 0 1,0 0 0,1 0-1,1 1 1,0 0 0,1 0-1,1 0 1,1 0 0,0 0-1,1 0 1,4 32 0,-4-46 51,0 1 1,1-1 0,-1 1 0,1-1 0,0 1 0,0-1-1,0 1 1,0-1 0,0 0 0,0 1 0,1-1 0,-1 0-1,1 0 1,0 0 0,-1 0 0,1 0 0,0-1 0,3 3-1,16 7-489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4.299"/>
    </inkml:context>
    <inkml:brush xml:id="br0">
      <inkml:brushProperty name="width" value="0.05" units="cm"/>
      <inkml:brushProperty name="height" value="0.05" units="cm"/>
    </inkml:brush>
  </inkml:definitions>
  <inkml:trace contextRef="#ctx0" brushRef="#br0">372 1 15091,'-6'9'1435,"-14"7"-1493,15-11 206,-17 15 45,1 1 1,1 1-1,0 1 1,-21 35-1,-55 108 249,30-18-153,18-36-1819,44-105 875,2-8 130,1-15-116,4-13 9</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2.838"/>
    </inkml:context>
    <inkml:brush xml:id="br0">
      <inkml:brushProperty name="width" value="0.05" units="cm"/>
      <inkml:brushProperty name="height" value="0.05" units="cm"/>
      <inkml:brushProperty name="color" value="#E71224"/>
    </inkml:brush>
  </inkml:definitions>
  <inkml:trace contextRef="#ctx0" brushRef="#br0">126 43 18684,'-8'71'2347,"-3"-1"-1,-42 136 1,1-3-497,50-170-1734,2-33-115,0 0-1,0 0 0,0 1 0,0-1 0,0 0 0,0 0 1,0 0-1,0 1 0,0-1 0,0 0 0,0 0 0,1 0 1,-1 1-1,0-1 0,0 0 0,0 0 0,0 0 1,0 1-1,0-1 0,1 0 0,-1 0 0,0 0 0,0 0 1,0 1-1,0-1 0,1 0 0,-1 0 0,0 0 0,0 0 1,0 0-1,1 0 0,-1 0 0,0 0 0,0 1 0,0-1 1,1 0-1,-1 0 0,0 0 0,1 0 0,11-15-18,60-122-571,25-41-310,-67 131 588,2 1 0,2 1 1,67-68-1,-94 107 297,0 0-1,0 0 1,1 1 0,-1 0-1,1 0 1,0 1 0,14-6 0,-20 10 18,0-1 1,-1 1-1,1-1 1,0 1-1,-1-1 1,1 1-1,0 0 1,0 0-1,0 0 1,-1 0 0,1 0-1,0 0 1,0 0-1,-1 1 1,1-1-1,0 1 1,-1-1-1,1 1 1,0 0-1,-1-1 1,1 1-1,-1 0 1,1 0 0,-1 0-1,0 0 1,1 1-1,-1-1 1,0 0-1,0 0 1,0 1-1,1-1 1,-2 1-1,1-1 1,0 1-1,0-1 1,0 1 0,-1 0-1,1-1 1,-1 1-1,1 0 1,-1-1-1,0 1 1,1 3-1,0 9 108,1 1 0,-2-1 0,0 1 0,-1-1 0,0 0 0,-1 1 0,-1-1 0,0 0 0,-1 0 0,-8 20-1,6-18 143,-1-1-1,-1 0 0,-1 0 0,0-1 1,0 0-1,-2 0 0,1-1 0,-23 20 0,31-30-197,-1-1 0,0 1 0,0-1 0,0 0 1,-1 0-1,1 0 0,0-1 0,-1 1 0,1-1 0,-1 1 0,0-1 0,1 0 0,-1-1 0,0 1 0,1-1 0,-1 0 0,0 1 0,-5-2 0,5 0-104,1 0 0,-1 0 0,0-1 0,1 1 0,-1-1 0,1 0 0,0 0 0,-1 0 0,1 0 0,0-1 0,0 1 0,1-1 0,-1 0 0,0 0 0,1 0 0,0 0-1,0 0 1,-2-4 0,-2-3-689,1 0 0,0 0 0,-6-21 0,9 26 486,1 0 0,0 0 1,0 0-1,0 0 1,1-1-1,0 1 1,0 0-1,0 0 0,0-1 1,2-7-1,8-4-766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3.652"/>
    </inkml:context>
    <inkml:brush xml:id="br0">
      <inkml:brushProperty name="width" value="0.05" units="cm"/>
      <inkml:brushProperty name="height" value="0.05" units="cm"/>
      <inkml:brushProperty name="color" value="#E71224"/>
    </inkml:brush>
  </inkml:definitions>
  <inkml:trace contextRef="#ctx0" brushRef="#br0">177 260 18244,'2'-3'372,"1"-1"0,-1 1 0,0-1 0,0 1 0,0-1 0,1-5-1,-2 9-301,-1-1 0,0 0 0,1 1-1,-1-1 1,0 0 0,0 0 0,0 1-1,0-1 1,1 0 0,-1 0 0,0 1-1,0-1 1,-1 0 0,1 0-1,0 1 1,0-1 0,0 0 0,0 0-1,-1 1 1,1-1 0,0 0 0,-1 1-1,1-1 1,0 0 0,-1 1-1,1-1 1,-1 1 0,1-1 0,-1 1-1,1-1 1,-1 1 0,0-1 0,1 1-1,-1-1 1,0 1 0,1-1 0,-1 1-1,0 0 1,1 0 0,-2-1-1,0 1 36,0 0-1,1 0 1,-1 0-1,0 0 1,0 0-1,1 1 1,-1-1-1,0 0 0,1 1 1,-1 0-1,1-1 1,-1 1-1,0 0 1,1 0-1,0 0 1,-1 0-1,1 0 1,0 0-1,-2 1 0,-26 28 400,25-25-371,-10 12-47,1 1 1,1 0-1,1 1 0,0 0 0,1 1 0,1 1 0,1-1 0,1 1 0,1 0 1,1 1-1,-4 34 0,8-52-75,1 0 1,0-1 0,0 1-1,1 0 1,-1 0-1,1 0 1,0-1-1,0 1 1,3 6-1,-4-9-6,1 1 0,0 0-1,0-1 1,1 1 0,-1 0-1,0-1 1,1 0 0,-1 1-1,0-1 1,1 0 0,0 1-1,-1-1 1,1 0 0,3 1-1,-2-1-2,1 0 0,-1-1 0,0 1 0,0-1 0,1 0-1,-1 0 1,0 0 0,1 0 0,-1-1 0,0 1-1,1-1 1,-1 0 0,0 0 0,0 0 0,0 0-1,0-1 1,0 1 0,0-1 0,0 0 0,0 0-1,3-3 1,7-6 7,0-1-1,0-1 1,-1 0-1,-1 0 1,0-1-1,-1-1 0,-1 0 1,11-22-1,-4 1-123,-1 0-1,17-64 1,-29 90 76,7-28-100,-10 35 116,1 1-1,-1 0 0,0-1 1,0 1-1,0-1 0,0 1 1,0 0-1,0-1 0,-1 1 0,1 0 1,-2-5-1,2 7 20,0 0 0,0-1 0,0 1 0,-1 0 0,1 0 0,0 0 0,0 0-1,0 0 1,0-1 0,0 1 0,0 0 0,0 0 0,-1 0 0,1 0 0,0 0 0,0 0 0,0 0 0,0 0-1,-1-1 1,1 1 0,0 0 0,0 0 0,0 0 0,0 0 0,-1 0 0,1 0 0,0 0 0,0 0 0,0 0 0,0 0-1,-1 0 1,1 0 0,0 0 0,0 0 0,0 0 0,0 0 0,-1 1 0,1-1 0,0 0 0,0 0 0,0 0 0,-1 0-1,-6 9-68,-3 10 74,8-15 11,1 1 0,-1-1 0,1 0 1,0 1-1,0-1 0,1 1 0,0-1 0,-1 1 0,1 0 0,1-1 1,-1 1-1,1-1 0,0 1 0,0-1 0,0 1 0,4 7 0,-4-9 0,1-1-1,0 1 0,0-1 1,0 0-1,0 0 0,0 0 0,0 0 1,1 0-1,-1 0 0,1 0 0,-1-1 1,1 1-1,0-1 0,-1 0 1,1 0-1,0 0 0,0 0 0,0 0 1,0-1-1,0 1 0,0-1 0,0 0 1,0 0-1,0 0 0,0 0 1,5-1-1,7-2 7,0 0 0,0-1 0,-1 0 0,0-2 0,0 1 0,0-2 0,0 0 0,-1 0 0,0-1 0,20-17 0,-13 8-18,-1 0 0,-1-2 0,0 0 0,-2-1 0,22-32 1,-34 46-18,1-1 0,-1 0 0,0 0 0,-1 0 0,0 0 0,0-1 0,-1 1 0,1-1 0,1-11 0,-4 19 13,0-1 0,0 1 0,0-1 0,0 1 1,0-1-1,0 1 0,0-1 0,0 1 0,0-1 0,0 1 0,0-1 0,0 1 0,-1-1 0,1 1 0,0 0 0,0-1 0,0 1 0,-1-1 0,1 1 1,0-1-1,0 1 0,-1 0 0,1-1 0,0 1 0,-1 0 0,1-1 0,-1 1 0,1 0 0,0-1 0,-1 1 0,1 0 0,-1 0 0,1 0 1,-1-1-1,-1 1-5,1 0 1,-1 0-1,1 0 1,-1 1-1,1-1 1,-1 0-1,1 1 1,-1-1-1,1 1 1,0-1-1,-3 2 1,-2 2-4,-1-1 0,1 2 0,-11 8 0,1 3 69,1 0-1,1 2 1,0 0-1,2 0 1,0 1-1,-16 33 1,21-35 16,0 0 0,1 0 0,0 1 0,2 0 0,0 0 1,1 0-1,1 0 0,0 28 0,2-41-59,0 0-1,1 0 1,0 0-1,0 0 1,0 0 0,0 0-1,1 0 1,0 0 0,0 0-1,0-1 1,0 1 0,1-1-1,0 0 1,3 5-1,-4-7-12,0-1 0,0 1 0,0-1 0,0 0 0,0 1 0,0-1 0,0 0 0,1 0 0,-1 0 0,0-1 0,0 1 0,1 0 0,-1-1 0,1 0 0,-1 1 0,0-1-1,1 0 1,-1 0 0,1 0 0,-1-1 0,1 1 0,-1-1 0,0 1 0,1-1 0,-1 0 0,0 0 0,0 1 0,0-2 0,1 1 0,-1 0 0,3-3 0,5-3-10,-1 0 0,0 0-1,0-1 1,-1-1 0,0 1 0,-1-1 0,0 0 0,7-13 0,44-87-187,-50 91 150,13-31-146,-55 141-31,27-70 239,-12 57 88,18-72-86,0 1 0,0-1-1,1 0 1,-1 0 0,2 1 0,-1-1-1,1 0 1,3 11 0,-4-17-18,0 0 0,0 0 1,0 0-1,1 0 0,-1 0 0,1 0 0,-1 0 1,0 0-1,1 0 0,0 0 0,-1 0 0,1 0 1,-1-1-1,1 1 0,0 0 0,0 0 0,-1-1 1,1 1-1,0 0 0,0-1 0,0 1 0,0-1 1,0 1-1,0-1 0,0 0 0,0 1 0,0-1 1,1 0-1,0 0-40,0 0-1,0-1 1,0 1-1,0-1 1,0 0-1,0 0 1,0 0 0,0 0-1,0 0 1,-1 0-1,1 0 1,-1 0 0,3-3-1,5-5-452,0 0 0,-1-1 0,10-15-1,-2-1-20,11-29-1,-4 8-176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4.063"/>
    </inkml:context>
    <inkml:brush xml:id="br0">
      <inkml:brushProperty name="width" value="0.05" units="cm"/>
      <inkml:brushProperty name="height" value="0.05" units="cm"/>
      <inkml:brushProperty name="color" value="#E71224"/>
    </inkml:brush>
  </inkml:definitions>
  <inkml:trace contextRef="#ctx0" brushRef="#br0">208 0 18188,'-1'4'293,"0"0"1,0 0-1,-1-1 0,1 1 1,-1-1-1,0 0 1,0 1-1,0-1 0,0 0 1,-1 0-1,-3 4 1,-8 10 504,-8 17 965,1 0 0,-17 39 0,25-40-1463,0-1 0,2 1-1,1 1 1,-9 68-1,9-35-704,10-67 393,0 0-1,0 0 1,0 0 0,0 0-1,0 0 1,0-1 0,0 1 0,0 0-1,0 0 1,0 0 0,0 0 0,0 0-1,0 0 1,0 0 0,-1-1 0,1 1-1,0 0 1,0 0 0,0 0-1,0 0 1,0 0 0,0 0 0,0 0-1,0 0 1,-1 0 0,1 0 0,0 0-1,0 0 1,0 0 0,0 0-1,0 0 1,0 0 0,-1 0 0,1 0-1,0 0 1,0 0 0,0 0 0,0 0-1,0 0 1,0 0 0,0 0 0,-1 0-1,1 0 1,0 0 0,0 0-1,0 0 1,0 0 0,0 0 0,0 0-1,0 0 1,-1 0 0,1 0 0,0 1-1,0-1 1,0 0 0,0 0-1,0 0 1,0 0 0,0 0 0,-3-12-263,2 0 1,-1 0 0,2 0 0,-1 0-1,3-17 1,-1-5-221,2-138-568,-3 172 1088,0-1 0,0 1 0,0-1 0,0 1-1,0-1 1,0 1 0,0 0 0,0-1 0,0 1-1,0-1 1,0 1 0,0-1 0,0 1 0,0-1-1,0 1 1,0 0 0,1-1 0,-1 1 0,0-1-1,0 1 1,1 0 0,-1-1 0,0 1 0,0 0-1,1-1 1,-1 1 0,0 0 0,1-1 0,-1 1-1,0 0 1,1 0 0,-1-1 0,1 1 0,-1 0-1,0 0 1,1 0 0,-1 0 0,1 0 0,-1-1-1,1 1 1,-1 0 0,1 0 0,-1 0 0,0 0 0,1 0-1,0 1 1,22 11 1176,-10-4-911,1-2-137,0-1 0,0 0 0,1-1 0,-1-1 0,1 0 0,24 1 0,-29-3-341,0-1 0,0-1 0,0 1 0,0-2 1,0 1-1,-1-1 0,1-1 0,-1 1 1,1-2-1,16-7 0,-24 10 102,-1 0 0,1 0 0,0-1-1,0 1 1,-1 0 0,1-1 0,-1 1 0,1-1 0,-1 1-1,0-1 1,1 0 0,-1 0 0,0 1 0,0-1 0,0 0-1,0 0 1,0-3 0,1-3-625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4.561"/>
    </inkml:context>
    <inkml:brush xml:id="br0">
      <inkml:brushProperty name="width" value="0.05" units="cm"/>
      <inkml:brushProperty name="height" value="0.05" units="cm"/>
      <inkml:brushProperty name="color" value="#E71224"/>
    </inkml:brush>
  </inkml:definitions>
  <inkml:trace contextRef="#ctx0" brushRef="#br0">108 1 18796,'-22'30'7193,"-4"23"-6046,21-43-734,-5 13-492,0 0 1,1 0 0,2 1 0,0 0-1,-4 32 1,11-55-12,0 0 1,-1 0-1,1 0 0,0 0 0,0 0 0,0 0 1,0 0-1,1 0 0,-1 0 0,0 0 0,0 0 0,1 0 1,-1 0-1,0 0 0,1-1 0,0 2 0,-1-2 39,0 1 0,1-1 0,-1 0 0,0 0-1,1 0 1,-1 0 0,0 0 0,1 0 0,-1 0-1,0 0 1,1 0 0,-1 0 0,0 0 0,1 0-1,-1 0 1,0 0 0,1 0 0,-1 0-1,0 0 1,1 0 0,-1 0 0,0 0 0,1-1-1,-1 1 1,0 0 0,0 0 0,1 0 0,-1-1-1,1 1 1,2-3-154,0 0 0,1-1 0,-1 1 0,0-1 0,4-7 0,12-21-500,3-7-139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4.999"/>
    </inkml:context>
    <inkml:brush xml:id="br0">
      <inkml:brushProperty name="width" value="0.05" units="cm"/>
      <inkml:brushProperty name="height" value="0.05" units="cm"/>
      <inkml:brushProperty name="color" value="#E71224"/>
    </inkml:brush>
  </inkml:definitions>
  <inkml:trace contextRef="#ctx0" brushRef="#br0">247 47 17052,'12'-10'898,"-8"5"-604,0 1-1,1 0 1,-1 1 0,1-1-1,0 1 1,0 0 0,0 0 0,0 1-1,7-3 1,-22 28 2811,-24 31-1675,-23 36-124,-50 107 0,107-197-1302,-66 156 776,57-130-694,1-1 0,1 1 0,2 0 0,-4 35 0,9-60-83,0 1 0,0-1 0,-1 0 0,1 1 0,0-1 0,0 1 0,0-1 0,1 1 0,-1-1 0,0 0 0,0 1 1,1-1-1,-1 1 0,1-1 0,-1 0 0,1 1 0,0-1 0,-1 0 0,1 0 0,0 0 0,0 1 0,0-1 0,1 1 1,0-2-3,-1 1 1,1-1 0,-1 0 0,1 0-1,0 0 1,-1 0 0,1 0 0,-1 0-1,1 0 1,-1-1 0,1 1 0,-1 0 0,1-1-1,-1 0 1,1 1 0,-1-1 0,0 0-1,1 1 1,-1-1 0,0 0 0,0 0-1,2-1 1,20-18 3,0-1 0,-1-1 0,-1-1 0,22-31 0,-16 20-7,52-67 10,105-118-55,-168 205 157,-11 8-1342,-20 10-474,-20 5 665,12-2 377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5.415"/>
    </inkml:context>
    <inkml:brush xml:id="br0">
      <inkml:brushProperty name="width" value="0.05" units="cm"/>
      <inkml:brushProperty name="height" value="0.05" units="cm"/>
      <inkml:brushProperty name="color" value="#E71224"/>
    </inkml:brush>
  </inkml:definitions>
  <inkml:trace contextRef="#ctx0" brushRef="#br0">212 588 18820,'7'46'2465,"3"-1"-1433,3-7-472,2-5 1392,0-7-719,2-4-209,0-5-560,-1-3-224,-6-5-768,-1-2-488,-9-9 848,-2-8-160,-11-2-113</inkml:trace>
  <inkml:trace contextRef="#ctx0" brushRef="#br0" timeOffset="1">1 1 20564,'0'8'2289,"3"1"-1441,4-6-376,-1-2 2153,2 2-1585,-4 0-808,2 3-464,-3-2-2937,-3-1 2849,0-5-336,-6-12-288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5.825"/>
    </inkml:context>
    <inkml:brush xml:id="br0">
      <inkml:brushProperty name="width" value="0.05" units="cm"/>
      <inkml:brushProperty name="height" value="0.05" units="cm"/>
      <inkml:brushProperty name="color" value="#E71224"/>
    </inkml:brush>
  </inkml:definitions>
  <inkml:trace contextRef="#ctx0" brushRef="#br0">1 62 22405,'8'-2'2136,"4"-3"-1640,-4-3-256,2 1 1073,0 3-1529,-1-2 456,-1-8-296,0-2-112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7.566"/>
    </inkml:context>
    <inkml:brush xml:id="br0">
      <inkml:brushProperty name="width" value="0.05" units="cm"/>
      <inkml:brushProperty name="height" value="0.05" units="cm"/>
      <inkml:brushProperty name="color" value="#E71224"/>
    </inkml:brush>
  </inkml:definitions>
  <inkml:trace contextRef="#ctx0" brushRef="#br0">293 129 17060,'1'-2'83,"-1"1"1,0 0-1,0-1 1,0 1-1,0-1 1,0 1-1,0-1 1,-1 1-1,1-1 1,0 1-1,-1 0 1,1-1-1,-1 1 1,0 0-1,1-1 1,-1 1-1,0 0 1,0 0-1,0 0 1,1-1-1,-1 1 1,0 0-1,-1 0 1,1 0-1,0 1 1,0-1-1,0 0 1,-1 0-1,1 1 1,0-1-1,-1 0 1,1 1-1,0-1 0,-1 1 1,1 0-1,-1 0 1,1-1-1,0 1 1,-1 0-1,-2 0 1,-2 0 88,-1 1 0,1-1 0,-1 1 0,1 0 0,-1 0 0,1 1 0,-12 4 0,7 0-102,0 0 0,0 1 0,0 0 0,1 0 1,0 1-1,0 1 0,1 0 0,0 0 0,1 1 0,-11 15 0,8-9-2,1 0 0,0 1 0,2 1 0,0-1 0,1 1 0,-6 24 0,11-34-29,0 1 0,0-1-1,1 1 1,1-1-1,-1 1 1,1-1 0,1 1-1,0-1 1,0 1 0,4 14-1,-4-20-27,0 1 0,1-1-1,-1 0 1,1 0 0,0 0 0,0-1 0,0 1-1,0 0 1,0-1 0,0 1 0,1-1-1,-1 0 1,1 0 0,0 0 0,0 0 0,0 0-1,0 0 1,0-1 0,0 1 0,0-1-1,0 0 1,0 0 0,1-1 0,-1 1-1,0 0 1,1-1 0,-1 0 0,1 0 0,-1 0-1,4-1 1,7 0-1,-1-1 0,0-1 0,0 0 0,0-1 0,0-1 0,0 0 0,-1 0 0,14-9 0,91-63 167,-77 47-58,45-43 0,-66 54-39,0-1 0,-1-1 0,28-43 1,-43 59-72,0 0 0,-1 0 1,1-1-1,-1 1 1,1-7-1,-2 11-11,-1 1 0,0-1 0,0 0 0,0 0-1,0 1 1,0-1 0,0 0 0,0 0 0,0 1 0,0-1 0,0 0-1,0 1 1,0-1 0,-1 0 0,1 1 0,0-1 0,-1 0 0,1 1-1,-1-2 1,0 2-2,1-1 0,-1 1 0,0-1 0,0 1 0,1 0 0,-1 0 0,0-1 0,0 1 0,1 0 0,-1 0 0,0 0 0,0 0 0,0 0 0,0 0 0,1 0 0,-1 0 0,0 0 0,0 0 0,0 1 0,1-1 0,-1 0 0,-1 1 0,-2 1-11,-1 0-1,0 0 1,1 1-1,0 0 1,-1 0 0,1 0-1,0 0 1,1 0-1,-1 1 1,0 0-1,1 0 1,-4 6 0,-5 7-68,-15 30 1,21-34-49,-1 1 0,2 0 1,-7 22-1,11-32 44,0-1 0,0 1 0,1 1 0,-1-1 1,1 0-1,0 0 0,0 0 0,0 0 0,1 0 0,-1 0 1,1 0-1,0 0 0,0 0 0,0 0 0,1-1 0,-1 1 1,4 6-1,-3-9 3,0 1 0,0 0 1,0 0-1,0-1 1,0 1-1,0-1 0,0 0 1,0 1-1,0-1 0,1 0 1,-1 0-1,0-1 0,1 1 1,-1 0-1,1-1 1,-1 0-1,1 1 0,-1-1 1,1 0-1,-1 0 0,1 0 1,-1-1-1,1 1 0,-1 0 1,1-1-1,-1 0 1,0 0-1,5-2 0,5-1-266,0-2 0,0 0 0,-1 0 0,14-11 0,-5 2 13,0-1 1,-1-1-1,-1-1 0,-1 0 0,26-35 0,-32 36 482,0 0-1,-1 0 1,0-2-1,-2 1 0,0-1 1,-1 0-1,7-30 1,-13 46-26,-1 1-1,0-1 1,1 1 0,-1-1 0,0 0 0,0 1 0,-1-1 0,1 1-1,-1-5 1,1 6-95,-1 1-1,1 0 1,0 0-1,0 0 1,0-1-1,0 1 1,0 0-1,0 0 1,0 0-1,0 0 1,-1-1-1,1 1 1,0 0 0,0 0-1,0 0 1,0 0-1,-1 0 1,1-1-1,0 1 1,0 0-1,0 0 1,-1 0-1,1 0 1,0 0-1,0 0 1,0 0-1,-1 0 1,1 0-1,0 0 1,0 0-1,0 0 1,-1 0-1,1 0 1,0 0-1,0 0 1,0 0-1,-1 0 1,1 0-1,-12 13 610,3 3-324,0 0 1,2 1 0,0-1 0,1 2-1,0-1 1,1 1 0,1-1 0,1 1-1,1 0 1,-1 20 0,3-35-273,0 0 0,0-1 0,0 1 0,1-1 0,-1 1-1,0 0 1,1-1 0,0 1 0,0-1 0,-1 0 0,1 1 0,1-1 0,-1 0 0,0 1 0,1-1 0,-1 0 0,1 0-1,-1 0 1,1 0 0,0 0 0,0-1 0,0 1 0,0 0 0,0-1 0,0 0 0,1 1 0,-1-1 0,0 0 0,5 1-1,-1-1-22,0 0-1,1 0 1,-1-1 0,1 1-1,-1-2 1,1 1-1,-1-1 1,0 0-1,1 0 1,10-4-1,3-3-34,-14 6-6,-1 0 0,1 0 0,0 0 0,0 1 0,0-1 0,8 1 0,-14 1 25,0 0 0,1 0 0,-1 0 0,0 0 1,0 0-1,1 0 0,-1 0 0,0 0 0,0 0 1,1 0-1,-1 0 0,0 0 0,0 0 1,0 0-1,1 0 0,-1 0 0,0 0 0,0 0 1,1 1-1,-1-1 0,0 0 0,0 0 0,0 0 1,0 0-1,1 1 0,-1-1 0,0 0 1,0 0-1,0 0 0,0 1 0,0-1 0,1 0 1,-1 0-1,0 1 0,0-1 0,0 0 0,0 0 1,0 1-1,0-1 0,0 0 0,0 0 0,0 1 1,0-1-1,-6 15 40,-16 11 232,12-15-38,-1-1 0,-1-1 0,0 0 0,-15 9 0,22-15-153,1-1 0,-1 0 1,0 0-1,0 0 0,0-1 1,-10 2-1,12-2-71,1-1 0,0 0 1,-1 0-1,1 0 0,-1-1 0,1 1 0,-1 0 0,1-1 1,-1 0-1,1 1 0,0-1 0,-1 0 0,1 0 0,0 0 0,-3-3 1,4 4-92,0-1-1,0 0 1,0 0 0,-1 0 0,1 0 0,1 0 0,-1 0 0,0 0 0,0 0 0,0 0 0,1-1 0,-1 1 0,0 0 0,1 0 0,-1-1-1,1 1 1,-1 0 0,1-1 0,0 1 0,0-1 0,0 1 0,0 0 0,0-1 0,0 1 0,0-1 0,0 1 0,0 0 0,0-1-1,1 1 1,-1 0 0,2-3 0,-1 2-138,0 0 0,0 0 0,0 0 0,1 0 0,-1 0 0,1 1 0,-1-1 0,1 1-1,0-1 1,0 1 0,0-1 0,-1 1 0,1 0 0,0 0 0,0 0 0,1 0 0,-1 0 0,0 1 0,3-2-1,16 0-1124,-1 1-1,1 1 0,0 1 0,0 0 0,28 7 0,2-2 189,69 2 28,-105-9 1603,1 1 0,-1-2 0,0 0 0,0-1 0,26-8 1,-38 10-166,0 0 0,0-1 0,-1 1 0,1-1 1,0 0-1,0 0 0,-1 1 0,1-2 1,-1 1-1,0 0 0,1 0 0,-1-1 0,0 1 1,-1-1-1,1 0 0,0 0 0,-1 1 1,1-1-1,1-5 0,-3 6-143,0 0 0,1 0 0,-1 0 0,0 0 0,0 0 0,0 0 0,0 0 0,-1 0 0,1 0 0,-1 0 0,1 0 0,-1 0 0,1 0 0,-1 0 0,0 1 0,0-1 0,0 0 0,0 0 0,0 1 0,-1-1 0,1 1 0,0-1 0,-1 1 0,1-1 1,-1 1-1,1 0 0,-1 0 0,0 0 0,1-1 0,-1 2 0,-3-2 0,2 0-124,-1 0 0,0 1 0,1 0 0,-1 0 1,0 0-1,1 0 0,-1 1 0,0-1 0,0 1 1,0 0-1,0 0 0,1 1 0,-1-1 1,0 1-1,0-1 0,0 1 0,1 1 0,-1-1 1,1 0-1,-1 1 0,1 0 0,-1-1 0,1 2 1,0-1-1,0 0 0,0 0 0,0 1 0,-4 4 1,4-3-35,-1 0 0,1 0 0,0 1 0,0-1 0,0 1 0,1-1 1,-1 1-1,1 0 0,0 0 0,1 0 0,-1 1 0,1-1 0,0 0 0,0 0 1,1 1-1,-1-1 0,1 1 0,1-1 0,1 11 0,4 3 10,1 1-1,0-1 1,2-1-1,14 24 1,3 6-1,-7-9-9,-6-17 16,-2 0-1,-1 1 1,0 1 0,-2 0 0,10 47 0,-17-70 2,-1 1 1,0 0-1,1-1 0,-1 1 0,0 0 1,0-1-1,0 1 0,0 0 1,0-1-1,0 1 0,-1 0 0,1-1 1,-1 1-1,1-1 0,-1 1 1,1-1-1,-1 1 0,0-1 0,0 1 1,0-1-1,0 1 0,0-1 1,0 0-1,0 0 0,0 1 0,0-1 1,-1 0-1,1 0 0,-1 0 0,1-1 1,0 1-1,-1 0 0,1 0 1,-1-1-1,-3 2 0,3-2 17,-1 0-1,0 0 1,0 0-1,0 0 1,1 0 0,-1-1-1,0 1 1,0-1-1,1 0 1,-1 0-1,0 0 1,1 0 0,-1 0-1,1 0 1,-1-1-1,1 1 1,0-1-1,-1 0 1,1 0-1,-2-2 1,-1-2-56,0 0 0,1 0 0,0-1 0,0 1 0,0-1 0,1 0 0,0 0 0,0 0 0,1 0 0,-1 0 0,2-1 0,-1 1 0,1-1 0,0 1 0,1-1-1,0 0 1,0 1 0,1-1 0,-1 0 0,2 1 0,-1-1 0,5-13 0,-1 8-95,1-1-1,0 1 0,0 0 1,1 1-1,1-1 0,0 1 0,1 1 1,0 0-1,0 0 0,1 1 1,14-12-1,3 4-83,0 0 1,51-24-1,-56 32 215,0-1 0,-1-1 1,-1-1-1,1 0 0,-2-2 0,21-19 0,-39 33-4,0 0-1,0-1 1,0 1 0,1 0-1,-1 0 1,0-1-1,0 1 1,-1 0 0,1-1-1,0 1 1,0-1-1,-1 1 1,1-1 0,-1 0-1,1 1 1,-1-1-1,0 0 1,1 1 0,-1-1-1,0 1 1,0-1-1,0 0 1,0 1 0,-1-1-1,1 0 1,-1-1-1,0 2 2,0-1-1,0 1 1,-1 0 0,1 0-1,0 0 1,-1 0-1,1 1 1,0-1-1,-1 0 1,1 1-1,-1-1 1,1 0 0,-1 1-1,0 0 1,1-1-1,-1 1 1,1 0-1,-1 0 1,0 0 0,1 0-1,-1 0 1,1 0-1,-1 0 1,0 1-1,1-1 1,-3 2-1,-2-1-6,0 1 0,1 0-1,-1 1 1,1-1-1,0 1 1,0 0-1,0 0 1,0 1 0,1-1-1,-1 1 1,1 0-1,0 1 1,0-1-1,0 1 1,1-1 0,0 1-1,-3 5 1,2-3-95,0 0 1,1 0 0,0 0 0,0 1-1,1-1 1,0 1 0,0-1-1,1 1 1,0 0 0,0 0 0,1 0-1,0 10 1,0-17-12,1 1 1,-1 0-1,0-1 0,0 1 1,1 0-1,-1-1 1,1 1-1,-1-1 0,1 1 1,-1-1-1,1 1 0,0-1 1,0 1-1,0-1 0,0 0 1,0 0-1,0 1 1,0-1-1,0 0 0,1 0 1,-1 0-1,0 0 0,1 0 1,-1 0-1,1-1 1,-1 1-1,1 0 0,-1-1 1,1 1-1,1-1 0,0 1-42,1-1-1,-1 0 0,1-1 0,-1 1 1,0 0-1,1-1 0,-1 0 0,0 0 1,1 0-1,-1 0 0,0-1 0,0 1 1,5-4-1,18-12-886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8.050"/>
    </inkml:context>
    <inkml:brush xml:id="br0">
      <inkml:brushProperty name="width" value="0.05" units="cm"/>
      <inkml:brushProperty name="height" value="0.05" units="cm"/>
      <inkml:brushProperty name="color" value="#E71224"/>
    </inkml:brush>
  </inkml:definitions>
  <inkml:trace contextRef="#ctx0" brushRef="#br0">95 65 12987,'2'-3'595,"-1"1"-394,0 0-1,0 0 1,0 0 0,0 0 0,0 0 0,0 0 0,0 0 0,-1-1-1,1 1 1,-1 0 0,1 0 0,-1-5 0,0 7-98,-1 1 1,0-1-1,1 0 1,-1 0-1,1 0 1,-1 0-1,1 1 1,-1-1-1,1 0 1,-1 1-1,1-1 1,0 0-1,-1 1 1,1-1-1,-1 1 1,1-1-1,0 0 1,-1 1-1,1-1 1,0 1 0,0-1-1,-1 1 1,1-1-1,0 2 1,-10 13 694,6-5-522,0 0 0,0 0 0,1 1 1,0-1-1,1 1 0,0 0 0,1 0 0,0 0 0,1 0 1,1 19-1,3-7 47,0 0-1,2 0 1,15 43 0,-19-62-290,8 22 80,-1 0 0,-2 0-1,0 1 1,4 34 0,-11-54-105,0 1 1,0-1 0,0 1-1,-1-1 1,0 0 0,0 1 0,-1-1-1,0 0 1,-3 8 0,3-11 0,0 1 1,-1-1-1,0 0 0,0 1 1,0-1-1,0-1 1,-1 1-1,1 0 1,-1-1-1,0 0 1,0 0-1,0 0 0,-1 0 1,-7 3-1,10-4 0,0-1-1,-1 0 1,1 0-1,0 0 1,-1-1-1,1 1 1,-1-1-1,1 1 1,-1-1-1,0 0 1,1 0-1,-1 0 0,1 0 1,-1 0-1,1 0 1,-1-1-1,-2 0 1,3 0-3,0 0-1,0-1 1,1 1 0,-1 0-1,1 0 1,-1-1-1,1 1 1,-1-1 0,1 1-1,0-1 1,0 0 0,0 1-1,0-1 1,0 0 0,0 0-1,0 0 1,1 0 0,-1 1-1,0-1 1,1 0 0,0 0-1,-1-4 1,1-5-45,-1-1 0,2 1 0,0 0 1,0 0-1,1 0 0,0 0 0,1 0 0,7-21 0,5-2-171,24-43 1,-16 37 25,2 2 0,36-43 0,68-64-184,-85 97 234,-36 36 72,-8 12 59,0 0 0,0 0 1,0 0-1,1 0 0,-1 0 0,0 0 1,0 0-1,0-1 0,0 1 1,0 0-1,0 0 0,0 0 1,0 0-1,0 0 0,0 0 1,0 0-1,0-1 0,0 1 1,0 0-1,0 0 0,0 0 1,-1 0-1,1 0 0,0 0 1,0 0-1,0 0 0,0 0 1,0-1-1,0 1 0,0 0 1,0 0-1,0 0 0,0 0 0,0 0 1,0 0-1,-1 0 0,1 0 1,0 0-1,0 0 0,0 0 1,0 0-1,0 0 0,0 0 1,0 0-1,0 0 0,-1 0 1,1-1-1,0 1 0,0 1 1,-2-1-11,0 0 1,0 1 0,0-1-1,1 1 1,-1 0 0,0 0-1,0 0 1,1 0 0,-1 0-1,-1 1 1,-8 7 28,1-1 1,0 1-1,1 1 0,0 0 1,1 0-1,0 1 0,-7 12 1,11-16-11,0 0 0,0 0 0,1 1 0,0 0 0,0-1 1,1 1-1,0 0 0,0 0 0,1 0 0,0 1 0,0-1 0,1 12 1,0-19-31,0 1 1,0-1 0,1 1 0,-1-1 0,0 1 0,1-1 0,-1 1 0,1-1-1,-1 1 1,1-1 0,0 0 0,-1 1 0,1-1 0,0 0 0,0 0 0,0 0-1,0 1 1,0-1 0,0 0 0,0 0 0,0 0 0,1-1 0,-1 1 0,0 0 0,1 0-1,-1-1 1,0 1 0,1-1 0,-1 1 0,1-1 0,-1 1 0,1-1 0,-1 0-1,1 0 1,-1 0 0,1 0 0,-1 0 0,1 0 0,-1 0 0,1 0 0,-1-1-1,1 1 1,1-1 0,4-1 66,0-1 0,0 1 0,-1-1 0,1-1 0,-1 1 0,0-1 0,10-8 0,18-18-211,2-7-1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8.485"/>
    </inkml:context>
    <inkml:brush xml:id="br0">
      <inkml:brushProperty name="width" value="0.05" units="cm"/>
      <inkml:brushProperty name="height" value="0.05" units="cm"/>
      <inkml:brushProperty name="color" value="#E71224"/>
    </inkml:brush>
  </inkml:definitions>
  <inkml:trace contextRef="#ctx0" brushRef="#br0">133 0 15979,'-6'9'375,"-73"131"3863,70-122-3787,1 0-1,1 0 1,1 1-1,1 0 0,0 0 1,-2 21-1,7-36-378,0-1-1,0 1 1,0-1-1,0 1 1,0 0-1,0-1 1,1 1-1,0-1 1,0 1-1,1 3 1,-1-6-63,0 1 1,0-1-1,0 0 1,0 1-1,0-1 1,0 0-1,0 0 1,0 0-1,1 0 1,-1 0-1,1 0 1,-1 0-1,0 0 1,1 0-1,-1-1 1,1 1-1,0 0 1,-1-1-1,1 0 1,-1 1-1,1-1 1,0 0-1,1 0 1,12 0-129,0 0 1,-1-2-1,1 0 1,-1-1-1,0 0 0,1-1 1,17-7-1,37-10-535,-64 20 589,42-6-429,-46 7 478,1 0 0,-1-1 0,1 1 0,-1 0-1,1 0 1,0 1 0,-1-1 0,1 0 0,-1 0 0,1 1 0,-1-1 0,0 1 0,1-1 0,-1 1 0,1-1 0,-1 1 0,0 0 0,1 0 0,-1 0 0,0 0 0,0 0 0,0 0 0,0 0 0,2 2 0,-3-2 30,0 0 0,1 1 0,-1-1 0,0 0 0,0 0 0,0 1 0,0-1 1,0 0-1,0 0 0,-1 1 0,1-1 0,0 0 0,-1 0 0,1 0 0,-1 1 0,1-1 1,-1 0-1,1 0 0,-1 0 0,0 0 0,-1 1 0,-20 22 456,20-22-430,-17 16 546,-2-1-1,-25 16 1,35-26-352,0-1 0,0 0 0,-1 0 0,0-1 0,0-1 0,-19 5 0,29-8-286,0-1 0,-1 0 0,1 1 0,0-1 0,0 0 0,0 0 0,-1-1 0,1 1 0,0 0 0,0-1 0,0 1 0,0-1-1,0 0 1,0 1 0,0-1 0,0 0 0,0 0 0,0-1 0,0 1 0,0 0 0,0-1 0,1 1 0,-1-1 0,1 1 0,-1-1 0,1 0 0,0 0 0,0 1-1,-2-4 1,0-1-191,1 0-1,0 0 0,0 0 1,0-1-1,0 1 0,1-1 0,0 1 1,0-11-1,2-9-584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4.739"/>
    </inkml:context>
    <inkml:brush xml:id="br0">
      <inkml:brushProperty name="width" value="0.05" units="cm"/>
      <inkml:brushProperty name="height" value="0.05" units="cm"/>
    </inkml:brush>
  </inkml:definitions>
  <inkml:trace contextRef="#ctx0" brushRef="#br0">1 0 14867,'0'0'1224,"0"9"-823,4 6-153,9 11 544,4 4-200,16 10-240,7 3-104,16 3-376,6-4-512,9 4 592,3-2-96,-6-11-144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48.999"/>
    </inkml:context>
    <inkml:brush xml:id="br0">
      <inkml:brushProperty name="width" value="0.05" units="cm"/>
      <inkml:brushProperty name="height" value="0.05" units="cm"/>
      <inkml:brushProperty name="color" value="#E71224"/>
    </inkml:brush>
  </inkml:definitions>
  <inkml:trace contextRef="#ctx0" brushRef="#br0">31 154 13979,'27'0'1551,"0"-1"1,49-8-1,-68 7-1169,0 0-1,0 0 0,0-1 0,-1 0 1,1 0-1,-1 0 0,1-1 0,-1-1 0,0 1 1,-1-1-1,1 0 0,-1 0 0,10-11 0,-15 14-327,1 1 0,-1 0 0,0-1-1,0 1 1,1-1 0,-1 0-1,0 1 1,-1-1 0,1 0-1,0 0 1,0 0 0,-1 1-1,1-1 1,-1 0 0,0 0-1,1 0 1,-1 0 0,0 0 0,0 0-1,0 0 1,0 0 0,-1 0-1,1 0 1,0 0 0,-1 1-1,1-1 1,-1 0 0,0 0-1,0 0 1,-1-1 0,0 0-28,0 1 1,-1 0 0,1 0-1,-1 0 1,1 0 0,-1 1 0,0-1-1,1 1 1,-1-1 0,0 1-1,0 0 1,0 0 0,0 0-1,0 1 1,0-1 0,-1 1-1,1 0 1,-4 0 0,-2 0-19,-1 1 0,0 0 0,1 1 0,0 0 0,-1 0 0,1 1 0,0 0 0,0 1 0,1 0 0,-1 0 0,-11 9 0,10-6-16,0 0-1,0 0 1,1 1-1,1 1 1,-1-1-1,1 2 1,1-1-1,-12 19 1,17-25 6,0 1 1,1-1 0,-1 1-1,1 0 1,0-1 0,0 1-1,1 0 1,-1 0 0,0 4-1,1-7 2,0 0-1,0 1 0,0-1 1,1 0-1,-1 1 0,0-1 1,0 0-1,1 0 0,-1 1 1,1-1-1,-1 0 0,1 0 1,0 0-1,-1 0 0,1 1 1,0-1-1,0 0 0,0 0 1,-1 0-1,1-1 0,0 1 1,1 0-1,-1 0 0,0 0 1,0-1-1,0 1 0,0-1 1,0 1-1,3 0 0,1 0 0,0 0 1,1 0-1,-1-1 0,0 1 0,1-1 1,-1-1-1,1 1 0,-1-1 0,8-2 1,52-16-13,-50 13 12,52-19-16,-41 14 10,0 1 1,1 1-1,44-8 0,-68 16 6,0 1 0,-1-1 1,1 1-1,0 0 0,0 0 1,-1 0-1,1 1 0,0-1 0,0 0 1,-1 1-1,1 0 0,0 0 0,-1 0 1,1 0-1,2 1 0,-4-1 4,0 1 0,0-1 0,0 0 0,0 0 0,0 1 0,-1-1 0,1 1-1,0-1 1,-1 1 0,1-1 0,-1 1 0,1-1 0,-1 1 0,0-1 0,1 1 0,-1 0-1,0-1 1,0 1 0,0-1 0,0 1 0,-1 0 0,1-1 0,0 1 0,-1-1 0,1 1-1,-1-1 1,0 3 0,-4 9 28,4-8-1,-1 0 1,0 0-1,1 0 0,0 0 1,0 0-1,1 0 0,-1 6 1,1-10-24,0 0 0,1-1 1,-1 1-1,0 0 0,0 0 1,1 0-1,-1 0 0,0 0 1,1 0-1,-1-1 0,1 1 0,-1 0 1,1 0-1,-1-1 0,1 1 1,0 0-1,-1-1 0,2 1 1,0 0-1,-1 0 1,1 0 0,0 0 0,-1-1 0,1 1 0,0-1 0,0 1 0,0-1 0,-1 0-1,1 0 1,0 0 0,3 0 0,13-2-36,0-2-1,1 0 1,-1 0-1,-1-2 1,1 0-1,19-11 1,5 0-234,-15 6 42,-17 6 64,1 0-1,0 1 1,0 1 0,0-1 0,1 2-1,18-3 1,-29 5 146,-1 0 0,1 0 0,-1 0 1,1 0-1,0 0 0,-1 0 0,1 1 0,-1-1 1,1 0-1,0 0 0,-1 0 0,1 1 0,-1-1 0,1 0 1,-1 0-1,1 1 0,-1-1 0,1 0 0,-1 1 0,1-1 1,-1 1-1,1-1 0,-1 1 0,0-1 0,1 1 0,-1-1 1,0 1-1,1-1 0,-1 2 0,1 0 12,-1 0 0,0-1 0,0 1 0,0 0 0,0 0 0,0 0 0,0 0-1,-1 0 1,1 0 0,-1 2 0,-3 7 156,0 1-1,-9 16 1,9-21-57,-17 40 427,10-20-323,-26 43 0,30-61-144,6-12-114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50.213"/>
    </inkml:context>
    <inkml:brush xml:id="br0">
      <inkml:brushProperty name="width" value="0.05" units="cm"/>
      <inkml:brushProperty name="height" value="0.05" units="cm"/>
      <inkml:brushProperty name="color" value="#E71224"/>
    </inkml:brush>
  </inkml:definitions>
  <inkml:trace contextRef="#ctx0" brushRef="#br0">44 1 16796,'-4'59'4457,"-12"43"-2300,-3 24-1437,17-106-598,1-1 0,0 0-1,1 1 1,1-1-1,5 25 1,-5-39-96,0-1 0,0 1 1,1-1-1,-1 0 1,1 0-1,0 0 1,0 0-1,0 0 1,1 0-1,0 0 1,0-1-1,0 1 0,0-1 1,0 0-1,0 0 1,1 0-1,0 0 1,-1-1-1,1 1 1,0-1-1,0 0 1,0 0-1,1 0 1,-1-1-1,0 0 0,1 0 1,-1 0-1,7 1 1,2-2 29,1 1 1,0-2-1,-1 0 1,1-1 0,-1 0-1,0-1 1,0 0-1,0-1 1,23-10-1,0-3 122,-1-2 0,36-25 0,-43 26-64,-2-2 0,0-1-1,26-28 1,-41 38-59,0-2 0,-1 1-1,-1-1 1,0-1-1,0 1 1,-1-2-1,-1 1 1,8-24 0,-14 36-64,-1-1 0,1 0 0,0 1 0,-1-1 0,0 0 0,0 0 0,0 1 0,0-1 0,0 0 0,-1 0 0,1 1 0,-1-1 0,1 0 0,-2-2 1,1 4-37,1 0 0,-1 0 0,0 0 1,1 0-1,-1 1 0,0-1 0,0 0 0,1 0 1,-1 1-1,0-1 0,0 1 0,0-1 1,0 1-1,0-1 0,0 1 0,0-1 1,0 1-1,0 0 0,0 0 0,0-1 1,0 1-1,0 0 0,0 0 0,0 0 1,0 0-1,0 0 0,-1 0 0,1 1 1,0-1-1,0 0 0,0 0 0,0 1 1,0-1-1,0 1 0,0-1 0,1 1 0,-1-1 1,0 1-1,-1 1 0,-19 9-1755,-36 17-449,33-18 1322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50.619"/>
    </inkml:context>
    <inkml:brush xml:id="br0">
      <inkml:brushProperty name="width" value="0.05" units="cm"/>
      <inkml:brushProperty name="height" value="0.05" units="cm"/>
      <inkml:brushProperty name="color" value="#E71224"/>
    </inkml:brush>
  </inkml:definitions>
  <inkml:trace contextRef="#ctx0" brushRef="#br0">25 194 15851,'-16'-29'2001,"8"1"-1201,8-1-168,8 2 960,11 2-319,1 4-129,10 5-320,2 2-112,5 9-256,0 5-40,0 9-384,4 7-352,-3 8-1152,-2 1 1312,-9-3-184,-4 1-168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3:51.006"/>
    </inkml:context>
    <inkml:brush xml:id="br0">
      <inkml:brushProperty name="width" value="0.05" units="cm"/>
      <inkml:brushProperty name="height" value="0.05" units="cm"/>
      <inkml:brushProperty name="color" value="#E71224"/>
    </inkml:brush>
  </inkml:definitions>
  <inkml:trace contextRef="#ctx0" brushRef="#br0">58 147 14827,'-19'29'1923,"12"-20"-1206,1 0-1,0 1 1,1 0 0,0 0-1,-3 11 1,7-20-646,1-1 1,0 1-1,0-1 1,0 1-1,0 0 1,0-1-1,0 1 1,0-1-1,0 1 1,0 0-1,0-1 1,0 1-1,0-1 1,0 1-1,0-1 1,1 1-1,-1 0 0,0-1 1,0 1-1,1-1 1,-1 1-1,0-1 1,1 1-1,-1-1 1,0 1-1,1-1 1,-1 0-1,1 1 1,-1-1-1,1 0 1,0 1-1,1 0 23,0 0 0,0 0 0,1-1-1,-1 1 1,0-1 0,0 1 0,1-1 0,-1 0-1,2 0 1,48-7 474,-52 7-548,22-5 159,-1-1 0,0-1 0,-1-1 1,0-1-1,0 0 0,0-2 0,-2 0 1,1-1-1,29-26 0,-42 32-128,-1 1 0,0-1 0,0 1 0,-1-1 0,0-1 1,0 1-1,0-1 0,3-9 0,-6 14-45,0 0 0,0 0 1,0 0-1,-1 0 0,1 0 0,-1 0 1,0-1-1,0 1 0,0 0 0,0 0 1,0 0-1,0 0 0,0 0 0,0 0 1,-1 0-1,1-1 0,-1 1 0,0 0 1,0 0-1,1 1 0,-1-1 0,0 0 1,-1 0-1,1 0 0,0 1 1,0-1-1,-1 0 0,1 1 0,-1-1 1,0 1-1,1 0 0,-1 0 0,0-1 1,-2 0-1,-3-1-33,0 1-1,1 0 1,-1 0 0,0 0-1,0 1 1,0 0 0,0 1 0,0-1-1,0 1 1,-1 1 0,1-1-1,0 1 1,0 1 0,0-1-1,-11 5 1,4-1-188,0 0 0,0 1 0,0 1 0,1 0 0,0 1 0,-16 13 0,22-16 128,1 0 0,1 0 0,-1 1-1,1 0 1,0 0 0,0 0 0,-6 10 0,2 13-299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4:17.761"/>
    </inkml:context>
    <inkml:brush xml:id="br0">
      <inkml:brushProperty name="width" value="0.05" units="cm"/>
      <inkml:brushProperty name="height" value="0.05" units="cm"/>
      <inkml:brushProperty name="color" value="#E71224"/>
    </inkml:brush>
  </inkml:definitions>
  <inkml:trace contextRef="#ctx0" brushRef="#br0">202 474 11602,'-11'16'221,"1"0"0,1 1-1,-11 23 1,17-30-212,-1 1 0,2-1 0,-1 0 0,1 1 0,1 0 0,0-1 0,0 17 0,29 223 12,0-1-479,-27-158 118,-17 133 0,-31 87 312,4-30 580,7 209 672,34 1-628,-30 737-140,16-423 873,75-4-873,-55-770-432,1 0 0,2 0 1,17 46-1,-18-61-18,1-1-1,1 0 1,0-1-1,1 0 0,1 0 1,0-1-1,1 0 1,16 15-1,18 14 0,82 79 12,-109-103-38,2 0 0,0-1 1,2-1-1,-1-2 0,2 0 0,0-1 1,0-1-1,1-1 0,0-1 0,49 12 1,347 62 6,8-34 2,-422-50 12,798 44-24,2-50 8,-112-13 139,-610 18-83,111 11 0,-158-5-22,0 2-1,0 1 1,-1 2 0,0 1 0,48 22 0,-83-32-18,59 27 21,93 31-1,-134-53-18,1-1-1,0-1 1,0 0 0,0-2-1,1 0 1,-1-2-1,0 0 1,1-1 0,25-5-1,-31 2 3,-1 0-1,0-1 0,0-1 1,0 0-1,0-1 0,-1 0 1,0-2-1,-1 1 0,1-1 1,15-17-1,3-4 25,-2-2 0,35-51-1,-50 63-21,-1 0-1,-1 0 0,-1-1 1,-1-1-1,-1 0 1,-1 0-1,0-1 1,-2 0-1,-1 0 0,-1-1 1,-1 0-1,0 1 1,-2-1-1,-1 0 0,-4-32 1,-7-12 22,-3 1 0,-23-69 0,-5-17 4,-24-115-11,66 267-22,0 0 0,-1 0-1,1 0 1,0 0 0,0 0 0,-1 0-1,1 0 1,0 0 0,0 0 0,0-1-1,1 1 1,-1 0 0,0 0 0,0 0-1,1 0 1,-1 0 0,0 0 0,1 0-1,-1 0 1,1 0 0,-1 0 0,1 0-1,0 0 1,0-1 0,2 0-7,-1 1 1,1-1 0,-1 0-1,1 1 1,0 0 0,0 0-1,3-2 1,7-1-11,0-1 6,0 0 0,0 1 0,0 1 0,0 0 0,1 1 0,-1 1 0,21 0 0,6 3 27,47 8-1,-58-5-3,1-1 0,-1-2-1,56-2 1,-41-8-11,0-1 0,51-18 0,43-9-2,-75 23-21,0-2 1,-1-3-1,-1-2 1,110-54-1,-73 21 23,127-90 0,-208 130 0,-1-2 0,0 0-1,-1-1 1,-1-1 0,0 0-1,-1-1 1,-1 0 0,-1-1-1,-1 0 1,11-29 0,-4 3-7,-2-1 0,-2 0 1,11-80-1,-18 75 5,-2-1 1,-2 0-1,-7-76 0,1 88-2,-2 1 0,-2 0 0,-1 0-1,-2 1 1,-18-41 0,17 54 3,-1 1 1,-1 0-1,-1 0 0,-2 1 1,-21-23-1,-105-97 30,60 64 46,54 50-3,2-2-1,0-1 1,3-1 0,0-1-1,3-1 1,0-1 0,3-1 0,-25-66-1,-16-98-53,41 127-41,-4 1 0,-39-87 1,-25 7 45,45 84-20,34 57-16,1 0 0,1 0 0,0-1-1,0 0 1,1 0 0,1 0 0,1 0-1,-1 0 1,2-1 0,0-18 0,1 13-25,2 1-1,1-1 1,0 1 0,1 0 0,1 0 0,13-30 0,-2 13-89,1 1 1,31-46 0,50-55-354,-90 125 434,158-194-588,-140 177 594,1 1 0,1 1 0,1 1-1,1 2 1,33-18 0,97-38-18,-104 53 45,101-60 0,-104 46 20,-1-1 0,-2-3 0,55-62 0,-42 34 3,88-129 0,-132 171-14,-1 0 0,-1-1 0,26-64 0,-39 82 11,0 0 1,-1 0-1,-1-1 0,0 1 1,-1-1-1,0 1 0,0-1 1,-2 1-1,1-1 1,-2 1-1,0-1 0,0 1 1,-1 0-1,-6-15 1,3 10 29,-2 2 0,0-1 0,0 1 0,-2 0 0,0 1 0,0 0 0,-1 0 0,-15-12 0,8 9 23,-2 1 1,0 0-1,-1 2 0,0 0 1,-23-10-1,-9 1 8,0 3-1,-1 1 1,-1 3-1,-72-11 1,-399-46-1088,-6 31-158,-474 2 122,-3 35-239,779 5 982,-1276 44 1752,66 132-270,1298-150-1218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5:11.670"/>
    </inkml:context>
    <inkml:brush xml:id="br0">
      <inkml:brushProperty name="width" value="0.05" units="cm"/>
      <inkml:brushProperty name="height" value="0.05" units="cm"/>
    </inkml:brush>
  </inkml:definitions>
  <inkml:trace contextRef="#ctx0" brushRef="#br0">77 19 20636,'-7'-1'1201,"2"-1"-1201,-1-1-80,4 2 784,-6-1-664,-14 0 72,-5-6 24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18.846"/>
    </inkml:context>
    <inkml:brush xml:id="br0">
      <inkml:brushProperty name="width" value="0.05" units="cm"/>
      <inkml:brushProperty name="height" value="0.05" units="cm"/>
    </inkml:brush>
  </inkml:definitions>
  <inkml:trace contextRef="#ctx0" brushRef="#br0">46 313 10210,'-37'0'105,"29"0"-52,20 1 27,264-8 266,6-20-116,-163 15-188,2 0-6,420-33 12,242 28 304,-284 9-23,-193 0-187,775-10 29,794 58 1339,137-20-664,-134-182-879,-1477 109-88,-381 49 106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1.538"/>
    </inkml:context>
    <inkml:brush xml:id="br0">
      <inkml:brushProperty name="width" value="0.05" units="cm"/>
      <inkml:brushProperty name="height" value="0.05" units="cm"/>
    </inkml:brush>
  </inkml:definitions>
  <inkml:trace contextRef="#ctx0" brushRef="#br0">1 1214 13355,'138'-135'4002,"-18"16"-2378,337-308 134,-314 294-1884,-35 34-1349,123-143-1,-226 237 1226,-1 0 0,0 0-1,-1-1 1,1 1 0,3-10-1,-7 14 215,1 1 1,-1-1-1,0 1 0,0-1 0,0 1 0,0-1 0,0 1 0,0-1 1,0 1-1,0-1 0,0 1 0,0-1 0,0 1 0,0-1 1,0 1-1,0-1 0,0 1 0,-1-1 0,1 1 0,0 0 1,0-1-1,0 1 0,-1-1 0,1 1 0,0-1 0,-1 1 1,0-1-1,0 0-15,0 1 1,-1-1 0,1 1-1,-1-1 1,1 1-1,-1 0 1,1 0 0,-1-1-1,1 1 1,-1 0-1,1 0 1,-1 0-1,-2 1 1,-28 5-486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1.963"/>
    </inkml:context>
    <inkml:brush xml:id="br0">
      <inkml:brushProperty name="width" value="0.05" units="cm"/>
      <inkml:brushProperty name="height" value="0.05" units="cm"/>
    </inkml:brush>
  </inkml:definitions>
  <inkml:trace contextRef="#ctx0" brushRef="#br0">663 0 16323,'-18'11'399,"1"0"0,1 1 0,0 1-1,0 0 1,1 2 0,1-1 0,0 2-1,1 0 1,-19 30 0,-424 707 1112,451-744-1505,-18 40-16,22-46 9,-1 0-1,1 0 0,0 0 0,0 0 0,1 1 0,-1-1 0,1 0 0,0 0 1,0 1-1,0-1 0,0 0 0,1 5 0,-1-8 4,0 1 0,0-1 0,1 1 0,-1-1 1,0 0-1,0 1 0,1-1 0,-1 0 0,0 1 0,1-1 0,-1 0 0,1 1 0,-1-1 1,0 0-1,1 0 0,-1 0 0,1 1 0,-1-1 0,0 0 0,1 0 0,-1 0 0,1 0 1,-1 0-1,1 0 0,-1 0 0,1 0 0,-1 0 0,1 0 0,-1 0 0,0 0 0,1 0 1,-1 0-1,1 0 0,0-1 0,19-6 80,93-55 359,0-1-2,-53 34-557,2 3-1,1 3 1,1 2 0,119-21-1,-14 18-490,-87 9 201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2.613"/>
    </inkml:context>
    <inkml:brush xml:id="br0">
      <inkml:brushProperty name="width" value="0.05" units="cm"/>
      <inkml:brushProperty name="height" value="0.05" units="cm"/>
    </inkml:brush>
  </inkml:definitions>
  <inkml:trace contextRef="#ctx0" brushRef="#br0">117 8 19652,'-3'-7'1553,"-13"18"-1217,2 12-200,-4 16 584,4 5-128,0 9-592,1 2-336,6 3-584,2-2-169,3-11 801,-3-7-160,0-12-184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5.204"/>
    </inkml:context>
    <inkml:brush xml:id="br0">
      <inkml:brushProperty name="width" value="0.05" units="cm"/>
      <inkml:brushProperty name="height" value="0.05" units="cm"/>
    </inkml:brush>
  </inkml:definitions>
  <inkml:trace contextRef="#ctx0" brushRef="#br0">0 18 14131,'1'-1'119,"0"-1"1,0 1-1,0 0 1,0 0-1,0 0 1,0 0-1,0 0 1,0 0-1,0 0 1,0 0-1,1 0 1,-1 0-1,0 1 0,1-1 1,-1 1-1,1-1 1,-1 1-1,0-1 1,1 1-1,-1 0 1,1 0-1,-1-1 1,1 1-1,-1 0 1,1 0-1,-1 1 0,1-1 1,-1 0-1,1 0 1,-1 1-1,1-1 1,1 2-1,6 1 137,-1 1 0,0 1-1,0-1 1,9 9 0,-10-9-196,55 43 359,58 56-1,52 64-267,-64-59-123,37 34-8,320 285 59,-329-320-49,461 386 48,-367-260-693,-146-143-1017,-69-75 1276,-10-5-104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3.032"/>
    </inkml:context>
    <inkml:brush xml:id="br0">
      <inkml:brushProperty name="width" value="0.05" units="cm"/>
      <inkml:brushProperty name="height" value="0.05" units="cm"/>
    </inkml:brush>
  </inkml:definitions>
  <inkml:trace contextRef="#ctx0" brushRef="#br0">33 480 13515,'-8'-25'483,"1"0"0,1 0-1,2-1 1,0 1 0,2-1 0,1 0 0,1 0 0,4-37 0,-2 51-261,0 0 1,1 0 0,1 0 0,0 0-1,0 1 1,1-1 0,1 1 0,10-16 0,-10 20-95,0-1 0,0 1 0,0 1 1,1-1-1,0 1 0,0 0 0,1 1 0,0 0 1,0 0-1,0 1 0,0 0 0,14-5 1,-14 6-82,1 1 0,-1-1 0,1 2 0,0-1 1,0 1-1,0 1 0,-1-1 0,1 1 0,0 1 1,0 0-1,0 0 0,-1 1 0,1 0 1,13 5-1,-12-3-31,-1 1 0,1 0 0,-1 1 0,0 0 1,0 0-1,0 1 0,-1 1 0,0-1 0,-1 1 1,13 16-1,-12-12-1,0 1-1,0-1 1,-1 1 0,-1 1 0,0-1 0,-1 1-1,0 1 1,-1-1 0,-1 0 0,0 1-1,-1 0 1,-1-1 0,0 1 0,-1 0 0,-1 0-1,0 0 1,-5 23 0,0-19 146,-1-1-1,0-1 1,-2 1 0,0-1-1,-1-1 1,0 1 0,-1-2 0,-1 1-1,-26 24 1,10-13 448,-2-2 1,0-1-1,-65 39 1,88-59-515,0 0 0,0 0 0,0-1 0,-1 0 0,-14 3 1,21-5-119,0-1 1,0 0-1,0 0 0,0 0 1,0 0-1,0 0 1,0 0-1,0 0 1,0 0-1,0-1 1,0 1-1,0 0 0,0-1 1,0 1-1,0 0 1,0-1-1,0 1 1,0-1-1,0 0 1,-1 0-1,1-1-66,0 1 0,0-1 0,1 1 0,-1-1 0,0 0 0,1 1 0,-1-1 0,1 0 0,0 1 0,-1-1 0,1 0 0,0 1 0,0-1 0,0 0 0,0 0 0,0 1 0,1-3 0,0-4-71,1 0-1,0 0 1,0 0-1,0 1 1,7-13 0,8-9-506</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3.889"/>
    </inkml:context>
    <inkml:brush xml:id="br0">
      <inkml:brushProperty name="width" value="0.05" units="cm"/>
      <inkml:brushProperty name="height" value="0.05" units="cm"/>
    </inkml:brush>
  </inkml:definitions>
  <inkml:trace contextRef="#ctx0" brushRef="#br0">1 487 14347,'3'2'379,"1"-1"0,-1 0 0,1 0 0,-1 0 0,1-1 0,0 1 0,-1-1 0,1 0 0,0 0 0,-1 0 0,1 0 0,0-1 0,-1 0 0,1 1 0,6-3 0,-4 0-81,-1 0 1,1 0-1,-1-1 1,1 1 0,-1-1-1,0-1 1,0 1 0,5-7-1,-4 5-178,-1-1 0,0 1 0,0-1 0,-1-1-1,0 1 1,5-11 0,-8 14-84,1 1-1,-1-1 1,0 0-1,0 0 1,0 0-1,-1 0 1,1 0-1,-1 0 1,0 0-1,0 0 1,0 0-1,-1 0 1,0 1-1,1-1 1,-3-5-1,3 8-23,-1 0 1,1 0-1,-1 0 0,1-1 0,-1 1 1,1 0-1,-1 0 0,0 0 0,0 0 1,0 1-1,1-1 0,-1 0 0,0 0 1,0 0-1,0 1 0,0-1 0,0 0 1,0 1-1,0-1 0,-1 1 0,1-1 1,0 1-1,-2-1 0,0 1 6,1 0 0,0 1 0,-1-1 1,1 0-1,0 1 0,-1-1 0,1 1 0,0 0 0,0-1 0,-1 1 0,-2 2 0,-2 2 24,0-1 1,0 1-1,0 1 0,1-1 0,-11 12 0,11-9-36,1 0 0,0 0-1,0 0 1,0 0-1,1 1 1,0 0 0,1 0-1,0 0 1,1 0-1,0 1 1,-2 13 0,4-19-8,-1 0 0,1 0 0,0-1 0,0 1 0,1 0 0,-1 0 0,1-1 0,0 1 0,0 0 0,0-1 0,0 1 0,1 0 0,-1-1 0,1 0 1,0 1-1,0-1 0,0 0 0,1 0 0,-1 0 0,1 0 0,-1-1 0,1 1 0,0-1 0,0 1 0,0-1 0,1 0 0,-1 0 0,0-1 1,1 1-1,-1-1 0,7 2 0,2 0 18,0-1-1,1 0 1,-1-1 0,1 0 0,0-1 0,-1-1 0,1 0 0,-1 0-1,1-1 1,19-7 0,-4 1 77,-1-2 0,0-1 0,38-22 1,-53 27-44,-1 0 0,-1-1 0,1 0 0,-1-1 1,0 0-1,-1-1 0,0 0 0,15-19 1,-22 20-84,-9 10 4,-9 9-19,14-10 40,1 1-1,-1-1 1,1 1-1,-1 0 0,1-1 1,0 1-1,0 0 1,0 0-1,0 0 1,0 0-1,0 0 1,0 0-1,1 0 0,-1 0 1,1 0-1,0 0 1,-1 0-1,1 1 1,0 1-1,0-3 6,1 0-1,-1 0 1,0 0 0,0-1-1,1 1 1,-1 0-1,1 0 1,-1-1 0,1 1-1,-1 0 1,1-1-1,-1 1 1,1 0 0,-1-1-1,1 1 1,0-1-1,-1 1 1,1-1 0,1 1-1,0 0 1,0 0-1,0 0 1,0-1 0,0 1-1,0-1 1,1 0 0,-1 0-1,0 0 1,0 0 0,4 0-1,3-1-4,1-1 0,-1 0-1,0 0 1,0-1 0,0 0 0,0-1-1,-1 0 1,11-6 0,5-5-56,29-26 0,-9 8-249,-44 33 304,1-1 0,-1 1-1,0 0 1,0 0 0,1 0-1,-1 0 1,0 0 0,0 0-1,1 0 1,-1 0 0,0 0 0,0 0-1,1-1 1,-1 1 0,0 0-1,1 1 1,-1-1 0,0 0-1,0 0 1,1 0 0,-1 0-1,0 0 1,0 0 0,1 0-1,-1 0 1,0 0 0,0 1-1,1-1 1,-1 0 0,0 0-1,0 0 1,1 0 0,-1 1-1,0-1 1,0 0 0,0 0-1,0 1 1,1-1 0,-1 0-1,0 0 1,0 1 0,0-1-1,0 0 1,0 0 0,0 1 0,0-1-1,0 0 1,0 0 0,0 1-1,0-1 1,0 0 0,0 1-1,0-1 1,0 0 0,0 0-1,0 1 1,0-1 0,0 0-1,0 0 1,0 1 0,-2 25-203,2-19 135,0-5 65,0 0 0,0 0 1,0 0-1,0 1 0,0-1 1,1 0-1,-1 0 0,1 0 0,0 0 1,-1 0-1,1 0 0,0 0 1,0 0-1,0 0 0,1-1 0,-1 1 1,0 0-1,1 0 0,2 2 0,-1-3 5,-1 1-1,1-1 0,0 1 0,-1-1 1,1 0-1,0 0 0,0-1 0,0 1 0,0 0 1,0-1-1,0 0 0,5 0 0,4-1 0,-1 0 0,0-1 1,0 0-1,0-1 0,0 0 0,18-9 0,-8 2 34,-1-1 0,0-2 0,0 0 0,-2-1 0,0 0 0,0-2 0,-1 0 0,21-28 0,-17 18 39,-2-2 1,-1 0-1,-1 0 0,-2-2 0,17-41 1,-30 65-60,1-1 1,-1 1 0,0-1-1,-1 1 1,1-1 0,0-13-1,-2 20-6,0 0 0,0 0 0,0 0 0,0 0 0,0-1 0,0 1 0,0 0 0,0 0 0,0 0-1,0 0 1,0 0 0,0-1 0,0 1 0,0 0 0,0 0 0,0 0 0,-1 0 0,1 0 0,0-1 0,0 1 0,0 0 0,0 0-1,0 0 1,0 0 0,0 0 0,-1 0 0,1 0 0,0-1 0,0 1 0,0 0 0,0 0 0,0 0 0,0 0 0,-1 0-1,1 0 1,0 0 0,0 0 0,0 0 0,0 0 0,-1 0 0,1 0 0,0 0 0,0 0 0,0 0 0,0 0 0,0 0 0,-1 0-1,1 0 1,0 0 0,0 0 0,0 0 0,0 0 0,0 0 0,-1 1 0,1-1 0,0 0 0,0 0 0,0 0 0,0 0-1,0 0 1,0 0 0,0 0 0,-1 1 0,1-1 0,0 0 0,0 0 0,-8 11-7,-8 19 66,2 0-1,1 1 0,2 0 1,0 1-1,3 0 0,0 1 1,3 0-1,0 0 0,2 0 0,2 51 1,7-47-15,-5-30-50,1 1 0,-1-1-1,0 1 1,-1 0 0,0 13-1,-1-21 1,1 0 0,-1 0 0,1 0 0,-1 0 0,1 0 0,-1 0 0,1 0 0,-1 0 0,1 0 0,-1 0 0,1-1 0,-1 1 0,1 0 0,0 0 0,-1 0 0,1-1 0,-1 1 0,1 0 0,-1 0 0,1-1 0,0 1 0,-1-1 0,-19-15-90,0-2 0,1 0 0,2-1-1,-23-30 1,4 5 325,32 40-185,1 0 24,-1 1 1,1-1-1,0 0 1,0 0 0,1 0-1,-1 0 1,1-1-1,0 1 1,0-1-1,0 1 1,-1-6 0,3 10-51,0-1 1,0 1 0,1 0-1,-1-1 1,0 1 0,0-1 0,1 1-1,-1 0 1,0-1 0,0 1 0,1-1-1,-1 1 1,0 0 0,1 0-1,-1-1 1,1 1 0,-1 0 0,0-1-1,1 1 1,-1 0 0,1 0 0,-1 0-1,0 0 1,1-1 0,-1 1-1,1 0 1,-1 0 0,1 0 0,-1 0-1,1 0 1,-1 0 0,1 0 0,-1 0-1,1 1 1,21 0 242,-18 0-201,70 6 272,-34-2-1249,0-1 1,0-2-1,73-7 1,-63-3 308,-1-3-195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4.292"/>
    </inkml:context>
    <inkml:brush xml:id="br0">
      <inkml:brushProperty name="width" value="0.05" units="cm"/>
      <inkml:brushProperty name="height" value="0.05" units="cm"/>
    </inkml:brush>
  </inkml:definitions>
  <inkml:trace contextRef="#ctx0" brushRef="#br0">207 1 19076,'-20'9'971,"-80"43"2233,90-46-2886,1 0 0,1 0 0,-1 1 0,1 0 0,0 1 0,1 0 0,-1 0 1,-5 10-1,12-18-314,1 1 0,-1 0 1,1-1-1,-1 1 1,1 0-1,-1-1 1,1 1-1,0 0 1,-1 0-1,1-1 0,0 1 1,-1 0-1,1 0 1,0 0-1,0-1 1,0 1-1,0 0 1,0 0-1,0 0 0,0 0 1,0-1-1,0 1 1,0 0-1,1 0 1,-1 0-1,0-1 1,0 1-1,1 0 0,-1 0 1,0-1-1,1 1 1,-1 0-1,1-1 1,-1 1-1,1 0 1,0-1-1,-1 1 0,1-1 1,-1 1-1,1-1 1,0 1-1,0-1 1,-1 1-1,1-1 1,0 0-1,0 1 0,-1-1 1,1 0-1,0 0 1,0 1-1,0-1 1,-1 0-1,2 0 0,8 1-122,-1 0 0,1 0 0,16-2-1,-15 1 47,39-1-263,-31-1 149,1 2-1,-1 0 1,1 1-1,-1 1 1,22 5 0,-39-7 176,-1 1 1,0-1-1,0 0 1,0 0 0,0 1-1,0-1 1,0 1-1,0-1 1,0 1 0,0-1-1,0 1 1,0 0-1,0-1 1,0 1 0,0 0-1,-1 0 1,1 0 0,0 0-1,0 0 1,0 1-1,-1-1 14,0-1 1,0 1-1,0 0 0,0 0 0,0 0 0,0-1 0,0 1 0,-1 0 0,1 0 0,0-1 0,0 1 0,-1 0 1,1 0-1,-1-1 0,1 1 0,0 0 0,-1-1 0,1 1 0,-1-1 0,0 1 0,0 0 0,-5 5 95,-1-1 0,1-1 0,-1 1 0,-8 3-1,15-8-96,-2 0 7,-33 20 484,-2-2-1,-74 26 1,110-44-520,1 1 0,0-1 1,-1 0-1,1 0 1,-1 0-1,1 1 1,-1-1-1,1 0 0,-1 0 1,1 0-1,-1 0 1,1 0-1,-1 0 1,1 0-1,-1 0 0,1 0 1,-1 0-1,1-1 1,-1 1-1,1 0 0,-1 0 1,1 0-1,-1-1 1,4-8-195,18-13-113,2 4-106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4.696"/>
    </inkml:context>
    <inkml:brush xml:id="br0">
      <inkml:brushProperty name="width" value="0.05" units="cm"/>
      <inkml:brushProperty name="height" value="0.05" units="cm"/>
    </inkml:brush>
  </inkml:definitions>
  <inkml:trace contextRef="#ctx0" brushRef="#br0">163 367 17028,'-50'54'2263,"-12"15"-635,54-60-1305,1 0 0,1 1 0,0 0 1,0 1-1,-6 17 0,11-26-290,0 0 0,0 0 0,0 0 1,1 0-1,-1 0 0,1 1 0,0-1 0,0 0 0,-1 0 0,1 0 0,0 0 0,1 0 0,-1 0 0,0 1 0,1-1 0,-1 0 1,1 0-1,0 0 0,-1 0 0,1 0 0,0 0 0,0-1 0,0 1 0,1 0 0,-1 0 0,2 2 0,0-3-26,0 1-1,-1 0 0,1-1 1,0 0-1,0 1 0,0-1 1,0 0-1,0-1 0,0 1 1,0 0-1,1-1 0,-1 0 0,0 0 1,0 0-1,0 0 0,0 0 1,6-2-1,4-1 13,0-1 0,0 0 0,-1-1 1,1 0-1,-1-1 0,-1 0 0,1-1 0,-1 0 0,0-1 0,17-16 0,-6 3-2,-1-1 1,-1-1-1,28-42 0,-32 40-73,-1 0 0,-1-1 0,-1-1 1,9-29-1,-17 41 15,0 0 0,-2-1 0,1 1 1,-2-1-1,0 1 0,-1-1 0,-1 0 1,0 1-1,-4-21 0,4 31 40,-1 1 0,0 0 0,0-1 0,0 1 0,-1 0 0,0 0 1,1 0-1,-2 0 0,1 0 0,0 1 0,-1-1 0,1 1 0,-1-1 0,0 1 0,0 0 0,0 0 0,-1 0 0,1 0 0,-1 1 1,0-1-1,1 1 0,-1 0 0,0 0 0,0 1 0,0-1 0,-1 1 0,1 0 0,0 0 0,-1 0 0,1 0 0,0 1 0,-1 0 1,1 0-1,0 0 0,-1 0 0,1 1 0,-1 0 0,-5 1 0,1 1 54,0 0 1,0 1-1,0-1 0,0 2 0,1-1 1,0 1-1,0 1 0,0-1 1,0 1-1,1 1 0,0-1 1,1 1-1,-1 1 0,1-1 0,-6 11 1,7-12-26,1 1 0,1 0 0,-1 0 0,1 0 0,0 0 0,1 1 0,-1-1 0,2 1 0,-1-1-1,1 1 1,0 0 0,0-1 0,1 1 0,0 0 0,1 0 0,0 0 0,0-1 0,0 1 0,4 9 0,0-5-41,0-1 0,1 0 0,0 0 0,1 0 0,0 0 0,17 17 0,60 49-48,-64-60 54,0-1 0,-2 2 0,0 1 0,24 32 1,-39-46-9,0 0 1,-1 0-1,0 0 1,0 1-1,0-1 1,2 11-1,2 9-850,-6-25 823,0 1 1,0-1 0,0 0 0,1 1-1,-1-1 1,0 0 0,0 1 0,0-1-1,0 0 1,0 1 0,1-1 0,-1 0-1,0 1 1,0-1 0,1 0 0,-1 1-1,0-1 1,0 0 0,1 0 0,-1 1-1,0-1 1,1 0 0,-1 0 0,0 0-1,1 1 1,-1-1 0,0 0 0,1 0-1,-1 0 1,1 0 0,-1 0 0,0 0-1,1 0 1,-1 0 0,1 0 0,-1 0-1,0 0 1,1 0 0,-1 0 0,1 0-1,-1 0 1,0 0 0,1 0 0,-1-1-1,0 1 1,1 0 0,-1 0 0,0 0-1,1-1 1,17-16-650,-14 12 523,16-16-554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5.146"/>
    </inkml:context>
    <inkml:brush xml:id="br0">
      <inkml:brushProperty name="width" value="0.05" units="cm"/>
      <inkml:brushProperty name="height" value="0.05" units="cm"/>
    </inkml:brush>
  </inkml:definitions>
  <inkml:trace contextRef="#ctx0" brushRef="#br0">88 19 17068,'4'-19'1512,"-7"23"-936,-3 11-168,-7 19 984,-4 6-199,3 12-441,-2 7-152,5 7-24,2-2-8,6-1-328,3-3-280,7-12-784,6-5-352,0-15 912,4-9-208,6-10-200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5.565"/>
    </inkml:context>
    <inkml:brush xml:id="br0">
      <inkml:brushProperty name="width" value="0.05" units="cm"/>
      <inkml:brushProperty name="height" value="0.05" units="cm"/>
    </inkml:brush>
  </inkml:definitions>
  <inkml:trace contextRef="#ctx0" brushRef="#br0">104 0 17020,'-26'31'2476,"16"-21"-1872,1 1 0,0 0 0,0 1 0,1 0 0,1 0 0,0 0 0,-8 23 0,14-33-584,0-1 0,1 1 0,-1 0 0,1 0 0,0-1 0,-1 1 0,1 0 0,0 0 0,0 0 0,0 0 0,1-1 0,-1 1 0,0 0 0,1 0 0,-1-1 0,1 1 0,-1 0 0,1 0 0,0-1 0,0 1 0,0-1 0,1 3 0,0-3-21,0 1 1,-1-1 0,2 1-1,-1-1 1,0 0-1,0 0 1,0 0-1,0 0 1,1 0-1,-1 0 1,1-1-1,-1 1 1,0-1-1,4 1 1,7-1-67,0 0 0,0 0-1,0-2 1,23-4 0,9-6-106,-1-3-1,74-34 0,-47 18 242,-60 28 275,-7 7-23,-8 15 244,3-17-521,0 0-1,0 0 1,1-1 0,-1 1 0,1 0-1,-1 0 1,1 0 0,0 0 0,0 0-1,0 0 1,0 0 0,0 0 0,1 3 0,0-3-24,1 0 0,0 0 0,0 0 0,0 0 0,1-1 0,-1 1 0,0 0 0,1-1 0,-1 0 0,1 1 0,-1-1 0,1 0 0,0-1 0,-1 1 0,1 0 0,0-1 0,0 1 0,-1-1 0,5 0 0,8 1-36,0-1 1,17-2-1,-2-2-384,49-13 0,7-1-1128,-82 17 1352,-1 1 1,0 0-1,1 0 0,-1 0 1,0 0-1,1 1 0,-1 0 1,0-1-1,0 1 0,0 0 1,0 0-1,4 3 0,24 5-896,-9-6 726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5.938"/>
    </inkml:context>
    <inkml:brush xml:id="br0">
      <inkml:brushProperty name="width" value="0.05" units="cm"/>
      <inkml:brushProperty name="height" value="0.05" units="cm"/>
    </inkml:brush>
  </inkml:definitions>
  <inkml:trace contextRef="#ctx0" brushRef="#br0">163 139 19796,'-1'-1'158,"-1"0"-1,0 0 1,0 0-1,1 0 1,-1 0-1,0 0 1,0 0-1,0 1 1,0-1-1,0 1 1,0-1-1,0 1 1,0 0-1,0 0 1,0 0-1,0 0 0,0 0 1,-4 1-1,2 0 54,0 1 0,0-1 0,0 1 0,0 0-1,0 0 1,0 0 0,0 1 0,-4 3 0,-1 2 39,1 0 1,0 0 0,0 1-1,1 0 1,0 1 0,-6 9-1,10-12-174,0-1 0,0 0 0,0 1 0,1 0 0,0-1 0,0 1 0,0 0 0,0 9 0,2-14-65,0 1 0,0-1 0,0 1-1,0 0 1,1-1 0,-1 1 0,1-1-1,-1 1 1,1 0 0,0-1-1,0 0 1,0 1 0,1-1 0,-1 0-1,0 1 1,1-1 0,0 0-1,-1 0 1,1 0 0,0 0 0,0-1-1,0 1 1,0 0 0,0-1-1,3 2 1,3 1-23,0-1 0,0 0 0,0-1 0,0 0-1,1 0 1,-1 0 0,0-1 0,1-1 0,-1 1 0,1-1-1,11-2 1,3-1-76,-1-1-1,0-1 1,24-8-1,-21 4-35,0-2-1,-1 0 1,0-1-1,-1-2 1,38-29-1,-33 20-81,-1-1-1,-1-1 0,40-51 0,-60 69 179,-1 0 0,1-1 0,-2 1 0,1-1 0,-1 0 0,0 0 0,3-12 0,-6 19 25,-1 0 0,0 0 0,1 1 0,-1-1 0,0 0 0,0 0-1,0 0 1,1 0 0,-1 1 0,0-1 0,0 0 0,0 0 0,-1 0-1,1 0 1,0 0 0,0 1 0,0-1 0,-1 0 0,1 0 0,0 0-1,-1 1 1,1-1 0,-1-1 0,0 2 5,1 0 0,-1 0 0,0 0 0,1 0-1,-1 0 1,0 0 0,1 0 0,-1 0 0,0 0 0,0 0 0,1 0 0,-1 0-1,0 1 1,1-1 0,-1 0 0,0 0 0,1 1 0,-1-1 0,1 0-1,-1 1 1,0 0 0,-5 3 36,1 0-1,0 0 1,-1 1-1,-6 9 1,6-6-33,0 1 0,1-1 0,0 1 0,1 1 0,0-1 0,0 0 0,1 1 0,0 0 0,1 0 0,0 0 0,-1 18-1,3-20-71,0 1-1,0-1 1,1 1-1,0-1 0,0 0 1,1 1-1,0-1 0,1 0 1,0 0-1,0 0 0,0-1 1,1 1-1,1-1 0,6 10 1,-3-7 0,0-1 0,15 13-1,28 15-245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6.423"/>
    </inkml:context>
    <inkml:brush xml:id="br0">
      <inkml:brushProperty name="width" value="0.05" units="cm"/>
      <inkml:brushProperty name="height" value="0.05" units="cm"/>
    </inkml:brush>
  </inkml:definitions>
  <inkml:trace contextRef="#ctx0" brushRef="#br0">306 99 18196,'-3'-8'211,"0"0"0,0 1-1,-1-1 1,1 1 0,-2 0 0,1 0 0,-1 0-1,0 1 1,-8-8 0,11 12-153,-1 0-1,0 0 1,0 0 0,0 0-1,-1 1 1,1-1 0,0 1-1,-1 0 1,1 0 0,0 0 0,-1 0-1,1 1 1,-1-1 0,0 1-1,1 0 1,-1 0 0,1 0-1,-1 0 1,1 1 0,-1-1-1,1 1 1,-1 0 0,1 0-1,-5 2 1,-1 2 22,-1-1 0,1 1 0,0 0 0,1 1 0,-1 0 1,1 1-1,0-1 0,1 2 0,0-1 0,-7 10 0,4-4 3,0 0 1,1 1-1,1 1 1,0-1-1,-9 27 1,15-36-52,0 1 0,1-1 1,-1 0-1,1 1 1,1 0-1,-1 10 0,1-14-17,0 0 0,0 0-1,0 0 1,1 0-1,-1 0 1,1-1-1,0 1 1,-1 0-1,1 0 1,0-1 0,0 1-1,0 0 1,0-1-1,0 1 1,1-1-1,-1 1 1,0-1-1,1 0 1,-1 0 0,1 1-1,-1-1 1,1 0-1,-1 0 1,4 1-1,2 0 47,0 0 1,0 0-1,1 0 0,-1-1 0,1 0 0,-1-1 0,1 0 0,-1 0 0,1 0 0,-1-1 0,0 0 0,1-1 0,-1 0 1,9-3-1,4-1 124,-1-2 1,0 0 0,-1-1 0,18-12 0,-16 8 47,-1-1 0,0-1 1,19-20-1,-30 27-145,0-1-1,0 0 1,-1-1 0,0 0 0,0 0 0,-1 0 0,-1-1-1,5-12 1,-26 65-95,-10 33-12,24-67-10,1 0 0,-1 1 1,1-1-1,1 0 0,-1 1 0,1-1 1,2 13-1,-2-19-50,1 0-1,-1 0 1,1 0-1,0 1 1,-1-1 0,1 0-1,0 0 1,0 0-1,0 0 1,1 0-1,-1 0 1,0 0 0,1-1-1,-1 1 1,1 0-1,0-1 1,-1 1 0,1-1-1,0 0 1,0 1-1,0-1 1,0 0-1,0 0 1,0 0 0,0 0-1,1-1 1,-1 1-1,0-1 1,0 1-1,1-1 1,2 0 0,2 0-132,0 0 1,0 0 0,-1-1-1,1 0 1,0 0 0,0-1-1,-1 0 1,1 0-1,9-5 1,19-11-651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6.965"/>
    </inkml:context>
    <inkml:brush xml:id="br0">
      <inkml:brushProperty name="width" value="0.05" units="cm"/>
      <inkml:brushProperty name="height" value="0.05" units="cm"/>
    </inkml:brush>
  </inkml:definitions>
  <inkml:trace contextRef="#ctx0" brushRef="#br0">197 282 20132,'-7'1'555,"-1"-1"0,1 1 0,-1 1 0,1-1 0,0 1 0,0 0 0,-9 5 1,6-2-282,-1 0 0,2 0 1,-1 2-1,1-1 1,0 1-1,0 0 1,-9 10-1,10-6-194,9-9 42,13-14 38,8-16-12,64-90-6712,-80 107 5766,0 0 0,-1 0 0,0-1 1,5-20-1,9-52 2546,-14 53 527,-5 14-192,0 17-2032,0 0-1,0 0 0,0-1 0,0 1 1,0 0-1,-1 0 0,1 0 0,0 0 1,0-1-1,0 1 0,-1 0 0,1 0 1,0 0-1,0 0 0,0 0 1,-1 0-1,1 0 0,0 0 0,0 0 1,-1-1-1,1 1 0,0 0 0,0 0 1,0 0-1,-1 0 0,1 0 0,0 1 1,0-1-1,-1 0 0,1 0 1,0 0-1,0 0 0,-1 0 0,1 0 1,0 0-1,-3 2 91,1-1 1,0 1-1,-1 0 0,1 0 1,0 0-1,0 0 1,0 0-1,0 0 1,-1 4-1,-16 24 327,1 2-1,-22 53 1,-17 73 167,19-28-208,34-111-382,0 1 0,2 0 1,0 0-1,1 34 0,1-51-75,0 0-1,1-1 1,-1 1-1,1 0 1,0 0-1,-1 0 1,1-1-1,1 1 1,-1 0-1,0-1 1,1 1-1,-1-1 0,1 1 1,0-1-1,1 2 1,-1-3-56,-1 0 0,0 0-1,1 0 1,-1 0 0,1 0 0,-1-1 0,1 1 0,-1-1-1,1 1 1,0-1 0,-1 1 0,1-1 0,0 0-1,-1 0 1,1 0 0,0 0 0,-1 0 0,1 0 0,0 0-1,-1-1 1,1 1 0,-1-1 0,1 1 0,-1-1 0,1 1-1,-1-1 1,1 0 0,1-1 0,4-3-105,0 0 1,0 0-1,0-1 1,0 0-1,5-7 1,20-23-637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7.336"/>
    </inkml:context>
    <inkml:brush xml:id="br0">
      <inkml:brushProperty name="width" value="0.05" units="cm"/>
      <inkml:brushProperty name="height" value="0.05" units="cm"/>
    </inkml:brush>
  </inkml:definitions>
  <inkml:trace contextRef="#ctx0" brushRef="#br0">111 0 18516,'-4'12'872,"0"-1"0,0 0 0,-1-1-1,0 1 1,-1-1 0,-14 19 0,-9 18 683,24-38-1369,0 0-25,0 1 0,0-1 0,2 1-1,-5 14 1,7-22-165,1 1 0,-1-1 0,1 0 0,0 1 0,0-1 0,0 0 0,0 1 0,0-1 0,0 0 0,1 1 0,-1-1 0,1 0-1,-1 0 1,1 1 0,0-1 0,0 0 0,0 0 0,0 0 0,0 0 0,1 0 0,-1 0 0,1 0 0,-1-1 0,1 1 0,3 2 0,13 7-251,0-1 0,1 0 0,0-2 1,1 0-1,32 8 0,-24-8-11,17 6-156,-16-6 92,-1 1 0,0 1 0,39 21 0,-57-21 324,-13-3 93,-20 2 188,-14-1 215,-1-2-1,1-1 0,-1-2 0,-69-4 0,104 1-519,-28-4-118,30 4 145,0 0 0,0 0 0,0 0 0,0-1 0,0 1 0,0 0 0,0-1-1,0 1 1,0-1 0,0 1 0,0-1 0,1 1 0,-1-1 0,0 0 0,0 1 0,0-1 0,1 0 0,-1 0 0,0 1 0,1-1-1,-1 0 1,1 0 0,-2-2 0,5-6-167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2:32.856"/>
    </inkml:context>
    <inkml:brush xml:id="br0">
      <inkml:brushProperty name="width" value="0.05" units="cm"/>
      <inkml:brushProperty name="height" value="0.05" units="cm"/>
    </inkml:brush>
  </inkml:definitions>
  <inkml:trace contextRef="#ctx0" brushRef="#br0">1 295 10242,'64'4'725,"128"-7"0,-137 0-465,513-37 373,93-3-569,-351 33-72,480-11 34,209 51 350,42 14-64,-518-48-273,136 1 178,199-10-34,-598 7-141,645-45 204,-431 18-184,881-25 205,-284 31-6,33 5 877,-478-8-1111,-572 25-358,-47 5 252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5.656"/>
    </inkml:context>
    <inkml:brush xml:id="br0">
      <inkml:brushProperty name="width" value="0.05" units="cm"/>
      <inkml:brushProperty name="height" value="0.05" units="cm"/>
    </inkml:brush>
  </inkml:definitions>
  <inkml:trace contextRef="#ctx0" brushRef="#br0">396 0 14491,'0'0'42,"1"0"0,-1 1 0,1-1-1,-1 0 1,1 0 0,-1 0 0,1 1 0,-1-1 0,1 0-1,-1 0 1,1 1 0,-1-1 0,0 1 0,1-1 0,-1 0-1,1 1 1,-1-1 0,0 1 0,1-1 0,-1 1 0,0-1 0,0 1-1,0-1 1,1 1 0,-1-1 0,0 1 0,0-1 0,0 1-1,0-1 1,0 1 0,0-1 0,0 1 0,0-1 0,0 1-1,0 0 1,0-1 0,0 1 0,0-1 0,0 1 0,0-1-1,-1 1 1,1-1 0,0 1 0,0-1 0,-1 1 0,1-1-1,0 1 1,-1-1 0,0 1 0,-20 31 338,16-26-79,-112 146 799,44-62-888,-72 121 0,139-202-404,0 1 0,0 0 0,1 0 0,1 1 0,0 0 0,-5 21 0,10-28-435,4-11 353,8-18-84,4-13-168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8.211"/>
    </inkml:context>
    <inkml:brush xml:id="br0">
      <inkml:brushProperty name="width" value="0.05" units="cm"/>
      <inkml:brushProperty name="height" value="0.05" units="cm"/>
    </inkml:brush>
  </inkml:definitions>
  <inkml:trace contextRef="#ctx0" brushRef="#br0">324 47 19292,'1'0'87,"15"-6"1567,-13 10-813,-7 9-288,-36 58 1260,-80 106 0,58-91-1435,-40 72-154,88-131-353,14-27 123,0 0 0,-1 1 0,1-1 0,0 0 0,0 0-1,0 1 1,0-1 0,0 0 0,0 0 0,0 1 0,0-1 0,0 0 0,0 1 0,0-1 0,0 0 0,0 0 0,0 1 0,0-1 0,0 0 0,0 0 0,0 1 0,0-1 0,0 0 0,1 0 0,-1 1 0,0-1 0,0 0 0,0 0 0,0 1 0,0-1 0,1 0 0,-1 0 0,0 0 0,0 0 0,1 1-1,-1-1 1,0 0 0,0 0 0,0 0 0,1 0 0,-1 0 0,0 0 0,0 0 0,1 1 0,-1-1 0,0 0 0,1 0 0,-1 0 0,0 0 0,0 0 0,1 0 0,-1 0 0,0 0 0,1-1 0,15-5-269,-4-2 106,0-1 0,0-1 1,-2 0-1,1-1 0,10-14 0,49-68-547,-48 60 482,187-313-1113,-187 311 1483,-55 120 657,14-37-27,-22 80 1,32-86-312,1 0 0,-3 62 0,11-91-407,-1-1 0,2 0 0,0 0 0,0 1 0,1-1 1,0 0-1,1 0 0,1 0 0,0-1 0,0 1 0,1-1 0,1 0 1,7 12-1,-12-22-43,0 0 0,-1 0 0,1 0 0,0 0 1,0 0-1,-1 0 0,1 0 0,0 0 0,0 0 0,0-1 1,0 1-1,0 0 0,1-1 0,-1 1 0,1 0 1,-1-1-4,-1 0 1,0 0 0,1-1-1,-1 1 1,0 0 0,1 0 0,-1-1-1,0 1 1,0 0 0,1 0 0,-1-1-1,0 1 1,0 0 0,1-1 0,-1 1-1,0 0 1,0-1 0,0 1-1,0-1 1,0 1 0,0 0 0,0-1-1,1 1 1,-1 0 0,0-1 0,0 1-1,0-1 1,-1 1 0,1 0 0,0-1-1,0-6 4,-1 0 0,0 1-1,0-1 1,-2-6 0,-15-36-244,-1 1 0,-3 0 0,-1 2 0,-38-55 0,43 79 29,15 18 79,14 12 82,7 3-167,-1-1-1,1-1 1,1-1-1,0-1 0,0-1 1,0 0-1,1-1 0,0-1 1,0-1-1,0-1 1,0-1-1,28-1 0,-21-3-131,-1 0 1,38-11-1,-1-5-358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8.612"/>
    </inkml:context>
    <inkml:brush xml:id="br0">
      <inkml:brushProperty name="width" value="0.05" units="cm"/>
      <inkml:brushProperty name="height" value="0.05" units="cm"/>
    </inkml:brush>
  </inkml:definitions>
  <inkml:trace contextRef="#ctx0" brushRef="#br0">270 0 19484,'-21'7'737,"0"1"0,1 0 0,0 2 0,-31 20-1,43-25-563,0 0-1,1 1 0,0 0 0,0 1 0,0-1 0,1 2 1,0-1-1,1 0 0,-1 1 0,2 0 0,-1 0 0,1 1 1,-5 12-1,8-19-159,0 1 0,0-1 0,1 0 1,-1 1-1,1-1 0,-1 1 0,1-1 0,0 0 0,0 1 1,0-1-1,0 1 0,0-1 0,1 1 0,-1-1 1,1 0-1,0 1 0,-1-1 0,1 0 0,0 1 0,0-1 1,1 0-1,-1 0 0,0 0 0,1 0 0,-1 0 1,1 0-1,-1 0 0,1-1 0,0 1 0,0-1 0,0 1 1,0-1-1,4 3 0,5 0-99,1 0 0,-1 0 0,1-1-1,0-1 1,21 2 0,0 1-179,-23-3 131,-1 0 0,0 1 0,0 0 0,0 0-1,-1 1 1,1 0 0,-1 1 0,0 0-1,0 0 1,10 8 0,-14-9 75,0 0 0,0 0-1,-1 1 1,1-1 0,-1 1 0,0 0-1,0 0 1,0 0 0,-1 0 0,0 1-1,0-1 1,0 0 0,-1 1 0,0 0-1,0-1 1,0 1 0,0 0 0,-1 6-1,-1 0 71,-1-1 0,0 0-1,-1 0 1,0 0 0,0 0-1,-1 0 1,0-1-1,-1 0 1,-1 0 0,1 0-1,-9 10 1,-12 15 548,-46 47-1,64-73-449,5-6-71,-12 14 320,-1 0 0,-1-1 0,0-1 0,-1 0 0,-39 23 0,56-37-327,0 0-1,-1 0 1,1-1 0,0 1 0,-1 0-1,1-1 1,0 0 0,-1 1 0,1-1-1,-1 0 1,1 0 0,-1 0 0,1 1-1,-1-2 1,1 1 0,-1 0-1,1 0 1,0 0 0,-1-1 0,1 1-1,-1-1 1,-1 0 0,2 0-13,0 0 1,0 0 0,0 0-1,0-1 1,0 1-1,0 0 1,0-1-1,0 1 1,1 0-1,-1-1 1,1 1 0,-1-1-1,1 1 1,-1-1-1,1 0 1,0 1-1,-1-2 1,1-7-7,0 0-1,0 1 1,1-1 0,0 0-1,5-14 1,6-18-539,1 0 1,3 2-1,24-46 0,77-109-1531,-68 126 1286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9.283"/>
    </inkml:context>
    <inkml:brush xml:id="br0">
      <inkml:brushProperty name="width" value="0.05" units="cm"/>
      <inkml:brushProperty name="height" value="0.05" units="cm"/>
    </inkml:brush>
  </inkml:definitions>
  <inkml:trace contextRef="#ctx0" brushRef="#br0">101 10 20380,'-4'6'1961,"-7"19"-1484,0-1 0,2 1 0,1 1 0,-8 40 0,6-23-294,5-24-93,-2 4 54,1 1 0,1 0-1,2-1 1,0 2 0,1 29 0,2-53-130,0-1 0,0 1 0,0 0 1,0-1-1,0 1 0,0 0 0,0-1 1,0 1-1,0-1 0,1 1 0,-1 0 1,0-1-1,0 1 0,1-1 1,-1 1-1,0-1 0,1 1 0,-1-1 1,1 1-1,0 0 0,7-5 195,7-20 63,-8 5-138,0 1 0,-2-1 1,0 1-1,4-36 0,-1-80 71,-4 31-527,-4 102 306,0 1-1,0-1 0,0 1 0,0-1 0,0 1 0,0-1 0,0 0 0,1 1 0,-1-1 0,0 1 0,0-1 0,0 1 0,1-1 0,-1 1 0,0 0 0,1-1 1,-1 1-1,0-1 0,1 1 0,-1 0 0,1-1 0,-1 1 0,1 0 0,-1-1 0,1 1 0,-1 0 0,1 0 0,-1-1 0,1 1 0,-1 0 0,1 0 0,-1 0 1,1 0-1,-1 0 0,1 0 0,-1 0 0,1 0 0,-1 0 0,1 0 0,-1 0 0,1 0 0,0 0 0,0 0 0,30 12-693,-11-4 204,10 0-654,1-2 1,-1-1-1,1-1 0,42-1 1,-53-3 455,1-2 0,0 0 0,-1-1 0,0 0 0,1-2 0,-1-1 0,28-11 1,-48 16 701,23-11-71,-22 12 120,0-1 0,0 1-1,-1 0 1,1-1 0,0 1 0,0-1 0,-1 1 0,1-1-1,0 0 1,-1 1 0,1-1 0,-1 0 0,1 1 0,-1-1-1,1 0 1,-1 0 0,1 1 0,-1-1 0,0 0 0,1 0 0,-1 0-1,0 0 1,0 0 0,1-1 0,-2 2 65,0 0 0,0 0 0,0-1-1,0 1 1,0 0 0,0 0 0,0 0 0,0 0 0,0 1 0,0-1 0,0 0 0,0 0-1,0 1 1,0-1 0,0 0 0,0 1 0,0-1 0,1 1 0,-2 0 0,-7 4 348,0 1 0,1 1 0,0-1 0,0 1 0,1 1 0,0-1 1,-9 12-1,5-4 20,0 2 0,1-1 0,-9 21 0,15-28-292,0 1 0,1 0 0,0 0 0,0 1 0,1-1 0,0 0 1,0 22-1,2-29-161,0 0 1,0 0 0,0 0-1,0 0 1,1-1 0,0 1-1,-1 0 1,1 0 0,0 0-1,0-1 1,0 1 0,1 0-1,-1-1 1,1 1 0,0-1-1,-1 0 1,1 1 0,0-1-1,0 0 1,0 0 0,1 0-1,-1 0 1,0-1 0,1 1-1,-1-1 1,1 1 0,0-1-1,-1 0 1,1 0 0,0 0-1,0 0 1,5 0 0,1 0-1,-1-1 0,1 0 1,-1 0-1,0-1 0,1 0 1,-1-1-1,0 0 0,0 0 0,0-1 1,0 0-1,0 0 0,0 0 1,-1-1-1,0-1 0,1 1 1,11-12-1,-3 3-71,0-2 0,-1 0 0,-1-1 1,0 0-1,18-30 0,-29 41-47,1 0-1,-2 0 0,1-1 1,0 0-1,1-7 1,-4 7-309,-4 8 38,-6 12-167,5-4 119,0 0 0,0 0 1,1 0-1,1 0 0,-1 1 1,2-1-1,-1 1 0,2 0 1,-2 21-1,7-14-197,6-6-117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6:59.685"/>
    </inkml:context>
    <inkml:brush xml:id="br0">
      <inkml:brushProperty name="width" value="0.05" units="cm"/>
      <inkml:brushProperty name="height" value="0.05" units="cm"/>
    </inkml:brush>
  </inkml:definitions>
  <inkml:trace contextRef="#ctx0" brushRef="#br0">48 0 16588,'-6'10'438,"0"-1"1,1 1-1,0 0 1,1 0-1,0 0 1,0 1-1,1 0 1,0-1-1,1 1 1,-1 13-1,1-4-101,1 0-1,1 1 0,1-1 0,1 1 1,1-1-1,9 39 0,2-32 101,-14-27-414,1 1-1,-1 0 0,0-1 0,1 1 1,-1-1-1,0 1 0,1-1 0,-1 1 0,1-1 1,-1 0-1,1 1 0,-1-1 0,1 1 1,-1-1-1,1 0 0,-1 1 0,1-1 1,0 0-1,-1 0 0,1 0 0,0 1 0,-1-1 1,1 0-1,-1 0 0,1 0 0,0 0 1,-1 0-1,1 0 0,0 0 0,-1 0 1,1 0-1,0-1 0,-1 1 0,1 0 0,-1 0 1,1 0-1,0-1 0,-1 1 0,1 0 1,-1-1-1,2 0 0,4-8 163,1 0-1,-1 0 1,-1-1 0,0 1-1,0-1 1,-1-1 0,4-10-1,-3 8-33,13-46 233,-13 42-330,1-1 0,0 1 1,1 0-1,11-20 0,-16 34-105,0 1-1,0 0 1,-1-1-1,2 1 1,-1 0-1,0 0 1,0 0-1,0 1 1,1-1-1,-1 1 1,1-1-1,-1 1 1,1 0-1,3-2 1,4 1-241,-1 0-1,0 0 1,11 0 0,20-3-122,-10-3-13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7:00.213"/>
    </inkml:context>
    <inkml:brush xml:id="br0">
      <inkml:brushProperty name="width" value="0.05" units="cm"/>
      <inkml:brushProperty name="height" value="0.05" units="cm"/>
    </inkml:brush>
  </inkml:definitions>
  <inkml:trace contextRef="#ctx0" brushRef="#br0">263 46 19020,'-2'-3'250,"0"0"-1,0 0 1,-1 0-1,1 0 1,-1 0 0,0 1-1,1-1 1,-1 1-1,0 0 1,-1 0 0,1 0-1,0 0 1,-1 0-1,-4-1 1,2 1 56,-1 0 0,1 1-1,0 0 1,-1 0 0,1 1-1,-1 0 1,-11 1 0,-1 2-39,0 1 0,1 0 0,0 2 1,-32 13-1,46-18-266,-17 9 0,17-6-40,12-2-51,15-2-64,1 1 0,-1 1 0,0 2 1,0 0-1,0 1 0,-1 1 0,0 1 0,0 1 0,0 2 0,38 22 1,-54-29 93,0 1 0,0 1 0,-1-1 0,0 1 0,0 0 0,0 0 0,0 0 0,5 9 0,-9-12 53,-1-1 1,1 1 0,0 0-1,0 0 1,-1-1 0,1 1-1,-1 0 1,1 0 0,-1 0-1,0 0 1,1 0 0,-1-1-1,0 1 1,0 0 0,-1 0-1,1 0 1,0 0 0,-1 0-1,1 0 1,-1-1 0,0 1-1,1 0 1,-1 0 0,0-1-1,0 1 1,0 0-1,0-1 1,0 1 0,0-1-1,-1 0 1,1 1 0,-1-1-1,1 0 1,-1 0 0,-2 2-1,-7 4 89,0-1 0,0 0 0,0-1 0,-1 0 0,0-1-1,-20 5 1,-80 10 766,101-17-752,-3 0 9,-30 3 124,41-5-257,-1 0 1,1 0 0,0 0-1,0 0 1,0-1-1,0 0 1,0 1 0,0-1-1,0 0 1,0 0-1,-3-2 1,6 2-23,-1 1-1,1-1 1,-1 1 0,1-1-1,-1 1 1,1-1-1,-1 0 1,1 1-1,-1-1 1,1 0 0,0 1-1,0-1 1,-1 0-1,1 1 1,0-1 0,0 0-1,0 0 1,0 1-1,0-1 1,-1 0 0,1 1-1,1-1 1,-1 0-1,0 0 1,0 1 0,0-1-1,0 0 1,0 0-1,1 1 1,-1-1 0,0 0-1,1 1 1,-1-1-1,0 1 1,2-2 0,16-22-1202,-16 21 1140,64-70-1382,-24 24 450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7:00.633"/>
    </inkml:context>
    <inkml:brush xml:id="br0">
      <inkml:brushProperty name="width" value="0.05" units="cm"/>
      <inkml:brushProperty name="height" value="0.05" units="cm"/>
    </inkml:brush>
  </inkml:definitions>
  <inkml:trace contextRef="#ctx0" brushRef="#br0">116 8 17140,'10'-7'1222,"-8"9"-15,-12 19 649,4-10-1482,-6 16 81,0 2 0,2 0 0,0 0-1,3 0 1,0 1 0,2 0 0,-2 37-1,5-23-446,2-1-1,2 0 0,2 0 0,14 63 0,-14-87-618,-4-25-659,-7-31-200,-14-51-416,5 28 1119,-6-64-1,21 120 812,0 0-1,1 0 0,0 0 0,0 0 1,0 0-1,1 0 0,-1-1 0,1 1 1,2-6-1,-2 9-19,-1 0 0,1 0 1,0 0-1,-1 0 0,1 0 1,0 0-1,0 0 0,0 1 0,0-1 1,0 0-1,0 0 0,0 1 0,0-1 1,0 0-1,0 1 0,0-1 0,0 1 1,0 0-1,1-1 0,-1 1 0,0 0 1,0 0-1,1-1 0,-1 1 0,0 0 1,0 0-1,0 1 0,1-1 0,-1 0 1,0 0-1,0 0 0,1 1 0,-1-1 1,1 1-1,33 11 93,0 1-1,48 27 1,-8-4-799,37 9 186,-61-29 137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7:01.595"/>
    </inkml:context>
    <inkml:brush xml:id="br0">
      <inkml:brushProperty name="width" value="0.05" units="cm"/>
      <inkml:brushProperty name="height" value="0.05" units="cm"/>
    </inkml:brush>
  </inkml:definitions>
  <inkml:trace contextRef="#ctx0" brushRef="#br0">288 544 15067,'-2'-4'196,"0"1"-1,-1-1 0,0 1 1,0 0-1,0 0 1,0 0-1,0 1 0,-1-1 1,1 1-1,-1 0 0,1-1 1,-1 2-1,0-1 1,0 0-1,0 1 0,-6-2 1,4 2 39,-1 1 0,1-1 1,0 1-1,-1 0 0,1 1 1,0 0-1,0 0 0,-1 0 1,1 0-1,-7 4 0,2-1 18,0 0 0,1 2-1,0-1 1,0 1 0,0 0-1,1 1 1,0 1 0,0-1-1,0 1 1,1 0-1,-11 17 1,15-20-172,1 0 1,0 0-1,1 0 0,0 1 0,-1-1 0,2 1 1,-1 0-1,1-1 0,-1 1 0,2 0 0,-1 8 0,1-11-62,0-1-1,0 1 0,0-1 1,1 1-1,-1-1 0,1 1 0,0-1 1,-1 0-1,1 1 0,1-1 1,-1 0-1,0 1 0,0-1 0,1 0 1,-1 0-1,1 0 0,0-1 0,-1 1 1,1 0-1,0 0 0,0-1 1,0 1-1,0-1 0,1 0 0,-1 0 1,0 0-1,0 0 0,5 1 0,0 0-10,-1-1-1,1 1 0,0-2 1,0 1-1,0-1 0,0 0 1,0-1-1,0 0 1,0 0-1,-1 0 0,1-1 1,0 0-1,-1 0 0,1 0 1,-1-1-1,0 0 0,0-1 1,0 1-1,9-8 0,3-2-86,-1-2 0,-1-1 0,0 0-1,23-30 1,-28 31-114,-1 1 0,0-1 0,-1-1 0,0 0 0,11-32 0,-19 40-145,-7 10 150,-5 13 34,6-5 94,0 0 0,1 0 0,0 0 0,1 1 0,0-1 1,1 1-1,0 0 0,-1 18 0,3-25-21,0-1 0,0 1 1,0 0-1,1 0 1,-1-1-1,1 1 1,0 0-1,0-1 1,0 1-1,1-1 0,-1 1 1,1-1-1,0 0 1,-1 0-1,2 0 1,-1 0-1,0 0 0,1 0 1,-1 0-1,1-1 1,0 1-1,0-1 1,0 0-1,0 0 1,0 0-1,0 0 0,1 0 1,-1-1-1,5 2 1,1-1-90,-1 0 1,1-1 0,0 0-1,0-1 1,0 0-1,0 0 1,0-1 0,0 0-1,0 0 1,-1-1-1,1 0 1,14-6 0,1-2-647,0 0 0,-1-2 0,25-16 1,-28 14-193,0 0 0,34-32 1,-46 39 1168,-1-1 0,-1 0 1,1 0-1,-1 0 0,-1-1 1,0 0-1,0 0 0,0 0 1,4-15-1,-8 23-98,-1 0 1,0-1-1,1 1 0,-1 0 1,0 0-1,0 0 0,0 0 0,0-1 1,0 1-1,0 0 0,0 0 1,0 0-1,-1-1 0,1 1 1,0 0-1,-1-1 0,0 1 11,1 0 0,0 1 0,-1-1 0,1 1 0,-1-1-1,0 1 1,1-1 0,-1 1 0,1 0 0,-1-1-1,0 1 1,1 0 0,-1-1 0,0 1 0,1 0 0,-1 0-1,0 0 1,1-1 0,-1 1 0,-1 0 0,-1 0 183,0 0-1,0 1 1,-1-1 0,1 1 0,0-1 0,0 1-1,0 0 1,-1 1 0,1-1 0,-3 2 0,-4 3 53,0 1-1,0 0 1,0 1 0,1 0 0,0 0 0,1 1 0,0 0 0,0 1 0,1 0-1,0 0 1,1 0 0,0 1 0,1 0 0,0 0 0,0 0 0,-4 19 0,9-27-275,-1-1 1,1 1-1,0 0 1,0-1 0,0 1-1,0-1 1,0 1 0,0-1-1,1 1 1,-1 0 0,1-1-1,0 1 1,1 2 0,-1-3-22,-1-1 1,1 0 0,0 0 0,0 0 0,0 1 0,0-1 0,0 0 0,1 0-1,-1 0 1,0-1 0,0 1 0,1 0 0,-1 0 0,0-1 0,1 1-1,-1-1 1,3 2 0,0-2-12,0 0-1,0 1 1,0-1 0,1-1-1,-1 1 1,0 0-1,0-1 1,0 0 0,0 0-1,0 0 1,0-1-1,-1 1 1,1-1 0,0 0-1,5-4 1,12-9-294,-1-1 0,-1-1 0,-1-1 0,0-1 0,-2 0 0,0-1 0,-1-1 0,18-32-1,-30 48-718,-8 17 706,-15 35 469,17-34-65,0-1 0,1 1 0,0 0 0,1 0 0,1 0 0,1 21 0,-1-30-51,1 0-1,-1 0 0,1 0 1,0 1-1,0-1 0,1 0 1,-1 0-1,1-1 1,0 1-1,0 0 0,0 0 1,0-1-1,1 0 0,-1 1 1,1-1-1,0 0 1,0 0-1,0 0 0,0-1 1,1 1-1,-1-1 1,1 0-1,0 0 0,5 3 1,-1-3 5,0 0 0,0-1 0,1 0 0,-1 0 1,0-1-1,0 0 0,0-1 0,0 0 0,1 0 1,-1 0-1,0-1 0,-1 0 0,1-1 0,14-6 0,3-3 62,-2-1 0,1-1 0,24-19 0,-15 8-55,-2-2 1,0 0 0,-2-3-1,-2 0 1,0-2-1,26-40 1,-36 44-57,-1 1 1,-1-2-1,-1 0 0,-2-1 1,-1 0-1,-2 0 0,0-1 0,5-46 1,-13 73-12,-1 0 1,0-1-1,0 1 1,0 0-1,-1 0 1,1 0-1,-1 0 1,0-1-1,-2-3 1,3 7 4,0 1-1,0 0 1,0-1-1,0 1 1,0 0 0,0 0-1,0-1 1,-1 1-1,1 0 1,0 0 0,0-1-1,0 1 1,-1 0 0,1 0-1,0 0 1,0-1-1,0 1 1,-1 0 0,1 0-1,0 0 1,0 0-1,-1 0 1,1-1 0,0 1-1,0 0 1,-1 0-1,1 0 1,0 0 0,-1 0-1,1 0 1,0 0-1,0 0 1,-1 0 0,1 0-1,0 0 1,-1 0 0,1 0-1,0 0 1,0 0-1,-1 1 1,0 0-2,-1 0 0,1 1 1,0-1-1,0 1 0,0-1 0,0 1 0,0 0 1,0-1-1,0 1 0,1 0 0,-2 2 0,-7 27 29,0 0 0,2 1 0,1 0 0,2 0 0,1 0 0,2 1 0,3 49 0,8 6-109,29 129 0,-39-217 82,5 31-78,-5-30 77,0-1 0,0 0-1,0 0 1,0 0 0,0 1 0,0-1-1,0 0 1,0 0 0,0 0 0,0 1-1,0-1 1,0 0 0,0 0 0,0 0-1,0 0 1,0 1 0,0-1 0,0 0-1,0 0 1,-1 0 0,1 0 0,0 1-1,0-1 1,0 0 0,0 0 0,0 0-1,0 0 1,-1 0 0,1 0 0,0 1-1,0-1 1,0 0 0,0 0 0,-1 0-1,1 0 1,0 0 0,0 0 0,0 0-1,-1 0 1,1 0 0,-13-11-134,-29-44-332,-55-96 0,75 116 303,10 15 100,0-1 0,1 0 0,-9-26 0,19 46 72,1 0 0,-1 0 0,1 0 0,-1 0-1,1 0 1,0 0 0,-1 0 0,1 0 0,0 0 0,0 0-1,0 0 1,0 0 0,0 0 0,0 0 0,0 0 0,0-1-1,0 1 1,0 0 0,1 0 0,-1 0 0,0 0-1,1 0 1,-1 0 0,1 0 0,-1 0 0,1 1 0,-1-1-1,1 0 1,0 0 0,-1 0 0,1 1 0,0-1 0,0 0-1,0 0 1,0 1 0,-1-1 0,1 1 0,0-1 0,0 1-1,0-1 1,0 1 0,0 0 0,0-1 0,1 1 0,6-1 60,0 0 1,-1 1 0,1 0 0,-1 1-1,11 1 1,-9-1-38,306 15-566,-231-17 367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7:18.608"/>
    </inkml:context>
    <inkml:brush xml:id="br0">
      <inkml:brushProperty name="width" value="0.05" units="cm"/>
      <inkml:brushProperty name="height" value="0.05" units="cm"/>
    </inkml:brush>
  </inkml:definitions>
  <inkml:trace contextRef="#ctx0" brushRef="#br0">1 538 12899,'60'11'830,"-37"-6"-866,29 2 1,102 0-103,0-7 0,166-21 0,968-61-366,-409 24 651,-1-32-79,-578 58-68,1212-76 4,4 65 30,372-46 46,-262 45 1387,-1338 50-1251,731 34-472,-861-29 159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7:34.510"/>
    </inkml:context>
    <inkml:brush xml:id="br0">
      <inkml:brushProperty name="width" value="0.05" units="cm"/>
      <inkml:brushProperty name="height" value="0.05" units="cm"/>
    </inkml:brush>
  </inkml:definitions>
  <inkml:trace contextRef="#ctx0" brushRef="#br0">1 320 9122,'16'13'331,"1"0"0,1-1 1,-1-1-1,2-1 0,0-1 0,0 0 1,31 9-1,2-4-116,93 15 1,-52-18-131,0-5 0,1-4 0,99-10 0,279-49 383,-436 52-431,540-92 239,89-12-236,291 17-21,3 49-7,13 27 1,-282 7-3,-279 1 1,1534-24-18,-3 39-635,-567 26 596,676 12 911,248 59-253,-1274-22-527,1-33 34,1497-51 379,-271 21-456,-1644 24-335,-561-38 234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8:02.072"/>
    </inkml:context>
    <inkml:brush xml:id="br0">
      <inkml:brushProperty name="width" value="0.05" units="cm"/>
      <inkml:brushProperty name="height" value="0.05" units="cm"/>
    </inkml:brush>
  </inkml:definitions>
  <inkml:trace contextRef="#ctx0" brushRef="#br0">8214 682 8642,'-405'-89'4832,"-95"-21"-4144,-105-23-605,-779-68 0,27 88 269,662 78-440,-859 67-1,860 45 41,536-48 57,0 7 0,-199 74 0,310-92 4,2 1 0,-45 27 0,76-38-9,0 0-1,1 2 0,0 0 0,0 0 0,1 1 0,0 0 0,1 1 0,0 1 0,1 0 0,-9 15 0,15-20-8,1 0 1,0 0-1,0 1 0,0 0 1,1-1-1,1 1 0,-1 0 1,1 0-1,1 0 0,0 0 1,0 0-1,1 0 0,0 0 1,0 0-1,1-1 0,0 1 0,4 9 1,5 10-27,1 0 1,1-1-1,29 43 0,-15-30-9,2-1 0,1-2 0,2 0 0,2-3 0,1 0 0,2-2-1,0-2 1,3-2 0,59 34 0,-29-26 6,2-3 0,1-3-1,1-3 1,1-4 0,80 14 0,67 3-5,2-10 1,240 0 0,453-38 28,-450-3 3,816 50-32,4 14 80,-588-68-32,207 0-3,-631 20-2,249-2 16,-8-42-3,-348 8 23,-139 23 10,1-1 1,-1-1-1,37-19 1,-61 27-17,0-1 0,0 0 0,-1 0 0,1 0 0,-1-1 0,0 1 0,1-1 0,-2 0 1,1 0-1,0 0 0,-1-1 0,0 1 0,0-1 0,0 0 0,-1 0 0,4-9 0,-4 7 33,-1-1 0,0 1 0,0-1-1,0 0 1,-1 0 0,-1 1-1,1-1 1,-1 0 0,0 1 0,-1-1-1,-2-8 1,-8-21 98,-2 0 1,-1 1-1,-1 1 0,-3 1 1,0 0-1,-35-44 0,10 23-121,-2 2 0,-90-80-1,84 90-42,-1 3-1,-2 1 1,-1 4-1,-2 2 1,-1 2-1,-66-23 1,44 25 257,-1 4 1,0 3-1,-2 4 1,-113-11-1,-31 17-44,-29 10 70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6.074"/>
    </inkml:context>
    <inkml:brush xml:id="br0">
      <inkml:brushProperty name="width" value="0.05" units="cm"/>
      <inkml:brushProperty name="height" value="0.05" units="cm"/>
    </inkml:brush>
  </inkml:definitions>
  <inkml:trace contextRef="#ctx0" brushRef="#br0">96 0 14299,'-5'6'158,"0"-1"0,0 1-1,0 0 1,1 1 0,-1-1 0,2 1-1,-1 0 1,1 0 0,0 0 0,0 0 0,1 1-1,0-1 1,0 0 0,1 1 0,0 0-1,0-1 1,1 1 0,0 0 0,0 0-1,3 14 1,1-6-58,0 0 1,1-1-1,1 0 0,0 0 1,1 0-1,1-1 0,0 0 0,20 26 1,22 19-251,69 65 1,-113-119-95,0 1 0,0-1 0,12 7 0,-18-12 235,0 0 1,0 0 0,-1 0-1,1 0 1,0 0-1,0 0 1,0-1 0,0 1-1,0 0 1,0 0 0,0 0-1,0 0 1,0 0-1,0-1 1,0 1 0,0 0-1,-1 0 1,1 0-1,0 0 1,0-1 0,0 1-1,0 0 1,0 0 0,0 0-1,0 0 1,1 0-1,-1-1 1,0 1 0,0 0-1,0 0 1,0 0 0,0 0-1,0 0 1,0-1-1,0 1 1,0 0 0,0 0-1,0 0 1,0 0-1,1 0 1,-1 0 0,0-1-1,0 1 1,0 0 0,0 0-1,0 0 1,0 0-1,1 0 1,-1 0 0,0 0-1,0 0 1,0 0 0,0 0-1,1 0 1,-1 0-1,0 0 1,0 0 0,0 0-1,0 0 1,0 0-1,1 0 1,-1 0 0,0 0-1,0 0 1,0 0 0,1 0-1,-10-16-322</inkml:trace>
  <inkml:trace contextRef="#ctx0" brushRef="#br0" timeOffset="1">9 267 12795,'-9'-4'1240,"15"4"-664,10 1-176,17 3 936,6 4-567,9-1-249,7 3-232,8-2-432,-2-1 336,-9 2-160,-6-5-80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8:24.803"/>
    </inkml:context>
    <inkml:brush xml:id="br0">
      <inkml:brushProperty name="width" value="0.05" units="cm"/>
      <inkml:brushProperty name="height" value="0.05" units="cm"/>
    </inkml:brush>
  </inkml:definitions>
  <inkml:trace contextRef="#ctx0" brushRef="#br0">30 98 14091,'-21'9'718,"12"-4"-549,31-3-232,553-14-688,-570 12 750,464-42 9,6-1 192,-170 35 466,487 51-1,-695-32-439,198 15 399,-279-25-733,1-1 0,-1-1 1,1-1-1,24-5 0,-32 5 58,0-1 0,1-1-1,-1 1 1,0-1-1,-1-1 1,1 0-1,-1 0 1,14-12 0,12-14-148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8:29.864"/>
    </inkml:context>
    <inkml:brush xml:id="br0">
      <inkml:brushProperty name="width" value="0.05" units="cm"/>
      <inkml:brushProperty name="height" value="0.05" units="cm"/>
    </inkml:brush>
  </inkml:definitions>
  <inkml:trace contextRef="#ctx0" brushRef="#br0">1 1 9498,'13'3'3120,"9"10"-2904,-7-4-169,8 1-27,0-1-1,1-1 0,31 6 1,75 8 65,6 0 201,-37 2 252,-19-4 13,112 13 0,81-15-342,498-33-1,-109 6-128,-401 11 420,-88 12-125,-172-14-381,2 0-7,-1 1-1,1-1 0,0 0 1,-1 0-1,1 0 0,0 0 0,-1-1 1,1 1-1,4-2 0,7-9-86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8:31.003"/>
    </inkml:context>
    <inkml:brush xml:id="br0">
      <inkml:brushProperty name="width" value="0.05" units="cm"/>
      <inkml:brushProperty name="height" value="0.05" units="cm"/>
    </inkml:brush>
  </inkml:definitions>
  <inkml:trace contextRef="#ctx0" brushRef="#br0">1 123 11682,'6'3'60,"0"0"0,1-1 0,0 0 0,0 0 0,-1 0 0,1-1 0,0 0 0,0-1 0,0 1 0,14-2 0,-5 1 18,106-5 18,223-36 0,-174 15-35,214-13 427,474 11-1,388 78 275,-465-11-135,257 0 1297,-1018-38-1847,19 0-431,-34-3 282,-6 2 70,0 0 1,0 0-1,0 0 1,0 0 0,0 0-1,0-1 1,0 1-1,0 0 1,0 0-1,0 0 1,0 0-1,0 0 1,0 0 0,0 0-1,0 0 1,0 0-1,0 0 1,0 0-1,0-1 1,0 1 0,0 0-1,0 0 1,0 0-1,0 0 1,0 0-1,0 0 1,0 0-1,0 0 1,0 0 0,0 0-1,0-1 1,0 1-1,0 0 1,0 0-1,0 0 1,0 0-1,0 0 1,0 0 0,0 0-1,0 0 1,0 0-1,0 0 1,-1 0-1,1 0 1,0 0 0,0 0-1,0 0 1,0 0-1,0-1 1,0 1-1,0 0 1,0 0-1,0 0 1,0 0 0,-1 0-1,1 0 1,0 0-1,0 0 1,0 0-1,0 0 1,0 0 0,0 0-1,0 0 1,0 1-1,-13-4-104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9:07.816"/>
    </inkml:context>
    <inkml:brush xml:id="br0">
      <inkml:brushProperty name="width" value="0.05" units="cm"/>
      <inkml:brushProperty name="height" value="0.05" units="cm"/>
    </inkml:brush>
  </inkml:definitions>
  <inkml:trace contextRef="#ctx0" brushRef="#br0">22 78 10986,'-19'1'1756,"16"1"-875,13 2-385,43 9 179,108 11 0,59-10-210,-158-12-300,672 24 782,-153-7-541,457 4 32,-2-65-399,-399-28 9,-204 20-13,-417 49-40,151-11-105,-168 12 46,0 0 60,0 1 1,0-1 0,0 0 0,0 0-1,0 0 1,0 0 0,0 1-1,0-1 1,0-1 0,0 1-1,0 0 1,0 0 0,0 0 0,0 0-1,0-1 1,0 1 0,0 0-1,0-1 1,0 1 0,0-1 0,0 1-1,1-1 1,-1 0 0,0 1-1,0-1 1,1 0 0,-1 1-1,-1-3 1,-8-18-50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9:10.520"/>
    </inkml:context>
    <inkml:brush xml:id="br0">
      <inkml:brushProperty name="width" value="0.05" units="cm"/>
      <inkml:brushProperty name="height" value="0.05" units="cm"/>
    </inkml:brush>
  </inkml:definitions>
  <inkml:trace contextRef="#ctx0" brushRef="#br0">1 47 12067,'69'-4'769,"100"8"0,-46 0-607,891-9 910,-261-1-964,2930 1 79,-1686-27 530,-1912 30-679,-80 2-41,774 6-1751,-743-2 1401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9:33.079"/>
    </inkml:context>
    <inkml:brush xml:id="br0">
      <inkml:brushProperty name="width" value="0.05" units="cm"/>
      <inkml:brushProperty name="height" value="0.05" units="cm"/>
    </inkml:brush>
  </inkml:definitions>
  <inkml:trace contextRef="#ctx0" brushRef="#br0">1 148 14203,'0'1'22,"0"-1"0,-1 0 0,1 0 0,0 0 0,0 1 0,0-1 0,0 0 0,0 0 0,0 0 0,0 1 0,0-1 0,0 0 0,0 0 0,0 0 0,0 1 0,0-1 0,0 0 0,0 0 0,0 0 0,0 1 0,0-1 0,0 0 0,1 0 0,-1 0 0,0 1 0,0-1 1,0 0-1,0 0 0,0 0 0,0 0 0,1 0 0,-1 1 0,0-1 0,0 0 0,0 0 0,0 0 0,1 0 0,-1 0 0,13 3 216,21-3-344,-28 0 211,455-38-124,-282 19-122,538-46-108,3 34 408,-185 28 46,865 1-161,-147 66 287,-311-4 291,-1-72-328,-859 7-217,-11 2 759,72-13-1,-119 8-382,-20 2-322,-13-4 116,-25-6 209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29:43.796"/>
    </inkml:context>
    <inkml:brush xml:id="br0">
      <inkml:brushProperty name="width" value="0.05" units="cm"/>
      <inkml:brushProperty name="height" value="0.05" units="cm"/>
    </inkml:brush>
  </inkml:definitions>
  <inkml:trace contextRef="#ctx0" brushRef="#br0">0 176 10026,'0'1'60,"0"0"0,0 0 0,0-1 0,0 1 0,1 0-1,-1-1 1,0 1 0,0 0 0,0-1 0,1 1 0,-1 0 0,0-1 0,1 1 0,-1-1-1,1 1 1,-1-1 0,1 1 0,-1 0 0,1-1 0,-1 0 0,1 1 0,-1-1 0,1 1-1,-1-1 1,2 1 0,22 3 757,24-10-670,31-15-328,105-41 0,60-17-947,-193 69 859,1 2 0,0 2 0,78 2 0,157 22 693,-172-9-23,1088 35 2240,-365 11-357,16 12-1334,39-111-950,-441 3-926,-437 39 868,-1 1 1,0-2-1,1 0 0,26-10 0,-12-1-117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0:12.441"/>
    </inkml:context>
    <inkml:brush xml:id="br0">
      <inkml:brushProperty name="width" value="0.05" units="cm"/>
      <inkml:brushProperty name="height" value="0.05" units="cm"/>
    </inkml:brush>
  </inkml:definitions>
  <inkml:trace contextRef="#ctx0" brushRef="#br0">2 65 15115,'0'2'69,"-1"0"-1,1 0 0,0 0 1,-1 0-1,1 0 1,0 0-1,0 0 1,0 0-1,0 0 0,1 0 1,-1 0-1,1 0 1,-1 0-1,1 0 1,1 3-1,0-2-84,0-1 1,0 1-1,0-1 1,1 0-1,-1 0 0,1 0 1,-1 0-1,1 0 1,4 2-1,13 6-36,0-1 0,1-1 1,0-1-1,0 0 0,0-2 0,1 0 0,0-2 1,0 0-1,29-1 0,21-3-294,110-16-1,229-42-43,52-6 370,4 25 11,422 46-109,-441 5 184,-65 5 277,-283-11-280,-65-6-19,-11-5-23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0:22.282"/>
    </inkml:context>
    <inkml:brush xml:id="br0">
      <inkml:brushProperty name="width" value="0.05" units="cm"/>
      <inkml:brushProperty name="height" value="0.05" units="cm"/>
    </inkml:brush>
  </inkml:definitions>
  <inkml:trace contextRef="#ctx0" brushRef="#br0">3203 395 10450,'-1'-9'221,"-1"-1"1,0 1-1,-1 0 0,0 0 0,0 0 0,-1 0 0,-9-15 0,9 18-139,0 1 0,0 0 0,-1 1 0,1-1 0,-1 1 0,0 0 0,-1 0 0,1 0 0,-1 1-1,0-1 1,1 2 0,-11-5 0,-8-1 286,-1 1 1,0 1-1,-34-4 0,-82-1 566,69 6-630,-108-9-302,-255 14-1,363 6-29,0 2 0,1 4 0,0 2 0,1 4 0,1 3 0,-99 43 0,93-26 34,2 3-1,-85 63 1,-119 121-55,27 36 21,74-70 17,69-88 56,-38 39 91,107-102-85,-52 74 0,73-87-24,1 1-1,2 0 1,0 1 0,2 1-1,1 0 1,2 1-1,-9 49 1,-14 226 25,29-265-57,-3 83-18,5-1 0,5 1 0,6-1-1,47 223 1,17-80-4,-55-215 22,2 0 0,2-2 0,31 49 0,167 207-27,29-21 31,-200-233-12,3-3 0,1-1 0,2-3-1,3-3 1,1-2 0,1-2 0,2-4 0,129 49-1,-78-42-2,323 127-18,-427-163 36,272 113-50,-226-98 7,1-2-1,1-3 1,65 8 0,-52-16-30,-1-3 0,1-3 1,0-3-1,0-4 0,-1-2 0,122-33 0,-87 10 17,-2-4 0,-2-4 0,166-93 0,-186 84 31,-2-4 1,-2-3-1,-3-3 0,-3-3 1,-2-4-1,-3-2 0,-3-4 0,-4-2 1,-2-2-1,-5-3 0,62-120 1,-59 82-56,-5-2 1,-5-2-1,35-153 1,-57 171 59,-4 0 1,-5-2-1,-5 0 1,-5-144-1,-13 138 49,-5 1-1,-4 0 0,-40-132 0,-127-308 188,177 525-207,-39-100 82,-5 1-1,-90-153 1,105 216-54,-2 3 0,-3 1 0,-2 2 0,-2 2 0,-3 2 0,-65-53 0,57 60-103,-2 2 0,-2 4 0,-1 1 0,-2 4 0,-1 2 0,-2 3-1,0 4 1,-2 2 0,-95-18 0,-30 8-93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0:56.648"/>
    </inkml:context>
    <inkml:brush xml:id="br0">
      <inkml:brushProperty name="width" value="0.05" units="cm"/>
      <inkml:brushProperty name="height" value="0.05" units="cm"/>
    </inkml:brush>
  </inkml:definitions>
  <inkml:trace contextRef="#ctx0" brushRef="#br0">2180 216 7722,'102'74'-144,"-75"-53"26,-2-3-651,-37-29-153,8 8 458,-4-3 561,-1 1 0,1 0 0,-1 1 0,0 0 0,0 0 0,-1 1 0,-12-3 0,2 2 779,0 1 0,-31-1 0,10 5-485,1 2 0,-41 7 1,37-3-149,-60 1 1,73-8-319,1-2 0,-1-1 1,0-1-1,1-1 0,-57-19 0,54 13 273,-16-5 431,2-3 0,-51-26 1,-34-28-594,119 66 73,-1 0-1,0 0 1,0 2 0,0 0 0,-1 1 0,0 0 0,-15-2 0,-108-4 1113,57 6-1311,-102-5 1275,146 10-953,-1 1 0,-68 14 1,83-11-176,-113 28 162,109-25-169,0 2-1,-49 24 0,66-28-51,0 1 0,1 0 0,-1 0 0,1 1 0,1 1 0,0-1-1,0 1 1,1 1 0,0 0 0,0 0 0,1 0 0,0 0 0,-7 21 0,-1 10-21,1 2 1,-10 60-1,11-48 73,-8 55 17,4 0-1,5 1 1,6 172 0,57 333 21,-43-547-81,4 0 0,2 0 0,39 108 0,-43-148-9,2 1-1,1-2 0,1 0 0,2-1 1,1 0-1,0-1 0,2-2 0,1 0 1,1-1-1,34 28 0,-24-28-5,2-1-1,0-2 1,1-1-1,1-1 1,0-3-1,1 0 1,1-3-1,61 13 1,-33-14 1,1-3 0,0-2 0,0-4 0,85-7 0,-87 0-21,-1-3 0,0-3-1,-1-3 1,-1-3 0,0-2 0,-1-3 0,91-46 0,-125 52 16,-1-2 0,0-1 0,-2 0 0,0-2 0,-1-1 0,-2-1 0,0-1 0,-1 0 0,16-28 0,-5 3 21,-3-2 1,-2-1-1,-3 0 1,18-58-1,-28 66 16,-1 0 0,-3-1 0,-2 0 0,3-71 0,-10 36 67,-16-138 0,-2 67-34,-23-163-155,30 261 40,-1 1 0,-29-71 0,-56-94 4,74 171 106,-20-60 1,35 79-169,0-1 0,2 0 0,-5-52 0,5 7-74,-2 39 29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6.635"/>
    </inkml:context>
    <inkml:brush xml:id="br0">
      <inkml:brushProperty name="width" value="0.05" units="cm"/>
      <inkml:brushProperty name="height" value="0.05" units="cm"/>
    </inkml:brush>
  </inkml:definitions>
  <inkml:trace contextRef="#ctx0" brushRef="#br0">1 0 13091,'6'2'1328,"1"3"-816,0 4-208,3 4 752,3 4-359,0 3-353,2 3-176,-2 1-496,2 2-176,-5-9 400,-2-2-121,1-7-103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1:14.862"/>
    </inkml:context>
    <inkml:brush xml:id="br0">
      <inkml:brushProperty name="width" value="0.05" units="cm"/>
      <inkml:brushProperty name="height" value="0.05" units="cm"/>
    </inkml:brush>
  </inkml:definitions>
  <inkml:trace contextRef="#ctx0" brushRef="#br0">100 97 12219,'-4'2'2373,"7"-3"-661,13-1-780,20 9-680,-11-2-187,1-1 0,35 2 1,196-21 432,-168 7-299,133 4 0,-88 7-147,1-5 1,214-31-1,-299 28-206,1 2-1,83 5 0,-130-2 148,3 1 8,0-1 0,0 0-1,0 0 1,10-2-1,-17 2 0,0 0-1,0 0 1,-1 0-1,1 0 1,0 0-1,0 0 1,0 0-1,0 0 1,0 0-1,0 0 1,-1 0-1,1-1 1,0 1-1,0 0 1,0 0-1,0 0 1,0 0-1,0 0 1,0 0 0,0 0-1,0 0 1,0-1-1,0 1 1,-1 0-1,1 0 1,0 0-1,0 0 1,0 0-1,0 0 1,0-1-1,0 1 1,0 0-1,0 0 1,0 0-1,0 0 1,0 0-1,0-1 1,0 1-1,0 0 1,0 0-1,0 0 1,1 0-1,-1 0 1,0 0-1,0-1 1,0 1-1,0 0 1,0 0-1,0 0 1,0 0-1,0 0 1,0 0-1,0 0 1,1 0-1,-1 0 1,0-1 0,0 1-1,0 0 1,-12-4-48,-24-2-48,0 1 1,0 2-1,-1 1 0,-44 4 1,-147 24-86,-201 49 19,-245 28 310,511-94-83,190-22-150,88-19-40,190-29 1,-155 35-154,9-5-69,-10 0-1374,211-15-1,-339 46 1226,-38 6-194,-376 23 1596,311-29-838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2:29.005"/>
    </inkml:context>
    <inkml:brush xml:id="br0">
      <inkml:brushProperty name="width" value="0.05" units="cm"/>
      <inkml:brushProperty name="height" value="0.05" units="cm"/>
    </inkml:brush>
  </inkml:definitions>
  <inkml:trace contextRef="#ctx0" brushRef="#br0">1293 128 10482,'-400'-107'3565,"390"104"-3486,-9-2-5,-1 1 1,0 0 0,0 2-1,0 0 1,-1 1 0,1 1-1,0 1 1,0 1 0,0 1 0,0 0-1,0 2 1,0 0 0,-21 9-1,14-2-42,1 2 0,0 0 0,1 1-1,0 2 1,2 1 0,-27 24 0,22-14 5,1 1 1,1 2-1,1 1 1,-21 37-1,12-9-2,3 1 0,3 1 0,2 2 0,3 1 0,-16 76 0,23-63-26,3 2-1,4-1 0,3 1 0,3 1 0,4-1 0,20 139 1,1-95-43,5-2 0,6 0 0,75 184 0,-84-249 1,3-2 1,2 0 0,3-2-1,2-2 1,46 55 0,-55-76 6,2-2-1,0 0 1,2-2 0,1-1 0,1-2 0,1-1 0,1-1 0,1-2 0,46 19 0,-59-30 11,0-1 0,0-1 0,1-1 0,0-1 0,0-1 0,0-1 0,1-1 0,-1-1 0,0-1 0,1-1 0,40-8 0,-33 2 56,0-2 0,0 0 0,-2-2 1,1-2-1,-1 0 0,-1-2 0,47-36 0,-23 10 326,79-84 1,33-61 439,-132 151-667,84-104 364,163-257 0,-235 323-457,-2-2 0,-4-2 0,-3-2 0,-4-1 0,34-143 0,-55 175-13,-2 0 0,-2 0 1,-2-1-1,-3 1 1,-1-1-1,-3 1 1,-10-51-1,6 65-30,0 0-1,-3 0 0,-1 0 0,-1 1 1,-2 1-1,-1 1 0,-2 0 1,-1 1-1,-1 1 0,-31-36 1,33 48-53,0 1 1,-1 1 0,0 0-1,-2 2 1,0 0-1,0 1 1,-1 1 0,0 1-1,-1 2 1,-1 0 0,-31-8-1,25 10 183,0 1 0,-1 1-1,1 2 1,-1 1 0,0 1-1,0 2 1,0 1 0,-53 11-1,40-1 78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2:35.950"/>
    </inkml:context>
    <inkml:brush xml:id="br0">
      <inkml:brushProperty name="width" value="0.05" units="cm"/>
      <inkml:brushProperty name="height" value="0.05" units="cm"/>
    </inkml:brush>
  </inkml:definitions>
  <inkml:trace contextRef="#ctx0" brushRef="#br0">3768 805 9362,'-10'-16'549,"1"-1"0,1 0-1,-13-35 1,17 38-536,-1 1 0,-1-1-1,0 1 1,0 0 0,-1 0 0,-1 1-1,0 0 1,-12-12 0,-7 1 196,-1 0 1,0 2-1,-61-32 1,49 30-27,-30-17 157,-2 3 0,-1 3 0,-109-34-1,-97-14 137,-294-47-1,437 109-487,-1 6 0,-1 6-1,-215 16 1,254 0-68,0 5 0,-123 32 0,170-30 63,1 1-1,0 3 1,2 2 0,0 2-1,-86 56 1,58-26-55,-110 102 0,157-126 39,1 2-1,2 1 0,0 1 1,3 2-1,-40 72 0,34-46 37,2 1 0,4 2 0,-21 80-1,37-110 12,2 0 0,1 0 0,1 1 1,2-1-1,2 1 0,1-1 0,2 1 0,8 42 0,-3-43-12,2 0 0,1 0 1,2-1-1,1 0 0,1-1 0,2-1 1,1 0-1,2-2 0,1 0 1,1-1-1,1-1 0,1-2 0,55 46 1,68 41-35,6-6 0,3-6 0,183 83 0,101 14 50,-231-107-11,-45-22-20,2-7 0,3-8 0,241 45 0,-261-74 1,1-7 0,0-5 0,0-8 0,202-19 0,-277 7 16,0-3 1,0-4-1,-1-2 0,95-38 1,-130 40 23,-2-2 1,0-2-1,-1-1 1,-1-2-1,-1-1 1,-1-2-1,-1-1 1,-1-1-1,44-52 1,-54 52-5,-2-1 0,-1 0 0,-1-2 0,-2 0 0,0 0 0,-3-2 0,0 1 0,7-36 0,-7 12-32,-2-2 1,-2 1 0,-1-112-1,-9 118 49,-2 1-1,-2 0 0,-2 0 0,-24-77 1,9 59 184,-2 2 0,-58-106 0,6 45 74,-5 4 0,-146-167 0,184 239-405,-2 1 0,-3 2-1,-57-43 1,68 62 125,-2 2 0,0 1 0,-2 3 0,-1 1 0,-56-19 0,-34-2-52,-12 8 14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47.435"/>
    </inkml:context>
    <inkml:brush xml:id="br0">
      <inkml:brushProperty name="width" value="0.05" units="cm"/>
      <inkml:brushProperty name="height" value="0.05" units="cm"/>
    </inkml:brush>
  </inkml:definitions>
  <inkml:trace contextRef="#ctx0" brushRef="#br0">325 64 17252,'1'-5'337,"-1"-1"1,0 0 0,0 0-1,-1 0 1,0 0-1,-2-9 1,3 15-294,0-1 0,-1 0-1,1 0 1,0 0 0,-1 0 0,1 1-1,-1-1 1,0 0 0,1 0 0,-1 1 0,1-1-1,-1 1 1,0-1 0,0 0 0,1 1-1,-1-1 1,0 1 0,0 0 0,0-1-1,-1 0 1,1 1 35,-1 0-1,0 0 1,0 0-1,0 0 1,1 0 0,-1 0-1,0 1 1,0-1-1,1 1 1,-1-1-1,0 1 1,1 0 0,-1-1-1,-2 3 1,-14 7 122,0 1 1,0 1 0,1 1-1,1 1 1,-22 23 0,15-12-212,2 1 1,-32 49-1,50-71 9,1-1-1,0 1 0,0 0 0,0 0 1,1 0-1,-1-1 0,1 2 1,0-1-1,0 0 0,0 0 0,1 0 1,0 0-1,-1 0 0,2 6 0,-1-7-5,1-1-1,0 1 1,0 0-1,1 0 0,-1-1 1,0 1-1,1-1 1,0 1-1,-1-1 0,1 0 1,0 0-1,0 1 0,0-1 1,1 0-1,-1-1 1,0 1-1,1 0 0,-1-1 1,1 1-1,0-1 0,3 1 1,11 4-43,0 0 1,0-2-1,0 0 1,26 2-1,-26-4 11,0 1 0,0 0-1,-1 1 1,27 10 0,-41-14 43,0 1 1,0 0 0,0 0 0,-1 0-1,1 0 1,0 0 0,0 1 0,-1-1-1,1 0 1,-1 1 0,1-1-1,-1 1 1,1 0 0,-1 0 0,0-1-1,0 1 1,0 0 0,0 0-1,0 0 1,0 0 0,-1 0 0,1 0-1,-1 0 1,1 0 0,-1 0-1,0 0 1,1 0 0,-1 1 0,-1-1-1,1 0 1,0 0 0,0 0 0,-1 0-1,1 0 1,-1 0 0,0 0-1,1 0 1,-1 0 0,0 0 0,-2 3-1,-3 5 89,0 0 1,-1 0-1,-1-1 0,1 0 0,-18 16 0,7-9 82,-1 0 0,-1-2 0,0 0 0,-1-1 0,0-2 1,-1 0-1,-1-1 0,1-1 0,-40 10 0,61-18-211,0-1 1,0 0-1,0 1 0,-1-1 1,1 0-1,0 0 0,0 0 1,0 0-1,0 0 0,-1 0 0,1 0 1,0 0-1,0 0 0,0 0 1,0-1-1,-2 0 0,3 1-4,0-1 0,0 1 0,0-1 0,0 1 0,0-1 0,0 1 0,0-1 0,1 1 0,-1 0 0,0-1-1,0 1 1,0-1 0,1 1 0,-1-1 0,0 1 0,1 0 0,-1-1 0,0 1 0,1-1 0,-1 1 0,0 0 0,1 0-1,-1-1 1,1 1 0,37-27-1805,370-166-6993,-332 160 9325,-74 32-358,29-14 976,-29 15-1003,-1-1 0,0 1 0,0-1 1,0 0-1,1 1 0,-1-1 0,0 0 1,0 0-1,0 0 0,0 0 0,0 0 0,-1 0 1,1 0-1,0 0 0,0 0 0,-1-1 1,1 1-1,-1 0 0,1 0 0,0-2 1,-1 3-22,-1-1 0,1 1 1,0-1-1,0 1 1,-1 0-1,1-1 1,0 1-1,-1 0 1,1-1-1,-1 1 1,1 0-1,0 0 1,-1-1-1,1 1 1,-1 0-1,1 0 1,0 0-1,-1 0 1,1-1-1,-1 1 1,1 0-1,-1 0 1,1 0-1,-1 0 1,1 0-1,-1 0 1,1 0-1,-17 1 1173,9 1-995,-1 0 0,1 1 0,-1-1-1,1 2 1,0-1 0,1 1 0,-1 1 0,1-1 0,-1 1 0,1 1-1,1-1 1,-10 10 0,12-11-230,0 1 0,-1-1 0,2 1-1,-1 0 1,0 1 0,1-1 0,0 0 0,0 1 0,1 0-1,0 0 1,0 0 0,0 0 0,0 0 0,1 0-1,0 0 1,1 1 0,-1-1 0,1 7 0,1-11-24,-1 0 0,0 0 0,1 0 0,-1 0 0,1 0 0,0 0 0,0 0 0,0 0 1,0 0-1,0 0 0,0 0 0,0-1 0,1 1 0,-1 0 0,0-1 0,1 1 0,0-1 0,-1 0 0,1 0 0,0 1 1,0-1-1,-1 0 0,1 0 0,0 0 0,0-1 0,0 1 0,0 0 0,0-1 0,0 1 0,1-1 0,-1 0 0,2 0 1,5 1 3,0-1 0,0-1 1,0 0-1,0 0 0,-1-1 1,16-4-1,-4-1 10,1-1-1,-1-1 1,-1-1-1,0-1 1,25-18-1,-16 8 25,-1-2-1,38-41 1,-59 59-35,25-33 19,-29 35-25,0 0 1,0 0-1,0 0 0,-1 0 0,1-1 0,-1 1 0,0-1 0,0 1 0,0-1 0,1-4 1,-2 8-3,0 0 0,0-1 0,0 1-1,0 0 1,0 0 0,0 0 0,0 0 0,0-1 0,0 1 0,0 0 0,0 0 0,0 0 0,0 0 0,0-1 0,0 1 0,0 0 0,0 0 0,0 0 0,0 0 0,0 0 0,0-1 0,0 1 0,-1 0 0,1 0 0,0 0 0,0 0 0,0 0 0,0-1 0,0 1 0,0 0 0,0 0 0,-1 0 0,1 0 0,0 0 0,0 0 0,0 0 0,0 0 0,-1 0 0,1 0 0,0-1 0,0 1 0,0 0 0,-1 0 0,-7 5-4,-8 12-10,11-9-107,0 0 0,0 0 0,1 1 0,1-1 0,-1 1 0,1 0 0,1 0 0,0 0 0,0 0 0,0 0 0,2 1 0,-1-1 0,1 0 0,0 1-1,3 15 1,-3-23 72,0-1-1,0 1 0,1-1 1,-1 1-1,1-1 0,-1 1 0,1-1 1,0 1-1,-1-1 0,1 1 1,0-1-1,0 0 0,0 1 0,0-1 1,0 0-1,0 0 0,0 0 1,0 0-1,1 0 0,-1 0 1,0 0-1,1 0 0,-1 0 0,1-1 1,-1 1-1,1-1 0,-1 1 1,1-1-1,-1 1 0,1-1 0,-1 0 1,1 0-1,0 0 0,-1 0 1,1 0-1,-1 0 0,1 0 0,0 0 1,2-1-1,19-13-645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47.804"/>
    </inkml:context>
    <inkml:brush xml:id="br0">
      <inkml:brushProperty name="width" value="0.05" units="cm"/>
      <inkml:brushProperty name="height" value="0.05" units="cm"/>
    </inkml:brush>
  </inkml:definitions>
  <inkml:trace contextRef="#ctx0" brushRef="#br0">87 1 17404,'-1'7'263,"0"0"1,0 0-1,0 0 1,-1 0-1,0 0 1,0 0-1,-6 11 0,-3 10 140,-3 14 206,2 1 1,2 0 0,2 0-1,-4 60 1,11-72-567,1 0 0,1 0 1,1 0-1,2 0 0,2-1 0,0 1 0,12 29 1,-15-51-281,0 0 1,1-1-1,0 0 1,8 12 0,-11-18 181,0-1 0,0 1 0,0 0-1,1-1 1,-1 1 0,1-1 0,-1 0 0,1 1 0,-1-1 0,1 0 0,0 0 0,-1 0 0,1 0 0,0 0 0,0 0 0,0-1 0,0 1 0,0-1 0,0 1-1,0-1 1,0 0 0,0 0 0,0 0 0,0 0 0,0 0 0,2 0 0,0-1-7,-1 0 1,0-1-1,0 1 0,0-1 1,0 1-1,-1-1 0,4-2 1,25-20-609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48.205"/>
    </inkml:context>
    <inkml:brush xml:id="br0">
      <inkml:brushProperty name="width" value="0.05" units="cm"/>
      <inkml:brushProperty name="height" value="0.05" units="cm"/>
    </inkml:brush>
  </inkml:definitions>
  <inkml:trace contextRef="#ctx0" brushRef="#br0">202 1 17044,'-16'7'439,"-1"1"0,2 0 0,-1 1 0,1 1 0,1 0 0,0 1 0,-14 14 0,21-18-311,1-1-1,0 1 0,0 1 0,1-1 0,0 1 1,0 0-1,1 0 0,0 0 0,1 1 0,-1-1 0,2 1 1,-1 0-1,1 0 0,0 0 0,0 14 0,2-20-109,0-1 0,-1 1 0,1-1 0,0 0 0,1 1 0,-1-1-1,0 1 1,1-1 0,-1 0 0,1 1 0,0-1 0,0 0 0,0 0-1,0 1 1,0-1 0,0 0 0,0 0 0,1 0 0,-1 0 0,1 0-1,0-1 1,0 1 0,-1 0 0,1-1 0,0 1 0,0-1 0,0 0-1,0 0 1,1 0 0,-1 0 0,0 0 0,0 0 0,1 0-1,-1-1 1,1 1 0,-1-1 0,5 0 0,0 0 7,1 0 0,-1-1-1,0 0 1,1 0 0,-1-1 0,0 0 0,0 0-1,0 0 1,0-1 0,-1-1 0,10-4 0,5-7 16,-1-1 0,0 0 1,-2-1-1,0-1 0,-1-1 1,0-1-1,-2 0 0,20-34 1,-42 67-98,1 0 0,1 0 0,0 0 0,1 0 0,-5 26 0,8-34-49,0 0 0,0 0 1,1 1-1,0-1 0,0 0 0,0 1 0,0-1 0,1 0 1,0 1-1,0-1 0,1 0 0,-1 0 0,1 0 0,0 0 0,0 0 1,1 0-1,0-1 0,0 1 0,3 3 0,-5-6 76,1-1-1,-1 1 1,1-1-1,-1 0 1,1 0 0,0 0-1,0 0 1,-1 0-1,1 0 1,0 0-1,0 0 1,0-1 0,0 1-1,0-1 1,0 1-1,0-1 1,0 0-1,0 0 1,0 0-1,0 0 1,0 0 0,0 0-1,0 0 1,0-1-1,2 0 1,28-9-501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49.394"/>
    </inkml:context>
    <inkml:brush xml:id="br0">
      <inkml:brushProperty name="width" value="0.05" units="cm"/>
      <inkml:brushProperty name="height" value="0.05" units="cm"/>
    </inkml:brush>
  </inkml:definitions>
  <inkml:trace contextRef="#ctx0" brushRef="#br0">30 71 8170,'-20'8'5842,"19"-8"-5741,1 0-1,0 0 1,-1 0-1,1 0 0,-1-1 1,1 1-1,-1 0 1,1 0-1,0 0 1,-1 0-1,1-1 0,0 1 1,-1 0-1,1 0 1,0-1-1,-1 1 0,1 0 1,0-1-1,-1 1 1,1 0-1,0-1 1,0 1-1,-1 0 0,1-1 1,0 1-1,0-1 1,0 1-1,0 0 1,0-1-1,-1 1 0,1-1 1,0 1-1,0 0 1,0-1-1,0 1 0,0-1 1,0 1-1,0-1 1,0 1-1,1 0 1,-1-1-1,0 1 0,0-1 1,0 1-1,0 0 1,1-1-1,-1 1 1,0-1-1,0 1 0,1 0 1,-1-1-1,0 1 1,0 0-1,1-1 0,16-18 1716,-11 14-1483,0 0-1,0 1 1,0 0-1,1 1 0,-1-1 1,1 1-1,0 0 1,0 1-1,0 0 1,12-3-1,-17 5-309,0-1 0,0 1 0,0 0 0,0-1 0,0 1 0,-1 0 0,1 0 0,0 0 0,0 1-1,0-1 1,0 0 0,0 1 0,0-1 0,0 1 0,0 0 0,-1 0 0,1-1 0,0 1 0,-1 0 0,1 1 0,0-1 0,-1 0 0,1 0 0,-1 1 0,0-1-1,1 1 1,-1-1 0,0 1 0,0-1 0,0 1 0,0 0 0,0-1 0,-1 1 0,1 0 0,0 0 0,-1 0 0,1 0 0,-1 0 0,0-1 0,1 1 0,-1 0-1,0 0 1,0 0 0,-1 2 0,1 3-21,-1-1 0,1 0 0,-1 0 0,-1 0-1,1 0 1,-1 0 0,0 0 0,-1 0 0,-5 10 0,-3 1-9,-22 28 0,24-35 4,0 1 0,1 0 0,1 1 0,0 0 0,-8 17 0,15-29 3,0 1 0,-1 0 0,1 0 1,0-1-1,0 1 0,-1 0 0,1 0 0,0 0 1,0-1-1,0 1 0,0 0 0,0 0 0,0 0 1,0 0-1,0-1 0,0 1 0,0 0 0,1 0 0,-1 0 1,0-1-1,0 1 0,1 0 0,-1 0 0,1-1 1,-1 1-1,1 0 0,-1-1 0,1 1 0,-1 0 1,1-1-1,-1 1 0,1-1 0,0 1 0,-1-1 1,1 1-1,0-1 0,0 1 0,-1-1 0,1 0 0,0 1 1,0-1-1,-1 0 0,1 0 0,0 0 0,0 0 1,0 1-1,0-1 0,1-1 0,5 2 11,1-1 0,-1-1-1,1 1 1,8-3 0,-12 2-5,16-2-298,0-1-1,0-1 0,-1-1 0,1-1 1,30-16-1,-48 22 111,0 0 1,-1 0 0,1-1-1,0 1 1,0 0-1,-1-1 1,1 0 0,-1 1-1,1-1 1,-1 0-1,2-3 1,-2 4 115,-1 0 0,0 0 0,1 0 1,-1 0-1,0 0 0,0 0 0,0 0 0,0 0 0,0 1 1,0-1-1,0 0 0,0 0 0,0 0 0,0 0 1,0 0-1,-1 0 0,1 0 0,0 0 0,-1 0 0,1 0 1,-1 0-1,1 0 0,-1 1 0,1-1 0,-1 0 1,1 0-1,-1 1 0,0-1 0,0 0 0,-17-12-958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49.999"/>
    </inkml:context>
    <inkml:brush xml:id="br0">
      <inkml:brushProperty name="width" value="0.05" units="cm"/>
      <inkml:brushProperty name="height" value="0.05" units="cm"/>
    </inkml:brush>
  </inkml:definitions>
  <inkml:trace contextRef="#ctx0" brushRef="#br0">75 330 15683,'-18'-3'1324,"-38"0"2115,56 3-3368,9 3 739,17 0-186,33-3-375,101-13-1,-110 5-2237,0-2 0,65-22 0,-55 9-532,-54 20 2392,0 0 0,0 0-1,-1-1 1,1 0 0,-1 0-1,0 0 1,7-8-1,-11 12 172,-1 0-1,1 0 1,-1-1-1,0 1 1,1 0 0,-1-1-1,1 1 1,-1 0-1,0-1 1,1 1-1,-1-1 1,0 1-1,0 0 1,1-1-1,-1 1 1,0-1-1,0 1 1,0-1-1,0 1 1,1-1-1,-1 1 1,0-1-1,0 1 1,0-1-1,0 1 1,0-1-1,0 1 1,0-1-1,0 1 1,-1-1-1,1 1 1,0-1-1,0 1 1,0-1-1,0 1 1,-1-1-1,1 1 1,0-1-1,-1 1 1,1 0-1,-1-1 1,0 0 104,0 1 0,0 0 0,0 0 0,0-1-1,0 1 1,0 0 0,-1 0 0,1 0 0,0 0 0,0 1 0,0-1 0,0 0 0,0 0 0,0 1-1,0-1 1,-1 0 0,1 1 0,-1 0 0,-8 4 452,0 1-1,1 0 1,-1 1 0,1 0-1,1 1 1,-10 9-1,12-11-466,1 0-1,0 0 1,0 1-1,0 0 1,1 0-1,0 0 1,1 0-1,-1 1 0,-2 10 1,5-17-119,1 0 0,0 0 0,0 0 0,0 0 0,0 0 0,-1-1 0,1 1 0,0 0 0,0 0 1,1 0-1,-1 0 0,0 0 0,0 0 0,0 0 0,1 0 0,-1-1 0,0 1 0,1 0 0,-1 0 0,0 0 0,1-1 0,-1 1 0,1 0 0,0-1 0,-1 1 1,1 0-1,0-1 0,-1 1 0,1 0 0,0-1 0,-1 1 0,1-1 0,0 0 0,0 1 0,0-1 0,0 0 0,-1 1 0,1-1 0,0 0 0,0 0 0,0 0 1,0 0-1,0 0 0,0 0 0,1 0 0,6 0 42,1 0 0,-1-1 0,0 0 0,9-2 0,-9 1-12,68-14 209,40-8 9,-99 22-244,-1 0 1,1 2-1,0-1 1,30 5-1,-45-4-16,-1 0 0,1 0 0,-1 1 0,0-1 0,1 0 0,-1 1 0,1-1 0,-1 1 0,0-1 0,1 1 0,-1 0 0,0-1 0,1 1 0,-1 0 1,0 0-1,0 0 0,0 0 0,0 0 0,0 0 0,0 0 0,0 0 0,0 1 0,0-1 0,-1 0 0,1 1 0,0-1 0,-1 0 0,1 2 0,-1 1 26,1 1-1,-1-1 1,-1 0 0,1 1 0,0-1-1,-1 0 1,-2 7 0,0 4 195,3-15-205,-1 0 0,1 0-1,0 0 1,0 1 0,0-1-1,0 0 1,0 0-1,0 0 1,0 0 0,0 0-1,0 0 1,0 0 0,0 1-1,0-1 1,0 0 0,0 0-1,0 0 1,0 0 0,0 0-1,0 1 1,0-1 0,0 0-1,0 0 1,0 0 0,0 0-1,0 0 1,0 0-1,0 0 1,0 1 0,0-1-1,0 0 1,1 0 0,-1 0-1,0 0 1,0 0 0,0 0-1,0 0 1,0 0 0,0 0-1,0 1 1,0-1 0,1 0-1,-1 0 1,0 0-1,0 0 1,0 0 0,0 0-1,0 0 1,0 0 0,1 0-1,-1 0 1,0 0 0,0 0-1,0 0 1,0 0 0,10-6 441,8-12 94,-8 4-359,-1-1 0,0 0 0,-1 0 0,-1-1 0,0 0 0,6-23 1,-4 6-152,-2-2 0,5-41 0,-12 75-57,0 0-1,0 0 1,0 0-1,0 0 1,0 0-1,0 0 1,0 0 0,1 0-1,-1 0 1,0 0-1,1 0 1,-1 0-1,1 1 1,-1-1 0,1 0-1,-1 0 1,1 0-1,0 0 1,-1 1 0,1-1-1,0 0 1,0 1-1,-1-1 1,1 0-1,0 1 1,0-1 0,0 1-1,0-1 1,0 1-1,0 0 1,0-1-1,0 1 1,0 0 0,0 0-1,0 0 1,0 0-1,0 0 1,0 0-1,0 0 1,1 0 0,14-2-555,-9 0 405,0 0-1,0 0 1,0 0 0,-1-1 0,1 0-1,-1 0 1,1-1 0,-1 0 0,0 0 0,6-6-1,19-17-357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42.281"/>
    </inkml:context>
    <inkml:brush xml:id="br0">
      <inkml:brushProperty name="width" value="0.05" units="cm"/>
      <inkml:brushProperty name="height" value="0.05" units="cm"/>
    </inkml:brush>
  </inkml:definitions>
  <inkml:trace contextRef="#ctx0" brushRef="#br0">5 435 16940,'-4'-1'2662,"9"-5"-1625,12-6 106,92-53 1195,148-64 0,-126 68-2129,-82 37-397,-2 2-1427,63-40 0,-107 60 1507,0 0 0,0 0 1,0 0-1,-1 0 0,1 0 0,-1-1 0,1 1 0,-1-1 1,0 0-1,0 0 0,0 0 0,3-5 0,0-7-871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42.720"/>
    </inkml:context>
    <inkml:brush xml:id="br0">
      <inkml:brushProperty name="width" value="0.05" units="cm"/>
      <inkml:brushProperty name="height" value="0.05" units="cm"/>
    </inkml:brush>
  </inkml:definitions>
  <inkml:trace contextRef="#ctx0" brushRef="#br0">302 24 16179,'8'-18'3097,"-4"12"-1763,-3 14 139,-2 0-1225,-1 1-1,0-1 1,0 0-1,0 1 1,-1-1-1,-1 0 1,1-1-1,-6 9 1,-40 57 126,1-13 74,-3-2 0,-63 56 1,108-109-420,-12 14 123,17-11-88,14-6-39,39-7-59,-35 3-91,1 0-1,0 1 0,35 3 0,-49-1 25,23 3-400,-1-1 0,1-1 1,-1-1-1,32-4 0,-1-4-76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8.364"/>
    </inkml:context>
    <inkml:brush xml:id="br0">
      <inkml:brushProperty name="width" value="0.05" units="cm"/>
      <inkml:brushProperty name="height" value="0.05" units="cm"/>
    </inkml:brush>
  </inkml:definitions>
  <inkml:trace contextRef="#ctx0" brushRef="#br0">6 311 11610,'-1'-5'604,"0"1"310,0 0 0,0-1 0,0 1 0,1-1 0,-1-7 0,1 11-827,0 0 0,0 0 0,1 1 0,-1-1 0,0 0 0,0 1 0,0-1 1,1 0-1,-1 1 0,0-1 0,1 0 0,-1 1 0,1-1 0,-1 1 1,1-1-1,-1 1 0,1-1 0,-1 1 0,1-1 0,-1 1 0,1-1 0,0 1 1,-1 0-1,1-1 0,0 1 0,-1 0 0,1 0 0,0 0 0,-1-1 0,1 1 1,0 0-1,-1 0 0,1 0 0,0 0 0,0 0 0,-1 0 0,1 0 1,0 0-1,-1 0 0,1 1 0,0-1 0,0 0 0,-1 0 0,1 1 0,-1-1 1,2 1-1,11 4 91,0 1 1,0 1 0,0 0 0,-1 1 0,0 0-1,0 1 1,15 15 0,16 11-90,-15-15-92,0-2 1,1-1-1,42 18 0,-53-27 64,1-1 0,-1-1 0,1-1 0,1-1-1,-1 0 1,0-2 0,23 1 0,-42-3-29,1 0 1,-1-1-1,1 1 1,-1 0-1,1 0 0,-1-1 1,0 1-1,1 0 1,-1-1-1,0 1 1,1 0-1,-1-1 1,0 1-1,1 0 0,-1-1 1,0 1-1,0-1 1,0 1-1,1-1 1,-1 1-1,0 0 0,0-1 1,0 1-1,0-1 1,0 1-1,0-1 1,0 1-1,0-1 1,0 1-1,0-1 0,0 1 1,0-1-1,-2-19 377,2 18-333,-31-153 567,20 111-573,-48-207-27,59 251-82,0-1 1,0 1-1,0-1 1,-1 1-1,1 0 1,0-1-1,0 1 0,0-1 1,0 1-1,0-1 1,0 1-1,0-1 1,0 1-1,0 0 0,0-1 1,0 1-1,0-1 1,0 1-1,1-1 1,-1 1-1,0 0 1,0-1-1,0 1 0,1 0 1,-1-2-1,10 4-1891,4-1 1078,-11-3 223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51.322"/>
    </inkml:context>
    <inkml:brush xml:id="br0">
      <inkml:brushProperty name="width" value="0.05" units="cm"/>
      <inkml:brushProperty name="height" value="0.05" units="cm"/>
    </inkml:brush>
  </inkml:definitions>
  <inkml:trace contextRef="#ctx0" brushRef="#br0">2237 337 13931,'-16'-17'261,"0"-1"0,-1 2 0,-2 0 0,1 2 0,-23-14 0,1 3 34,-70-29 0,44 27-8,-2 3-1,0 4 0,-141-24 0,70 27 82,-150 1 0,199 15-281,-1 4 0,-130 20 0,180-15-42,0 1 0,1 2 0,0 2 0,1 1 0,1 3 0,0 0 0,-58 38 0,59-29 27,0 1 0,2 1-1,2 2 1,-50 57-1,69-70-41,0 1 0,2 0 0,0 1 0,2 0 0,0 1-1,1 0 1,0 1 0,2 0 0,1 0 0,0 1 0,-3 31-1,7-28-13,2-1 0,0 1 0,2-1 0,0 1-1,2-1 1,1 0 0,1 0 0,0-1-1,2 1 1,1-1 0,1-1 0,1 0-1,1 0 1,0-1 0,2-1 0,25 30-1,-15-23-7,1-1-1,2-1 1,0-2-1,1 0 0,1-2 1,1-2-1,1 0 1,1-2-1,0-1 0,62 20 1,-41-22 8,1-1 0,0-3 1,1-3-1,0-2 0,0-2 0,0-3 1,0-2-1,72-11 0,-32-5 123,0-3 0,-1-4 0,171-72-1,-158 47 118,-2-4 0,-2-5 0,-3-4 0,-3-5 0,-2-3 0,117-118-1,-211 189-253,136-144 279,-123 127-241,0 0 1,-2-2-1,0 1 1,-1-1-1,0-1 0,12-34 1,-22 50-38,1 0 1,-1 1-1,0-1 1,0 0-1,-1 0 0,1 0 1,-1 0-1,0 0 1,0 0-1,0 0 0,0 0 1,-1 0-1,1 1 1,-1-1-1,0 0 0,0 0 1,-1 0-1,1 1 1,-1-1-1,0 1 1,0-1-1,0 1 0,0 0 1,0-1-1,-1 1 1,0 1-1,1-1 0,-1 0 1,0 0-1,0 1 1,-1 0-1,1 0 0,0 0 1,-1 0-1,-4-2 1,-12-3-379,1 1 0,-1 0 0,1 2 0,-1 0 0,-29-1 0,39 4-25,-97-18-785,54 6 460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51.887"/>
    </inkml:context>
    <inkml:brush xml:id="br0">
      <inkml:brushProperty name="width" value="0.05" units="cm"/>
      <inkml:brushProperty name="height" value="0.05" units="cm"/>
    </inkml:brush>
  </inkml:definitions>
  <inkml:trace contextRef="#ctx0" brushRef="#br0">5 963 15267,'-3'6'585,"1"-3"130,3-4-123,16-18 240,28-18 89,2 2 0,55-31 0,-5 3-314,587-400 733,-649 438-1351,302-226-770,-336 251 719,0 0 1,-1-1-1,1 1 1,-1 0-1,1-1 1,-1 1 0,1-1-1,-1 1 1,1-1-1,-1 1 1,1-1-1,-1 1 1,0-1-1,1 0 1,-1 1 0,0-1-1,1 1 1,-1-1-1,0 0 1,0 0-1,-12 3-920,-32 16-80,37-15 975,-26 12-403,-1 3-47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52.303"/>
    </inkml:context>
    <inkml:brush xml:id="br0">
      <inkml:brushProperty name="width" value="0.05" units="cm"/>
      <inkml:brushProperty name="height" value="0.05" units="cm"/>
    </inkml:brush>
  </inkml:definitions>
  <inkml:trace contextRef="#ctx0" brushRef="#br0">747 1 12179,'-20'9'995,"1"1"0,-1 0 0,2 2 1,0 0-1,-23 20 0,-75 81 706,90-87-1504,-205 232 1084,185-198-1015,2 2 0,-56 104 0,95-155-248,-2 0 0,1 1 0,0 0 0,1 1 0,0-1 1,1 1-1,1 0 0,-3 15 0,6-27-16,0 0-1,0 0 0,0 0 1,0 0-1,0-1 1,0 1-1,0 0 0,0 0 1,0 0-1,0 0 1,0 0-1,0-1 1,1 1-1,-1 0 0,0 0 1,1 0-1,-1-1 1,1 1-1,-1 0 1,1-1-1,-1 1 0,1 0 1,-1-1-1,1 1 1,0-1-1,-1 1 0,1-1 1,0 1-1,0-1 1,-1 1-1,1-1 1,0 0-1,0 1 0,-1-1 1,1 0-1,0 0 1,0 1-1,0-1 1,0 0-1,0 0 0,-1 0 1,1 0-1,1 0 1,4-1 6,1 0 0,-1 0 0,0-1 0,11-4 0,-12 4-3,298-95-116,14-5-466,-217 66 432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05.499"/>
    </inkml:context>
    <inkml:brush xml:id="br0">
      <inkml:brushProperty name="width" value="0.05" units="cm"/>
      <inkml:brushProperty name="height" value="0.05" units="cm"/>
    </inkml:brush>
  </inkml:definitions>
  <inkml:trace contextRef="#ctx0" brushRef="#br0">24 190 18084,'-17'-31'2756,"17"31"-2729,-1 0-1,1 0 1,0 0 0,0-1 0,0 1 0,0 0 0,0 0 0,0 0 0,0 0 0,0 0-1,0 0 1,0 0 0,0-1 0,0 1 0,-1 0 0,1 0 0,0 0 0,0 0-1,0 0 1,0 0 0,0 0 0,0 0 0,-1 0 0,1 0 0,0 0 0,0 0-1,0-1 1,0 1 0,0 0 0,-1 0 0,1 0 0,0 0 0,0 0 0,0 0-1,0 0 1,0 1 0,-1-1 0,1 0 0,0 0 0,0 0 0,0 0 0,0 0-1,0 0 1,0 0 0,-1 0 0,1 0 0,0 0 0,0 0 0,0 0 0,0 1 0,0-1-1,0 0 1,0 0 0,-1 20 950,11 40-595,3-1 1,22 64 0,-31-110-350,-1-4-22,-2-4 5,0 0 1,1 0-1,-1 0 1,1 0-1,0 0 0,0-1 1,1 1-1,-1-1 1,1 1-1,0-1 0,1 0 1,3 4-1,-7-8-2,1 1-1,-1-1 0,1 0 0,-1 0 0,1 1 1,-1-1-1,1 0 0,-1 0 0,1 0 1,-1 0-1,1 0 0,-1 0 0,1 0 0,0 0 1,-1 0-1,1 0 0,-1 0 0,1 0 1,-1 0-1,1 0 0,-1 0 0,1 0 1,-1-1-1,1 1 0,-1 0 0,1 0 0,-1-1 1,1 1-1,-1 0 0,0-1 0,1 1 1,-1 0-1,1-1 0,-1 1 0,0-1 1,1 1-1,-1 0 0,0-1 0,0 1 0,1-1 1,-1 1-1,0-2 0,10-23 422,-5 1-138,-1-1-1,-1 1 1,-1-1-1,-1 0 1,-2 0-1,0 0 1,-2 1-1,0-1 1,-13-43-1,16 67-291,-8-23 104,8 23-114,0 0 0,-1 0 0,1 0 0,0 1 0,0-1 0,-1 0 0,1 0 0,0 0 0,-1 1 0,1-1 0,-1 0 0,1 1 0,-1-1 0,1 0 0,-1 1 0,0-1 0,1 1 1,-1-1-1,1 1 0,-1-1 0,0 1 0,0 0 0,-1-1 0,2 1-23,0 1 1,-1 0 0,1-1-1,0 1 1,-1 0-1,1-1 1,0 1-1,0 0 1,0-1 0,-1 1-1,1 0 1,0 0-1,0-1 1,0 1-1,0 0 1,0 0 0,0-1-1,0 1 1,1 0-1,-1-1 1,1 2 0,3 17-721,-3-17 581,0 1 1,0-1 0,0 0-1,0 0 1,0 1-1,1-1 1,-1 0-1,1 0 1,-1-1 0,1 1-1,0 0 1,0 0-1,-1-1 1,1 1-1,0-1 1,1 0-1,-1 1 1,0-1 0,0 0-1,0 0 1,1 0-1,-1-1 1,0 1-1,1-1 1,-1 1 0,1-1-1,-1 0 1,1 0-1,-1 0 1,1 0-1,-1 0 1,0 0 0,1-1-1,-1 1 1,4-2-1,3-1-394,1 0 1,-1-1-1,0 0 0,0-1 0,0 0 0,0 0 0,10-9 1,-3 0-369,23-22 0,-34 30 1059,1 0-1,-1 0 1,-1-1 0,1 1-1,-1-1 1,0 0 0,3-10-1,-5 8 1017,-7 14 260,-8 15 2,8-5-938,0 1 1,0 0-1,1 0 0,-1 21 0,4-29-384,0 0-1,1 1 0,0-1 0,0 0 0,1 1 1,0-1-1,1 0 0,-1 0 0,2 0 0,3 10 1,-6-17-59,1 1 0,0-1 0,-1 0 0,1 1 0,0-1 0,0 0 0,0 0 0,0 0 0,0 0 0,0 1 0,0-1 0,0-1 0,0 1 0,1 0 0,-1 0 0,0 0 0,1-1 0,-1 1 0,0 0 0,1-1 0,-1 0 0,1 1 0,-1-1 1,1 0-1,1 1 0,0-2 19,1 1 1,-1-1 0,0 1 0,0-1 0,0 0-1,1 0 1,-1-1 0,0 1 0,0 0-1,-1-1 1,4-2 0,7-5 152,-1-1-1,0-1 1,18-20 0,-9 5 69,-15 17-178,1 1-1,1-1 0,-1 1 0,1 1 0,1-1 0,11-7 0,-20 15-87,1-1-1,0 1 1,0-1 0,0 1 0,1 0 0,-1-1-1,0 1 1,0 0 0,0 0 0,0 0-1,0 0 1,0 0 0,0 0 0,0 0 0,0 0-1,0 1 1,0-1 0,0 0 0,0 0-1,0 1 1,0-1 0,0 1 0,0-1 0,0 1-1,0-1 1,0 1 0,0 0 0,0-1-1,-1 1 1,1 0 0,0 0 0,-1 0 0,2 1-1,3 5-8,-1-1-1,0 1 1,6 13-1,-1-1-14,-9-18 20,1 1 0,0-1 0,0 1 0,0-1 0,0 0 0,0 1 0,0-1 0,1 0 0,-1 0 0,0 0 0,1 0-1,-1 0 1,0 0 0,1 0 0,-1 0 0,1-1 0,0 1 0,-1 0 0,1-1 0,-1 1 0,1-1 0,0 0 0,-1 0 0,1 1 0,2-1 0,-2-1 0,1 0 0,0 0-1,-1 1 1,1-2 0,-1 1 0,1 0 0,-1 0-1,0-1 1,0 1 0,1-1 0,-1 0 0,0 0-1,0 0 1,-1 0 0,4-3 0,40-62-3,-34 49 3,1 1 0,0 0 1,23-24-1,-34 40-2,-1 0 0,1 0 0,0 0 0,0 0 1,0 1-1,0-1 0,0 0 0,0 0 0,0 1 0,0-1 0,0 0 0,0 1 1,0-1-1,0 1 0,0 0 0,0-1 0,0 1 0,1 0 0,-1 0 1,0-1-1,0 1 0,0 0 0,1 0 0,-1 0 0,0 1 0,2-1 0,-1 2-8,0-1 0,0 1-1,-1-1 1,1 1-1,-1 0 1,1-1-1,-1 1 1,0 0-1,0 0 1,2 4-1,-2-4 6,0 0 1,0 0-1,0 0 0,0 0 0,0 0 0,1 0 0,-1-1 0,1 1 0,0 0 0,-1-1 0,1 1 0,0-1 0,2 2 0,-2-3 5,0 1 1,-1-1-1,1 0 0,-1 0 0,1 0 0,0-1 1,-1 1-1,1 0 0,-1-1 0,1 1 0,0-1 1,-1 1-1,1-1 0,-1 0 0,1 1 0,-1-1 1,0 0-1,1 0 0,1-2 0,27-24-118,-22 19 5,-2 4-91,0-1-1,1 1 0,-1-1 1,10-3-1,-15 7 126,0 1 0,1-1 0,-1 1 0,0-1-1,0 1 1,1 0 0,-1 0 0,0-1 0,1 1 0,-1 0 0,0 0 0,0 0 0,1 0 0,1 1-1,-2-1 34,-1 1 0,1-1 0,-1 1-1,1-1 1,-1 1 0,1-1 0,-1 1 0,1-1-1,-1 1 1,0-1 0,1 1 0,-1 0-1,0-1 1,1 1 0,-1 0 0,0-1 0,0 1-1,0 0 1,1-1 0,-1 1 0,0 0-1,0-1 1,0 1 0,0 0 0,0 0 0,-1-1-1,1 1 1,0 0 0,0 0 0,-3 11-540,-4-2-25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06.433"/>
    </inkml:context>
    <inkml:brush xml:id="br0">
      <inkml:brushProperty name="width" value="0.05" units="cm"/>
      <inkml:brushProperty name="height" value="0.05" units="cm"/>
    </inkml:brush>
  </inkml:definitions>
  <inkml:trace contextRef="#ctx0" brushRef="#br0">50 97 19484,'-2'54'1155,"3"-1"-1,3 1 1,10 52-1,2-24-611,31 94-1,-45-169-501,11 28 87,-12-33-109,-1-1 1,1 1 0,0-1-1,0 1 1,0-1-1,0 1 1,1-1-1,-1 0 1,0 0-1,1 1 1,-1-1-1,0 0 1,1 0 0,-1 0-1,1 0 1,3 1-1,-5-2-5,1 0-1,0 0 1,0 0-1,-1 0 1,1 0-1,0 0 1,0 0-1,0-1 1,-1 1-1,1 0 1,0 0-1,-1 0 1,1-1-1,0 1 1,0 0-1,-1-1 1,1 1-1,0-1 1,-1 1-1,1-1 1,-1 1-1,1-1 1,-1 1-1,1-1 1,-1 0-1,1 1 1,-1-1-1,1 0 1,-1 1-1,0-1 1,1 0-1,-1 1 1,0-1-1,0-1 1,8-31 260,-6 1-130,-1 1 0,-1-1 0,-1 1-1,-2-1 1,-1 1 0,-10-34 0,-6-8-35,-39-97-1,55 160-110,-1-5-17,-1 0 0,0 0-1,-1 1 1,-1 0 0,0 0-1,-18-22 1,25 36 14,1-1-1,-1 0 1,1 1 0,-1-1 0,0 0 0,1 1-1,-1-1 1,0 1 0,1-1 0,-1 1 0,0-1-1,0 1 1,1 0 0,-1-1 0,0 1 0,0 0-1,0 0 1,0-1 0,0 1 0,1 0-1,-3 0 1,3 0 1,-1 1-1,1-1 1,-1 0 0,1 1-1,-1-1 1,1 1 0,-1-1-1,1 1 1,-1-1-1,1 1 1,-1-1 0,1 1-1,0-1 1,-1 1-1,1 0 1,0-1 0,0 1-1,-1-1 1,1 1 0,0 0-1,0 0 1,-1 5-14,0-1 0,0 1 1,1 0-1,0 0 0,1 6 0,0-1 12,1 0-1,1 0 0,0 0 0,0 0 1,1-1-1,0 1 0,1-1 0,7 11 1,-11-18 8,1-1 1,0 1-1,1 0 1,-1-1-1,0 1 1,1-1 0,-1 0-1,1 0 1,0 0-1,0 0 1,-1 0-1,1 0 1,5 1-1,-5-2 3,-1-1 0,1 0-1,-1 1 1,1-1 0,0 0-1,-1 0 1,1-1-1,-1 1 1,1 0 0,-1-1-1,1 0 1,-1 1 0,1-1-1,-1 0 1,1 0-1,-1 0 1,0-1 0,0 1-1,1-1 1,1-1 0,1-1 4,0-1 0,-1 1 0,1-1 0,-1 0 0,0 0 0,0 0 0,-1-1 0,6-10 0,17-50 78,-20 48-73,-2 11-33,-2 11-1,1 14-17,-3-15 31,26 192-152,-19-155 159,3 0 0,25 68 0,-32-100 13,1-1 1,-1 0 0,1 0-1,1 0 1,-1 0 0,1 0-1,8 7 1,-12-12-4,1-1 0,-1 0 0,1 1 0,0-1-1,-1 0 1,1 0 0,0 0 0,0 0 0,-1 0 0,1 0 0,0-1 0,0 1 0,0-1 0,0 1-1,0-1 1,0 0 0,0 0 0,0 0 0,0 0 0,0 0 0,0 0 0,0 0 0,0-1 0,0 1 0,0-1-1,0 1 1,0-1 0,0 0 0,0 0 0,0 0 0,-1 0 0,1 0 0,0 0 0,2-3 0,1-1 24,-1 0 1,1 0-1,-1-1 1,0 1 0,0-1-1,-1 0 1,1-1-1,-1 1 1,-1 0 0,1-1-1,-1 0 1,0 1-1,-1-1 1,2-10 0,-1-4 34,0 0 1,-1-1 0,-3-29 0,2 46-62,0-1-10,0 1 0,0-1-1,-1 1 1,0 0 0,0-1-1,0 1 1,-1 0 0,0 0-1,0 0 1,0 0 0,-4-6-1,6 11 1,0 0 0,0-1-1,0 1 1,0 0 0,0 0-1,0 0 1,0 0-1,-1 0 1,1 0 0,0 0-1,0-1 1,0 1 0,0 0-1,-1 0 1,1 0-1,0 0 1,0 0 0,0 0-1,0 0 1,-1 0 0,1 0-1,0 0 1,0 0-1,0 0 1,0 0 0,-1 0-1,1 0 1,0 0 0,0 0-1,0 0 1,-1 0-1,1 0 1,0 0 0,0 0-1,0 1 1,0-1-1,0 0 1,-1 0 0,1 0-1,0 0 1,0 0 0,0 1-1,-5 9-39,2 11 7,2-5 59,0 0 0,1 1 0,1-1-1,0 0 1,6 24 0,-6-36-28,-1 0 1,1-1-1,1 1 0,-1 0 0,1 0 0,-1 0 0,1-1 0,0 1 0,0-1 0,1 1 0,-1-1 0,1 0 0,0 0 1,0 0-1,0 0 0,0-1 0,0 1 0,0-1 0,1 0 0,-1 1 0,1-2 0,0 1 0,-1 0 0,1-1 0,0 0 1,0 0-1,5 1 0,-4-1-48,29 0-2199,-33-1 2175,0-1 0,1 1 0,-1 0 0,0-1 0,0 1 0,0 0 0,0-1 0,0 1 0,0-1 0,0 0 0,0 1 0,0-1 0,0 0 0,0 0 0,0 0 0,0 1 0,0-1 0,-1 0 0,1 0 0,0 0 0,-1 0 0,1 0 0,-1-1 0,1 1 0,-1 0 0,1-1 0,2-23-779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07.007"/>
    </inkml:context>
    <inkml:brush xml:id="br0">
      <inkml:brushProperty name="width" value="0.05" units="cm"/>
      <inkml:brushProperty name="height" value="0.05" units="cm"/>
    </inkml:brush>
  </inkml:definitions>
  <inkml:trace contextRef="#ctx0" brushRef="#br0">1 0 19492,'4'117'3962,"2"-54"-3340,2-1 1,29 107-1,-34-159-512,1 1 0,1-1 0,-1 0-1,1 0 1,1 0 0,13 17-1,-18-25-86,1 0-1,0 0 1,0 0-1,0 0 1,0 0-1,1-1 1,-1 1-1,0-1 1,1 1-1,-1-1 1,1 0-1,0 0 1,-1 0-1,4 0 1,-4 0-16,0-1-1,0-1 1,1 1 0,-1 0-1,0 0 1,0-1 0,0 1-1,0-1 1,0 0 0,0 0-1,0 1 1,0-1 0,0 0-1,0-1 1,0 1 0,-1 0-1,1-1 1,0 1 0,-1 0-1,3-4 1,4-4 0,-1-1 0,0 0 0,-1 0-1,0-1 1,-1 1 0,0-1 0,0 0 0,-1-1 0,-1 1 0,2-12-1,1-6-48,-2 0-1,0-57 1,-3 78 13,-1 7 20,1 0 0,-1-1 0,0 1 0,0 0 0,0-1 0,0 1 0,0 0 0,0-1 0,0 1 0,-1 0 0,1 0 1,0-1-1,-1 1 0,1 0 0,-1 0 0,-1-3 0,2 4 5,0 0 0,0 1 0,-1-1 1,1 0-1,0 0 0,0 0 0,-1 0 1,1 0-1,0 0 0,0 0 1,0 0-1,-1 1 0,1-1 0,0 0 1,0 0-1,0 0 0,-1 1 0,1-1 1,0 0-1,0 0 0,0 0 0,0 1 1,0-1-1,-1 0 0,1 0 1,0 1-1,0-1 0,0 0 0,0 0 1,0 1-1,0-1 0,0 0 0,0 0 1,0 1-1,0-1 0,0 0 0,-3 13-32,0 11 57,1 0 0,1 0 0,1 0 0,2 0 0,0 0 0,10 46 0,-11-67-1,1 1 1,-1 0 0,0-1 0,1 1 0,0-1-1,0 1 1,0-1 0,0 0 0,5 5-1,-6-7-20,-1-1-1,1 1 1,0-1-1,-1 1 1,1-1-1,0 1 1,0-1-1,0 1 1,-1-1-1,1 0 1,0 1-1,0-1 1,0 0-1,0 0 1,0 0-1,0 0 1,-1 0-1,3 0 1,-2 0-25,1 0-1,-1-1 1,0 1 0,0-1 0,0 0 0,1 1-1,-1-1 1,0 0 0,0 0 0,0 0-1,0 0 1,0 0 0,0 0 0,0 0-1,-1 0 1,2-2 0,1-2-25,0-1 1,0 1-1,-1-1 1,0 1-1,0-1 1,0 0-1,-1 0 1,1-6-1,2-53 241,-3 52-358,-1-41-25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07.832"/>
    </inkml:context>
    <inkml:brush xml:id="br0">
      <inkml:brushProperty name="width" value="0.05" units="cm"/>
      <inkml:brushProperty name="height" value="0.05" units="cm"/>
    </inkml:brush>
  </inkml:definitions>
  <inkml:trace contextRef="#ctx0" brushRef="#br0">1 0 21221,'0'16'766,"0"-1"0,0 1 0,2-1 0,0 0 1,7 27-1,29 72 706,-38-113-1466,25 56 235,2 0-1,44 65 0,-8-15-654,-63-107 407,-1 0-1,1 0 1,0 0-1,0 0 1,0 0-1,0 0 1,0 0-1,0 0 1,0 0-1,-1 0 0,1 0 1,0 0-1,0 0 1,0 0-1,0 0 1,0 0-1,0 0 1,-1 0-1,1 0 1,0 0-1,0 0 1,0 0-1,0 0 1,0 0-1,0 0 1,0 0-1,0 1 1,-1-1-1,1 0 1,0 0-1,0 0 1,0 0-1,0 0 1,0 0-1,0 0 0,0 0 1,0 0-1,0 1 1,0-1-1,0 0 1,0 0-1,0 0 1,0 0-1,0 0 1,0 0-1,0 0 1,0 1-1,0-1 1,0 0-1,0 0 1,-11-7-89,-187-198-298,197 204 396,0 0 1,0 0 0,0 0-1,0 0 1,0 0-1,0 0 1,0-1 0,1 1-1,-1 0 1,1 0-1,-1-1 1,0-2 0,1 4-1,0 0 1,0-1 0,0 1 0,0 0 0,0-1-1,0 1 1,0 0 0,1-1 0,-1 1 0,0 0-1,0 0 1,0-1 0,1 1 0,-1 0 0,0-1-1,0 1 1,0 0 0,1 0 0,-1 0 0,0-1-1,1 1 1,-1 0 0,0 0 0,0 0 0,1 0-1,-1 0 1,0-1 0,1 1 0,-1 0 0,0 0-1,1 0 1,-1 0 0,6 0 12,0 0-1,0 0 1,0 0 0,9 2-1,-4 0-88,15 0-768,0-1 1,0-1-1,47-6 0,-55 3 30,-1 0 1,1-1-1,-1-1 0,-1-1 1,1 0-1,23-14 0,-14 2 124,-25 18 741,0-1-1,0 0 1,-1 0-1,1 1 0,0-1 1,-1 0-1,1 0 1,0 0-1,-1 0 1,1 0-1,-1 0 1,1 0-1,-1 0 0,0 0 1,0 0-1,1 0 1,-1 0-1,0 0 1,0 0-1,0 0 1,0 0-1,0-1 0,0 1 1,-1-2-1,1 3-3,0 0 1,0 0-1,0-1 0,0 1 0,0 0 0,0 0 1,0-1-1,-1 1 0,1 0 0,0 0 0,0 0 0,0-1 1,-1 1-1,1 0 0,0 0 0,0 0 0,0-1 1,-1 1-1,1 0 0,0 0 0,0 0 0,-1 0 1,1 0-1,0 0 0,0 0 0,-1 0 0,1 0 0,0-1 1,0 1-1,-1 0 0,1 0 0,0 0 0,-1 1 1,1-1-1,-12 5 1059,-7 14 418,10-7-885,1 0-1,0 0 1,-12 26 0,18-32-519,-1 1 1,1-1-1,0 1 0,1-1 1,-1 1-1,2-1 0,-1 1 1,0 0-1,1 0 0,2 12 1,-2-18-107,0 1 1,0 0-1,1-1 1,-1 1 0,1-1-1,-1 1 1,1-1-1,-1 1 1,1-1-1,0 1 1,0-1 0,0 0-1,0 1 1,0-1-1,0 0 1,0 0-1,0 1 1,0-1 0,0 0-1,1 0 1,-1-1-1,1 1 1,-1 0-1,0 0 1,1-1 0,-1 1-1,1-1 1,0 1-1,-1-1 1,1 1-1,-1-1 1,1 0 0,0 0-1,-1 0 1,1 0-1,-1 0 1,1 0-1,0-1 1,-1 1 0,1 0-1,1-1 1,4-1-5,0-1 1,0 1 0,0-1-1,0 0 1,-1-1 0,0 0 0,12-8-1,1-5 2,28-33 0,4-3-156,-50 52 128,0 0 0,0 0 1,0 0-1,0 0 1,0 0-1,1 0 1,-1 0-1,0 0 1,1 1-1,-1-1 1,0 0-1,1 1 0,-1-1 1,1 1-1,-1-1 1,1 1-1,-1 0 1,1 0-1,-1 0 1,1 0-1,1 0 1,-1 1-2,-1-1 0,0 1 1,0 0-1,0 0 1,0 0-1,1 0 0,-1 0 1,-1 0-1,1 1 1,0-1-1,0 0 1,0 0-1,-1 1 0,1-1 1,-1 0-1,1 1 1,-1-1-1,1 0 0,-1 1 1,0-1-1,1 1 1,-1 1-1,1 11-21,1 1 0,-3 28 0,0-14 181,9-51 293,-7-70-165,-2 66-261,1 0 0,1 0 0,1 0 0,8-31 0,-9 53-85,0 1 0,0 0 0,0 0 0,1 0-1,-1-1 1,1 1 0,0 1 0,0-1 0,0 0-1,0 0 1,1 1 0,-1-1 0,1 1 0,0 0 0,-1 0-1,1 0 1,0 0 0,0 0 0,0 0 0,0 1-1,6-2 1,16-9-1970,-24 11 1874,0 0-1,0 1 0,0-1 0,0 0 0,0 0 0,0 0 1,-1 0-1,1 0 0,0 0 0,0 0 0,-1 0 0,1 0 0,0 0 1,-1 0-1,1 0 0,-1 0 0,1-1 0,-1 1 0,0 0 1,0 0-1,1 0 0,-1-1 0,0 1 0,0 0 0,0-1 0,0 1 1,-1-2-1,-4-12-1153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08.238"/>
    </inkml:context>
    <inkml:brush xml:id="br0">
      <inkml:brushProperty name="width" value="0.05" units="cm"/>
      <inkml:brushProperty name="height" value="0.05" units="cm"/>
    </inkml:brush>
  </inkml:definitions>
  <inkml:trace contextRef="#ctx0" brushRef="#br0">621 96 20076,'-7'-5'2217,"4"-1"-1577,3 1-408,2-1 1344,2 2-1872,0 1-2336,2 0 2296,0 2-473</inkml:trace>
  <inkml:trace contextRef="#ctx0" brushRef="#br0" timeOffset="1">16 12 20404,'-10'-1'2057,"5"1"-1521,6-3-560,8 0 1064,5-1-712,5 4-88,2 0-408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08.988"/>
    </inkml:context>
    <inkml:brush xml:id="br0">
      <inkml:brushProperty name="width" value="0.05" units="cm"/>
      <inkml:brushProperty name="height" value="0.05" units="cm"/>
    </inkml:brush>
  </inkml:definitions>
  <inkml:trace contextRef="#ctx0" brushRef="#br0">128 174 18756,'0'-3'210,"-1"1"1,0-1-1,0 1 0,0-1 0,0 1 1,0-1-1,0 1 0,0-1 1,-1 1-1,-2-3 0,4 5-165,-1-1 0,0 0 0,1 1 1,-1-1-1,0 1 0,0 0 0,1-1 0,-1 1 0,0 0 0,0-1 0,0 1 0,1 0 1,-1 0-1,0 0 0,0-1 0,0 1 0,0 0 0,0 0 0,1 0 0,-1 1 0,0-1 1,0 0-1,0 0 0,0 0 0,1 1 0,-1-1 0,0 0 0,0 1 0,0-1 0,1 1 1,-1-1-1,0 1 0,1-1 0,-1 1 0,0-1 0,0 2 0,-4 3 126,0 0 0,0 1 0,1 0 0,-1 0 0,1 0-1,1 0 1,-1 1 0,1 0 0,-2 7 0,-4 11 13,-7 30 0,11-36-171,1 1 0,1 0 1,0 0-1,2 0 0,0 0 1,1 0-1,6 38 0,-6-56-14,1 0-1,-1 0 0,1 0 0,0-1 1,-1 1-1,1 0 0,0 0 0,0 0 1,0 0-1,0-1 0,1 1 1,-1-1-1,3 4 0,-3-5 1,0 1 0,0-1 1,0 0-1,0 1 0,0-1 0,0 0 0,0 0 0,0 0 0,0 1 0,0-1 1,0 0-1,0 0 0,0 0 0,0-1 0,0 1 0,0 0 0,0 0 0,0-1 1,0 1-1,0 0 0,0-1 0,-1 1 0,1-1 0,0 1 0,0-1 1,0 1-1,0-1 0,-1 0 0,1 1 0,0-1 0,1-1 0,5-6 11,-1 0 0,0 0 0,0-1 0,0 1 1,-1-1-1,0 0 0,-1-1 0,4-9 0,23-84 359,-18 46 193,-2 1-1,-3-2 1,1-88-1,-10 142-231,-1 9-257,-2 11-66,-1 39-100,2 0 1,3 0-1,2 0 0,10 58 1,-10-101-218,1 1 1,1 0-1,0-1 1,0 0 0,7 13-1,-9-22 180,0 0 1,0 0-1,0 0 1,0 0-1,0-1 0,0 1 1,1-1-1,-1 0 1,1 0-1,-1 0 0,4 2 1,-4-3 67,0 0 1,0 0 0,0-1-1,0 1 1,0-1 0,0 1-1,0-1 1,0 0-1,0 0 1,0 0 0,0 0-1,0 0 1,0 0 0,0-1-1,0 1 1,0-1-1,0 1 1,0-1 0,4-2-1,21-14-895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09.737"/>
    </inkml:context>
    <inkml:brush xml:id="br0">
      <inkml:brushProperty name="width" value="0.05" units="cm"/>
      <inkml:brushProperty name="height" value="0.05" units="cm"/>
    </inkml:brush>
  </inkml:definitions>
  <inkml:trace contextRef="#ctx0" brushRef="#br0">102 15 17956,'-3'0'163,"1"0"1,0 1-1,0-1 1,0 1-1,0 0 1,0-1-1,0 1 1,1 0-1,-1 0 1,0 0-1,0 1 1,1-1-1,-1 0 1,0 1-1,1-1 1,-1 0-1,1 1 1,0 0 0,0-1-1,-2 4 1,-3 5 269,1-1 0,-7 18 0,10-21 58,-6 12-146,2-1 1,0 1 0,1 0 0,1 1 0,0-1-1,1 1 1,2 0 0,0-1 0,2 34 0,-1-51-333,0 1 0,0 0 0,1 0-1,-1-1 1,0 1 0,1 0 0,-1-1 0,1 1 0,0-1 0,-1 1 0,1 0 0,0-1 0,0 0 0,0 1 0,0-1 0,0 1 0,1-1 0,-1 0-1,0 0 1,0 0 0,1 0 0,-1 0 0,1 0 0,-1 0 0,1 0 0,-1-1 0,1 1 0,0 0 0,-1-1 0,1 1 0,0-1 0,0 0 0,-1 0 0,1 0-1,0 0 1,-1 0 0,1 0 0,0 0 0,0 0 0,-1 0 0,1-1 0,0 1 0,-1-1 0,1 0 0,0 1 0,-1-1 0,1 0 0,-1 0 0,3-2-1,13-8 28,-1-1-1,-1-1 1,0 0-1,-1-1 0,19-23 1,5-5 45,-29 32-54,29-26 17,-36 34-48,1 0 1,-1 0 0,1 0-1,-1 1 1,1-1 0,0 1-1,-1 0 1,1-1 0,0 1-1,0 1 1,0-1 0,0 0-1,5 0 1,-7 1-1,1 1 0,-1-1-1,1 0 1,-1 1 0,1-1 0,-1 1 0,0 0-1,1-1 1,-1 1 0,0 0 0,1 0 0,-1 0 0,0 0-1,0 0 1,0 0 0,0 0 0,0 0 0,0 0-1,0 0 1,0 1 0,-1-1 0,2 3 0,13 38-17,-4-11 27,-11-30-8,1 0-1,-1 0 0,1 0 1,-1 0-1,1 0 1,0-1-1,-1 1 0,1 0 1,0 0-1,0 0 1,0-1-1,0 1 1,-1-1-1,1 1 0,0 0 1,0-1-1,0 0 1,0 1-1,0-1 0,0 1 1,0-1-1,1 0 1,-1 0-1,0 0 0,0 0 1,0 0-1,0 0 1,0 0-1,0 0 0,0 0 1,0 0-1,0 0 1,0-1-1,0 1 0,0-1 1,0 1-1,0 0 1,0-1-1,1 0 0,4-3 6,0 0-1,0-1 1,0 1-1,8-10 1,-11 10-6,34-36 26,17-17-19,-48 51-26,0 1 1,1-1-1,-1 2 0,1-1 1,0 1-1,16-7 1,-22 11 11,0 0 0,0-1 1,0 1-1,0 0 0,0 0 0,1 0 1,-1-1-1,0 2 0,0-1 1,0 0-1,1 0 0,-1 0 1,0 0-1,0 1 0,0-1 1,0 0-1,0 1 0,0-1 1,0 1-1,0 0 0,0-1 1,0 1-1,0 0 0,0-1 1,0 1-1,0 0 0,0 0 0,-1 0 1,1 0-1,0 0 0,-1 0 1,2 1-1,2 6-28,0 0-1,-1 0 1,5 15-1,-6-16 25,0-1 0,0 0 1,0 0-1,5 7 0,-5-11 9,-1 0 0,1 0 0,-1-1 0,1 1 1,-1-1-1,1 1 0,0-1 0,0 1 0,0-1 0,0 0 1,0 0-1,0 0 0,0 0 0,0 0 0,0-1 0,1 1 0,-1-1 1,0 1-1,4-1 0,-2 0-1,0 0 1,0-1-1,0 1 1,0-1-1,0 0 1,0 0-1,0-1 1,0 1-1,0-1 1,4-2-1,3-3-1,-1 0-1,0-1 1,-1 0 0,1 0-1,-1-1 1,10-13-1,-3-3-11,-14 20-6,1 0 1,0 0-1,1 1 1,-1-1 0,1 1-1,6-7 1,-10 11 15,1 1 0,-1-1-1,0 0 1,0 0 0,1 0 0,-1 0 0,0 1 0,0-1 0,0 0 0,1 0 0,-1 0-1,0 1 1,0-1 0,0 0 0,1 0 0,-1 1 0,0-1 0,0 0 0,0 0-1,0 1 1,0-1 0,0 0 0,0 0 0,0 1 0,0-1 0,0 0 0,0 1 0,0-1-1,0 0 1,0 0 0,0 1 0,0-1 0,0 0 0,0 1 0,0-1 0,1 19-66,-1-14 40,0 1 14,0 0-1,1 0 0,0 0 0,0 0 0,0 0 0,1 0 0,3 8 0,-4-13 18,0 1-1,-1-1 1,1 0-1,0 0 1,0 1-1,0-1 1,0 0-1,0 0 1,0 0-1,1 0 1,-1-1-1,0 1 1,0 0-1,1 0 1,-1-1-1,0 1 1,1-1-1,-1 1 1,1-1-1,-1 0 1,0 1-1,1-1 1,-1 0 0,1 0-1,-1 0 1,1 0-1,-1 0 1,1 0-1,-1-1 1,1 1-1,-1 0 1,1-1-1,-1 1 1,0-1-1,1 1 1,1-2-1,7-3-25,-1-1 0,0 0 1,0 0-1,0 0 0,11-12 0,-14 12-72,1 0-1,0 0 1,0 1-1,0 0 1,0 0-1,1 1 1,0 0-1,16-6 0,-23 9 80,-1 1-1,1 0 1,0 0-1,0-1 0,0 1 1,0 0-1,0 0 0,0 0 1,0 0-1,0 0 1,0 1-1,0-1 0,0 0 1,0 0-1,0 0 0,0 1 1,0-1-1,0 1 1,-1-1-1,1 1 0,0-1 1,0 1-1,0-1 0,-1 1 1,1 0-1,1 1 1,0 1-14,-1-1 1,1 1 0,-1 0 0,0 1-1,0-1 1,1 5 0,-2-6 33,1-1 0,-1 1 1,0-1-1,0 1 0,1-1 0,-1 1 1,1-1-1,-1 1 0,1-1 0,0 1 1,-1-1-1,1 1 0,0-1 1,0 0-1,0 0 0,0 1 0,0-1 1,1 0-1,-1 0 0,0 0 0,0 0 1,1 0-1,-1-1 0,3 2 0,-2-2-29,0 0-1,0 0 1,0 0-1,0-1 1,0 1-1,0-1 1,0 0-1,0 1 0,-1-1 1,1 0-1,0 0 1,0 0-1,-1 0 1,1-1-1,0 1 1,-1 0-1,1-1 1,-1 1-1,0-1 1,3-2-1,21-36-809,-13 16 595,-4-2-73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9.044"/>
    </inkml:context>
    <inkml:brush xml:id="br0">
      <inkml:brushProperty name="width" value="0.05" units="cm"/>
      <inkml:brushProperty name="height" value="0.05" units="cm"/>
    </inkml:brush>
  </inkml:definitions>
  <inkml:trace contextRef="#ctx0" brushRef="#br0">0 125 13851,'13'-6'1080,"9"-1"-824,8-3-112,16-3 384,7 0-88,14-1-408,7 1-160,12 1-440,2 0 520,6 0-104,1-1-80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0.125"/>
    </inkml:context>
    <inkml:brush xml:id="br0">
      <inkml:brushProperty name="width" value="0.05" units="cm"/>
      <inkml:brushProperty name="height" value="0.05" units="cm"/>
    </inkml:brush>
  </inkml:definitions>
  <inkml:trace contextRef="#ctx0" brushRef="#br0">12 1 21085,'-6'3'2296,"1"4"1241,8-7-2545,1-2-1536,-1 4 696,1-2-328,0 0-112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0.560"/>
    </inkml:context>
    <inkml:brush xml:id="br0">
      <inkml:brushProperty name="width" value="0.05" units="cm"/>
      <inkml:brushProperty name="height" value="0.05" units="cm"/>
    </inkml:brush>
  </inkml:definitions>
  <inkml:trace contextRef="#ctx0" brushRef="#br0">0 1 18844,'13'14'1928,"-6"6"-1095,2 7-305,-2 9 840,2 4-200,-2 5-336,4 1-167,-3-6-313,0-6-120,5-8-312,-2-6-176,4-13-449,-4-7-311,4-14-472,-7-8 0,4-8 888,-2-3-361,-3-3-119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1.246"/>
    </inkml:context>
    <inkml:brush xml:id="br0">
      <inkml:brushProperty name="width" value="0.05" units="cm"/>
      <inkml:brushProperty name="height" value="0.05" units="cm"/>
    </inkml:brush>
  </inkml:definitions>
  <inkml:trace contextRef="#ctx0" brushRef="#br0">1 489 15771,'9'20'1719,"-6"-11"-1006,0-1 0,1 0 1,1 0-1,-1-1 0,12 15 0,-15-21-619,0 0-1,0 0 1,1 0-1,-1 0 1,0 0-1,1 0 0,-1 0 1,0-1-1,1 1 1,-1 0-1,1-1 1,-1 1-1,1-1 0,-1 0 1,1 1-1,2-1 1,-2 0-27,0-1 0,0 1 0,0-1 1,1 1-1,-1-1 0,0 0 0,0 0 0,0 0 1,0 0-1,-1 0 0,1 0 0,0 0 1,0-1-1,-1 1 0,3-3 0,-1 1 47,0-1 0,0 1 0,-1-1 0,1 0 0,-1 0 0,0-1 0,0 1 0,0 0 0,-1-1 0,1 1 0,-1-1 0,1-8 0,-10 32-388,7-13 226,-3 39-243,4-42 277,0 1 0,0-1 0,0 1 0,0-1 0,1 1 0,0-1 0,-1 1 0,1-1 0,0 0 0,2 4 0,-2-6 14,-1-1 0,1 1 0,0 0 1,-1-1-1,1 1 0,0-1 0,-1 1 0,1 0 0,0-1 0,0 0 1,0 1-1,-1-1 0,1 1 0,0-1 0,0 0 0,0 0 0,0 0 0,0 1 1,0-1-1,0 0 0,0 0 0,-1 0 0,1 0 0,0 0 0,0-1 1,0 1-1,0 0 0,0 0 0,0-1 0,0 1 0,-1 0 0,1-1 0,2 0 1,28-19 14,-30 19-15,16-13-331,-1 0 0,-1-1 0,0-1 0,-1 0 1,-1-1-1,0-1 0,-1 0 0,-1-1 0,-1 0 0,-1 0 0,0-1 0,-2 0 0,0-1 1,-1 0-1,-1 0 0,-1 0 0,-1 0 0,-1-1 0,-1 1 0,-1-1 0,0 0 0,-2 1 1,0-1-1,-2 1 0,-7-24 0,9 37 384,0 0 0,-1 0 0,0 0 0,0 1 1,-1 0-1,-6-11 0,9 17-25,1 1 0,0-1 0,0 1 0,-1-1 1,1 1-1,0-1 0,-1 1 0,1 0 0,-1-1 0,1 1 0,-1-1 0,1 1 0,0 0 1,-1-1-1,1 1 0,-1 0 0,1 0 0,-1 0 0,1-1 0,-1 1 0,0 0 1,1 0-1,-1 0 0,1 0 0,-1 0 0,1 0 0,-1 0 0,1 0 0,-1 0 0,0 0 1,1 0-1,-1 0 0,1 0 0,-1 1 0,1-1 0,-1 0 0,1 0 0,-1 1 0,1-1 1,-1 0-1,1 1 0,-1-1 0,1 0 0,0 1 0,-1-1 0,1 1 0,0-1 1,-1 0-1,1 1 0,0-1 0,-1 2 0,-10 26 1055,4 0-737,2 1 0,1 0 0,1 0 0,2 0 0,0 0 0,2 0 0,2 0 0,0 0 0,2 0 0,1 0 0,1-1 0,19 46 0,-22-66-336,0 0 1,1 0 0,0-1-1,0 0 1,0 0 0,1 0-1,0-1 1,1 1 0,7 5-1,-12-11-8,0 1 0,0-1 0,0 1 0,0-1 0,0 0 0,0 0 0,0 0-1,1-1 1,-1 1 0,0 0 0,1-1 0,-1 1 0,0-1 0,1 0 0,-1 0 0,0 0-1,1 0 1,-1 0 0,1 0 0,-1-1 0,0 1 0,1-1 0,-1 0 0,0 0-1,0 0 1,0 0 0,1 0 0,-1 0 0,0 0 0,0-1 0,-1 1 0,1-1 0,0 1-1,0-1 1,-1 0 0,1 1 0,-1-1 0,3-4 0,1-3 25,1-1 0,-1 1 0,-1-1-1,0-1 1,0 1 0,-1 0 0,0-1 0,-1 0 0,0 0 0,-1 0 0,0 0 0,0 0 0,-1 0 0,-1 0-1,0 0 1,-3-12 0,4 21-15,-1 0 0,1 1 0,-1-1 0,0 1 0,1-1 0,-1 1 0,0-1 0,0 1 0,0-1 0,0 1-1,-2-3 1,3 4-6,-1 0 0,1-1 1,-1 1-1,1 0 0,0 0 0,-1 0 0,1 0 0,-1-1 0,1 1 0,0 0 0,-1 0 0,1 0 0,-1 0 0,1 0 0,0 0 0,-1 0 0,1 0 0,-1 0 0,1 0 0,-1 1 0,1-1 0,0 0 0,-1 0 0,1 0 1,-1 0-1,1 1 0,0-1 0,-1 0 0,1 1 0,-2 1 14,0 0 0,0 0 1,0 0-1,1 0 0,-1 1 1,1-1-1,-1 1 0,1-1 0,0 1 1,0-1-1,-1 6 0,0-2 0,1 0 0,-1 0 0,1 0 0,1 1 0,-1-1 0,1 0 0,0 0 0,0 1 0,1-1 0,0 0 0,0 0 0,4 10 0,-4-13-10,1 0 0,-1 0 0,1 0 1,0 0-1,0 0 0,0 0 0,1 0 0,-1-1 1,1 1-1,0-1 0,-1 0 0,1 0 0,0 0 1,0 0-1,0 0 0,0-1 0,1 1 0,-1-1 1,0 0-1,1 0 0,-1 0 0,1 0 0,5 0 0,19 0 15,-1-1-1,1-1 0,0-1 1,-1-1-1,30-8 0,22-3-190,33 0-275,-118 13 676,0 1-1,0-1 0,0 0 1,0 0-1,-1-1 1,2 1-1,-1-2 1,0 1-1,-8-5 1,3 1 8,0 0 0,0-1 0,1 0 1,-12-11-1,12 8-110,0 0 1,1-1-1,-9-13 1,14 19-149,1 0 1,0-1-1,0 1 1,1-1-1,-1 1 0,1-1 1,0 0-1,1 0 0,-2-9 1,3 14-46,0-1 0,0 1 0,0-1 1,0 1-1,0-1 0,1 1 0,-1-1 0,1 1 1,-1-1-1,1 1 0,-1 0 0,1-1 0,0 1 1,0 0-1,-1-1 0,1 1 0,0 0 0,0 0 1,0 0-1,2-1 0,27-17-1251,-10 8 1043,1-6-308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1.791"/>
    </inkml:context>
    <inkml:brush xml:id="br0">
      <inkml:brushProperty name="width" value="0.05" units="cm"/>
      <inkml:brushProperty name="height" value="0.05" units="cm"/>
    </inkml:brush>
  </inkml:definitions>
  <inkml:trace contextRef="#ctx0" brushRef="#br0">110 14 16852,'1'0'114,"-1"-1"0,0 1 0,0-1 0,0 1 0,0-1 0,0 1 0,0-1 0,0 1 0,0-1 0,0 0 0,0 1 0,0-1 0,-1 1 0,1-1 0,0 1 0,0-1 0,0 1 0,-1-1 1,1 1-1,0-1 0,-1 1 0,1-1 0,0 1 0,-1 0 0,1-1 0,-1 0 0,0 1 2,1 1 0,-1-1 0,0 0 1,1 0-1,-1 1 0,0-1 0,1 0 0,-1 1 1,1-1-1,-1 1 0,0-1 0,1 1 0,-1-1 1,1 1-1,0-1 0,-1 1 0,0 0 0,-22 35 2050,21-31-1894,-14 21 442,-20 37-39,33-57-652,0 1 1,1-1 0,-1 1-1,1 0 1,1-1-1,0 1 1,-1 14 0,2-20-45,0 1 1,0 0-1,1 0 1,-1-1-1,1 1 1,0 0 0,0-1-1,-1 1 1,1-1-1,0 1 1,0-1-1,0 1 1,1-1 0,-1 0-1,0 0 1,0 1-1,1-1 1,-1 0-1,1 0 1,-1 0 0,1 0-1,-1 0 1,1-1-1,-1 1 1,1 0 0,0-1-1,0 0 1,-1 1-1,3-1 1,10 3-256,-1 0 0,27 0 0,-19-1-38,-4 0 73,7 1-358,39 9 1,-58-11 528,1 1-1,-1-1 1,1 1-1,-1 1 1,0-1-1,0 1 1,0 0-1,0 0 1,-1 0-1,1 1 1,-1 0-1,7 7 1,-10-9 83,0-1-1,0 1 1,0 0 0,0-1 0,0 1 0,-1 0 0,1 0 0,0-1 0,-1 1 0,0 0-1,1 0 1,-1 0 0,0 0 0,0 0 0,0-1 0,0 1 0,-1 4 0,0-3 48,0 1 0,0 0 0,-1 0 0,1-1 0,-1 1 0,0-1 0,0 1 0,-3 3 0,-6 5 262,0 0 0,-1-1 0,-16 13 1,22-18-203,-7 5-192,-1 0-1,0-1 1,0-1 0,-1 0 0,0 0-1,-25 9 1,39-18 57,1 0 0,0 0 0,0 0-1,-1 0 1,1 0 0,0 0 0,-1 0 0,1 0 0,0 0-1,0 0 1,-1 0 0,1 0 0,0 0 0,-1 0 0,1 0-1,0 0 1,-1 0 0,1 0 0,0 0 0,0 0-1,-1 0 1,1 0 0,0 0 0,0-1 0,-1 1 0,1 0-1,0 0 1,0 0 0,-1 0 0,1-1 0,0 1 0,-1-12-314,8-16-207</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2.416"/>
    </inkml:context>
    <inkml:brush xml:id="br0">
      <inkml:brushProperty name="width" value="0.05" units="cm"/>
      <inkml:brushProperty name="height" value="0.05" units="cm"/>
    </inkml:brush>
  </inkml:definitions>
  <inkml:trace contextRef="#ctx0" brushRef="#br0">1 1 19116,'0'0'52,"0"0"0,1 0 0,-1 0 0,0 0 0,1-1-1,-1 1 1,0 0 0,1 0 0,-1 0 0,1 0 0,-1 0 0,0 1 0,1-1-1,-1 0 1,0 0 0,1 0 0,-1 0 0,0 0 0,1 0 0,-1 0 0,0 1 0,0-1-1,1 0 1,-1 0 0,0 0 0,1 1 0,-1-1 0,0 0 0,0 0 0,0 1-1,1-1 1,-1 0 0,0 1 0,0-1 0,0 0 0,0 1 0,1-1 0,-1 0 0,0 1-1,0-1 1,0 0 0,0 1 0,0-1 0,0 0 0,0 1 0,0-1 0,0 0-1,0 1 1,0 0 0,0 26 528,0-22-322,-2 35 1013,1 188 1996,3-202-3135,1 1 0,1-1 1,2 0-1,0 0 1,2 0-1,17 38 1,-24-60-126,16 26 20,-17-29-29,1 0 0,0 1 0,0-1 0,-1 0 0,1 0 0,0 0 0,0 0 0,0 0 0,0 0 0,0 0 0,0-1 0,1 1 0,-1 0 0,0 0 0,0-1 0,1 1 0,-1-1 0,0 1 0,0-1 0,3 1 0,-3-2-5,-1 1 1,1-1 0,0 1 0,0-1-1,-1 1 1,1-1 0,0 1-1,0-1 1,-1 0 0,1 1 0,-1-1-1,1 0 1,-1 0 0,1 1 0,-1-1-1,1 0 1,-1 0 0,0 0-1,1 0 1,-1 0 0,0 0 0,0 1-1,0-1 1,1 0 0,-1 0 0,0 0-1,-1-2 1,2-28-166,-1 29 145,-3-30-236,-1 1 0,-2 0 0,0 1 0,-19-51 0,21 71 90,-1 1 0,1-1 0,-8-10 0,15 24 59,0 0 0,1 0 0,0-1 0,0 0 0,0 0 0,0 0 0,0 0 0,1-1 0,-1 1 0,1-1 0,0 0 0,-1-1 0,1 1 0,7 1 0,0-1-220,0 0-1,0 0 1,1-1 0,-1-1 0,14-1-1,-12 0-110,0-1 0,-1-1 0,1 0-1,20-8 1,-27 8 340,-1 1 0,0-2 0,0 1 0,0 0 0,0-1-1,0 0 1,-1-1 0,0 1 0,0-1 0,0 0 0,4-6 0,-8 10 148,0 0 1,0 0 0,0 0-1,-1 0 1,1 0-1,0-1 1,-1 1-1,1 0 1,-1 0-1,1-1 1,-1 1 0,0 0-1,0-1 1,0 1-1,1 0 1,-1-1-1,0 1 1,-1 0-1,1-1 1,0 1-1,0 0 1,0-1 0,-1 1-1,1 0 1,-1 0-1,0-3 1,0 3 30,0 1 0,0-1 0,0 0 1,0 1-1,0-1 0,0 0 0,0 1 0,0-1 1,0 1-1,0 0 0,-1-1 0,1 1 0,0 0 0,0 0 1,0 0-1,0-1 0,-1 1 0,1 0 0,0 1 1,0-1-1,0 0 0,0 0 0,-1 0 0,1 1 1,0-1-1,0 1 0,0-1 0,0 1 0,0-1 1,0 1-1,-1 0 0,-3 2 125,-1 1-1,1 0 1,1 0 0,-1 0 0,0 0-1,1 1 1,0-1 0,0 1-1,0 0 1,1 0 0,0 1-1,0-1 1,0 1 0,1-1-1,-4 11 1,4-8-79,-1 1 1,2 0-1,-1-1 0,1 1 1,0 0-1,1-1 0,0 1 0,0 0 1,1 0-1,3 14 0,-3-21-102,-1 0-1,1 0 1,-1 0-1,1 0 0,-1 0 1,1 0-1,0 0 1,0 0-1,0-1 0,0 1 1,0 0-1,1-1 1,-1 1-1,0 0 0,1-1 1,-1 0-1,1 1 1,-1-1-1,1 0 0,0 0 1,0 0-1,-1 0 1,1 0-1,0 0 0,0-1 1,0 1-1,0 0 1,0-1-1,0 0 0,0 1 1,0-1-1,0 0 1,4 0-1,-1-1-1,0 0 0,0-1 0,0 1 0,0-1 0,0 0 0,-1 0 0,1-1-1,0 1 1,-1-1 0,0 0 0,0-1 0,6-5 0,-1 0 0,-1 0-1,0-1 1,-1 0-1,0 0 1,0-1 0,-1 0-1,-1 0 1,8-21-1,-18 51-612,1 0-1,-3 28 1,7-46 535,1 32-1373,5-20 717,-6-13 696,0 1-1,1-1 1,-1 0 0,0 0-1,1 1 1,-1-1-1,0 0 1,1 0-1,-1 0 1,0 0 0,1 0-1,-1 1 1,0-1-1,1 0 1,-1 0-1,1 0 1,-1 0-1,0 0 1,1 0 0,-1 0-1,1 0 1,-1-1-1,0 1 1,1 0-1,-1 0 1,0 0 0,1 0-1,-1 0 1,0 0-1,1-1 1,11-7-730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3.259"/>
    </inkml:context>
    <inkml:brush xml:id="br0">
      <inkml:brushProperty name="width" value="0.05" units="cm"/>
      <inkml:brushProperty name="height" value="0.05" units="cm"/>
    </inkml:brush>
  </inkml:definitions>
  <inkml:trace contextRef="#ctx0" brushRef="#br0">164 307 19284,'-3'-2'150,"-1"0"0,1 1 0,-1 0 0,0-1-1,1 2 1,-1-1 0,0 0 0,0 1 0,0-1 0,0 1 0,0 0-1,1 0 1,-1 1 0,0-1 0,0 1 0,0 0 0,1 0 0,-1 0-1,0 0 1,1 1 0,-1-1 0,1 1 0,-1 0 0,1 0 0,0 1-1,0-1 1,0 1 0,0-1 0,0 1 0,1 0 0,-1 0 0,1 0 0,0 0-1,-4 7 1,-1 2 17,1 1-1,1 0 1,0 1-1,0-1 0,1 1 1,-2 20-1,4-26-134,1 0 0,0 0 0,1 1 0,0-1 1,0 0-1,1 0 0,0 0 0,1 0 0,-1 0 0,2 0 0,-1 0 0,6 12 0,-7-18-26,0 0 1,1 0 0,-1 0-1,1 0 1,-1-1-1,1 1 1,-1 0-1,1-1 1,0 1-1,0-1 1,0 0-1,0 1 1,0-1-1,0 0 1,0 0-1,0 0 1,1-1-1,-1 1 1,0 0 0,1-1-1,-1 1 1,0-1-1,1 0 1,-1 0-1,0 0 1,1 0-1,-1 0 1,0-1-1,1 1 1,-1-1-1,0 1 1,1-1-1,2-2 1,5-1-4,0 0 1,-1-1-1,0-1 0,0 1 1,-1-2-1,10-7 0,1-4-22,0-1 0,-2 0-1,0-1 1,-1-1 0,-1-1-1,-1 0 1,17-37 0,-29 54-13,0 0 0,1 0 0,-2 0 0,1 0 0,-1-1 0,1 1 0,-1-6 0,-1 11 27,0 0 0,0 0 0,0 0 0,0 1 1,-1-1-1,1 0 0,0 0 0,0 0 0,0 0 1,0 0-1,-1 1 0,1-1 0,0 0 0,0 0 1,0 0-1,0 0 0,-1 0 0,1 0 0,0 0 0,0 0 1,0 0-1,-1 0 0,1 0 0,0 0 0,0 0 1,-1 0-1,1 0 0,0 0 0,0 0 0,0 0 1,-1 0-1,1 0 0,0 0 0,0 0 0,0 0 1,-1 0-1,1-1 0,0 1 0,0 0 0,0 0 1,0 0-1,-1 0 0,1 0 0,0-1 0,0 1 1,0 0-1,0 0 0,0 0 0,0 0 0,0-1 1,-1 1-1,1 0 0,0 0 0,0 0 0,0-1 1,0 1-1,0 0 0,0 0 0,0 0 0,0-1 1,0 1-1,0 0 0,0 0 0,0-1 0,0 1 1,0 0-1,-10 12-135,6-4 113,1 0 1,-1 1-1,1-1 1,1 1-1,0-1 0,-2 15 1,3-21 27,1 0-1,0 0 1,0 1 0,0-1-1,1 0 1,-1 0 0,0 0 0,1 1-1,-1-1 1,1 0 0,0 0 0,0 0-1,0 0 1,1 2 0,-1-3 0,0 0 0,0 0 0,0 0 1,1 0-1,-1 0 0,0 0 0,1 0 0,-1 0 0,1-1 1,-1 1-1,1-1 0,-1 1 0,1-1 0,-1 1 1,1-1-1,-1 0 0,1 0 0,-1 0 0,1 0 1,0 0-1,-1 0 0,3 0 0,2-1-2,0-1 0,0 1-1,0-1 1,-1 0 0,1-1 0,-1 1-1,1-1 1,-1 0 0,0-1 0,8-6-1,1-1-45,-1-1-1,17-21 1,-11 10-29,-1-1 0,-1-1 1,-1-1-1,14-31 0,-21 37-49,-1-1 0,0 0 1,-2 0-1,0 0 0,-1-1 0,2-29 1,-9 39 4,-4 14 14,-9 21 56,2 12 359,1 0 1,1 1-1,3 0 0,1 1 1,1 0-1,-1 52 1,7-80-245,-1 0 1,1 0 0,1 1 0,-1-1-1,2 0 1,-1 0 0,1 0 0,1 0 0,-1-1-1,1 1 1,5 9 0,-7-17-79,-1-1-1,1 1 1,-1 0 0,0 0 0,1-1-1,-1 1 1,1 0 0,0-1-1,-1 1 1,1 0 0,-1-1 0,1 1-1,0-1 1,0 1 0,-1-1-1,1 0 1,1 1 0,-2-1-5,0 0 1,1 0-1,-1 0 0,0-1 0,0 1 1,1 0-1,-1 0 0,0 0 1,0-1-1,1 1 0,-1 0 1,0 0-1,0-1 0,0 1 1,1 0-1,-1 0 0,0-1 1,0 1-1,0 0 0,0-1 0,0 1 1,0 0-1,0-1 0,0 1 1,0 0-1,0-1 0,0 1 1,0-1-1,1-2-114,-1-1 1,0 1-1,0-1 0,-1 1 1,1-1-1,-2-5 0,-3-2-155,1 1 0,-1 0 0,-1 0-1,0 1 1,0-1 0,-16-15 0,-51-45-217,63 62 655,10 8-141,0 0 0,1 0 0,-1 0 0,0 0 0,0 0 0,0 0 0,0 0 0,0 0 0,0 0 0,0 0 0,1 0 0,-1 0 0,0 0 0,0 0 0,0 0 0,0 0 0,0 0 0,0 0 0,1 0 0,-1 0 0,0 0 0,0 0-1,0 0 1,0 0 0,0 0 0,0 0 0,1 0 0,-1 0 0,0 0 0,0 0 0,0 0 0,0 0 0,0-1 0,0 1 0,0 0 0,0 0 0,0 0 0,0 0 0,1 0 0,-1 0 0,0 0 0,0 0 0,0-1 0,0 1 0,0 0 0,0 0 0,0 0 0,0 0 0,0 0 0,0 0 0,0-1 0,0 1 0,0 0 0,0 0 0,0 0 0,0 0-1,0 0 1,0 0 0,0-1 0,0 1 0,0 0 0,-1 0 0,1 0 0,0 0 0,0 0 0,0 0 0,11 0 177,18 5-176,34 11-1,-37-7-99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4.747"/>
    </inkml:context>
    <inkml:brush xml:id="br0">
      <inkml:brushProperty name="width" value="0.05" units="cm"/>
      <inkml:brushProperty name="height" value="0.05" units="cm"/>
    </inkml:brush>
  </inkml:definitions>
  <inkml:trace contextRef="#ctx0" brushRef="#br0">5063 694 11282,'-4'-17'250,"-1"-1"0,-1 0 1,-1 1-1,0 0 0,-1 1 0,-1 0 0,0 0 0,-1 1 0,-1 0 0,-1 0 0,-18-17 0,5 9-63,-1 1 1,-1 2 0,-1 0-1,-1 2 1,-40-19 0,-62-24-82,-3 5 0,-2 7 0,-2 5 0,-177-31 0,174 52-31,0 5 0,-191 2 0,138 20 85,-226 35 0,-131 58 82,379-59-232,-229 83 0,272-72 97,3 6 1,-160 95-1,197-96 44,3 5 1,3 3-1,-127 123 1,151-124-7,4 2 1,2 3-1,3 1 1,3 3-1,-41 82 1,58-91-72,2 1 1,4 1 0,2 1 0,3 1-1,-14 86 1,25-94-44,3-1 0,1 1-1,4 0 1,2 0 0,2 0 0,20 94 0,-6-82-17,3 0 0,2-2 0,34 67 0,-12-45 9,92 135-1,-70-131-16,4-4-1,125 122 1,-87-109 0,178 126-1,-189-160 6,3-5 1,2-4-1,3-5 0,2-5 1,3-4-1,161 42 0,-179-64 6,1-4-1,1-5 1,0-4-1,0-4 0,1-4 1,-1-4-1,1-4 0,133-27 1,-156 16 74,-2-4 0,0-2 1,-2-4-1,0-2 0,-2-4 0,98-64 0,-57 22 154,-3-6 0,173-170-1,69-145 294,-42-33-61,-172 218-212,113-244-1,-200 358-194,-5-2 0,-4-1 0,-5-2 0,28-148 0,-50 190-63,-3 0 1,-2 0-1,-3-1 1,-3 0-1,-2 1 1,-3 0-1,-2 0 1,-3 0-1,-24-72 1,22 96-41,-1 1 1,-2 0-1,-1 1 1,-2 0-1,-1 2 1,-1 0 0,-2 2-1,-2 0 1,-32-31-1,36 42-87,0 0-1,-2 2 1,0 0-1,-1 2 1,-1 0-1,0 2 1,-1 1-1,-1 0 1,1 2-1,-2 2 1,1 0-1,-55-7 0,33 10 115,1 3-1,0 2 0,-1 2 0,1 2 0,0 3 0,-79 20 0,7 13-237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5.148"/>
    </inkml:context>
    <inkml:brush xml:id="br0">
      <inkml:brushProperty name="width" value="0.05" units="cm"/>
      <inkml:brushProperty name="height" value="0.05" units="cm"/>
    </inkml:brush>
  </inkml:definitions>
  <inkml:trace contextRef="#ctx0" brushRef="#br0">1 520 9194,'30'2'5009,"16"-6"-4457,27-12-400,13-10-24,28-11 152,12-2 64,15-13 32,2-3-40,-5-4 1,-2 0-113,-20 0-72,-16-1 40,-41 4-56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5.538"/>
    </inkml:context>
    <inkml:brush xml:id="br0">
      <inkml:brushProperty name="width" value="0.05" units="cm"/>
      <inkml:brushProperty name="height" value="0.05" units="cm"/>
    </inkml:brush>
  </inkml:definitions>
  <inkml:trace contextRef="#ctx0" brushRef="#br0">568 0 15259,'-24'14'427,"1"1"0,1 0 0,0 2-1,1 0 1,1 2 0,0 0 0,-32 42-1,-6 16 92,-86 115 805,106-136-601,-46 93 0,83-148-708,-8 17 158,1 0 1,-8 28 0,15-42-167,0 0 0,0-1 0,0 1 0,0 0-1,1 0 1,-1 0 0,1 0 0,0 0 0,1 0 0,-1 0 0,0 0 0,1 0-1,0-1 1,0 1 0,0 0 0,1 0 0,-1-1 0,1 1 0,3 5-1,-3-7-11,1 0-1,-1 0 0,0-1 0,1 1 0,-1-1 0,1 1 0,-1-1 0,1 0 1,0 0-1,-1 0 0,1 0 0,0 0 0,0 0 0,0-1 0,0 0 0,-1 0 0,1 1 1,0-1-1,4-1 0,8-1-32,0 0 1,23-6-1,-25 4-5,82-23-669,163-72-1,-216 81 675,79-32-209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6.350"/>
    </inkml:context>
    <inkml:brush xml:id="br0">
      <inkml:brushProperty name="width" value="0.05" units="cm"/>
      <inkml:brushProperty name="height" value="0.05" units="cm"/>
    </inkml:brush>
  </inkml:definitions>
  <inkml:trace contextRef="#ctx0" brushRef="#br0">59 1 19500,'-2'18'554,"-2"0"-1,0-1 1,-8 25-1,-6 22 106,16-54-545,-5 20 340,-2 39-1,8-60-382,1-1-1,0 1 1,1-1 0,-1 1 0,2-1-1,-1 1 1,1-1 0,0 1-1,6 11 1,-6-16-53,-1-1 0,1 0 0,0 0-1,0 0 1,1 0 0,-1 0 0,1 0 0,-1-1 0,1 1-1,0-1 1,0 0 0,0 0 0,0 0 0,0 0 0,5 1-1,-2-1-12,0 0 0,0 0 0,0-1-1,0 0 1,0 0 0,1 0 0,-1-1-1,8-1 1,8-1-54,0-2 0,-1-1 0,42-14 0,-38 10 11,-14 5-15,0 0 0,0 0-1,0 1 1,1 1 0,13-2 0,-24 4 45,1 0 0,-1 0 0,1 0 0,-1 0 0,0 1 0,1-1 0,-1 0 0,0 1 0,1-1 0,-1 1 0,0 0 0,1-1 0,-1 1 0,0 0 0,0 0 0,0-1 0,0 1 0,0 0 0,0 0 0,0 0 1,0 0-1,0 1 0,0-1 0,-1 0 0,1 0 0,0 0 0,-1 1 0,1-1 0,-1 0 0,1 1 0,-1-1 0,0 0 0,1 1 0,-1-1 0,0 1 0,0-1 0,0 0 0,0 1 0,0-1 0,-1 2 0,1 6 15,-1-1 0,-1 1 0,1-1 1,-1 0-1,-4 10 0,1-5 123,-1-1 1,0 0 0,-1-1 0,-1 1-1,0-2 1,0 1 0,-1-1 0,0 0-1,-1 0 1,0-1 0,-15 10-1,13-10 5,-1-1 0,0 0 0,0-1 0,0-1 0,-1 0 0,0-1 0,0 0 0,0-1 0,0-1-1,-18 2 1,30-5-120,-29 0-325,30-1 268,1 1 0,-1 0 0,0 0 0,1 0 1,-1 0-1,0 0 0,1-1 0,-1 1 0,1 0 0,-1-1 0,0 1 0,1 0 0,-1-1 1,1 1-1,-1-1 0,1 1 0,-1-1 0,1 1 0,-1-1 0,1 1 0,0-1 1,-1 1-1,1-1 0,0 0 0,-1 1 0,1-1 0,0 0 0,0 1 0,0-1 0,0 0 1,0 1-1,-1-1 0,1 0 0,0 1 0,0-1 0,0 0 0,1 1 0,-1-1 0,0 0 1,0 1-1,0-1 0,1-1 0,2-5-113,0 0 0,0 1 0,1-1 0,0 1 0,1-1-1,9-10 1,23-19-574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9.447"/>
    </inkml:context>
    <inkml:brush xml:id="br0">
      <inkml:brushProperty name="width" value="0.05" units="cm"/>
      <inkml:brushProperty name="height" value="0.05" units="cm"/>
    </inkml:brush>
  </inkml:definitions>
  <inkml:trace contextRef="#ctx0" brushRef="#br0">0 71 9826,'205'14'1068,"-151"-7"-631,1-3 0,0-2 0,91-8-1,-133 3 283,-2 0 0,1-1 0,0-1-1,-1 0 1,0 0 0,0-1 0,19-14-1,3-1-825,0 1 131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6.821"/>
    </inkml:context>
    <inkml:brush xml:id="br0">
      <inkml:brushProperty name="width" value="0.05" units="cm"/>
      <inkml:brushProperty name="height" value="0.05" units="cm"/>
    </inkml:brush>
  </inkml:definitions>
  <inkml:trace contextRef="#ctx0" brushRef="#br0">25 175 19404,'1'26'2185,"-1"8"-1497,-8 8-336,-1 2 1048,4 1-728,2-1-232,3-14-824,5-8-424,8-21 1016,5-9-424,-3-18-120,2-7-160</inkml:trace>
  <inkml:trace contextRef="#ctx0" brushRef="#br0" timeOffset="1">134 26 15867,'-9'-17'1753,"4"8"-1217,-3 12-232,6 9 880,3 5-904,3 1-392,12-2-1016,4-2 984,13-9-248,3-4-168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7.253"/>
    </inkml:context>
    <inkml:brush xml:id="br0">
      <inkml:brushProperty name="width" value="0.05" units="cm"/>
      <inkml:brushProperty name="height" value="0.05" units="cm"/>
    </inkml:brush>
  </inkml:definitions>
  <inkml:trace contextRef="#ctx0" brushRef="#br0">95 1 17084,'-3'8'496,"1"0"0,-1 0 0,0-1 0,-1 1 0,0-1 0,0 0 1,0 0-1,-1 0 0,0 0 0,-1-1 0,-8 8 0,-21 30 1659,35-44-2167,0 0 0,0 0 1,0 0-1,-1 0 0,1 1 0,0-1 0,0 0 1,0 0-1,0 0 0,0 1 0,0-1 0,0 0 1,-1 0-1,1 0 0,0 0 0,0 1 0,0-1 0,0 0 1,0 0-1,0 0 0,0 1 0,0-1 0,0 0 1,0 0-1,0 1 0,0-1 0,0 0 0,0 0 1,0 0-1,1 0 0,-1 1 0,0-1 0,0 0 1,0 0-1,0 0 0,0 1 0,0-1 0,0 0 0,1 0 1,-1 0-1,0 0 0,12 1-690,18-9-754,-25 7 1172,11-3-781,1 0 1,31-2-1,-43 5 919,1 1-1,-1 0 1,0 0 0,1 1 0,-1-1 0,0 1-1,0 0 1,1 1 0,-1-1 0,0 1 0,0 0-1,0 0 1,6 5 0,-10-6 164,1 0 1,-1 0-1,0 0 1,0 0-1,0 0 1,0 0-1,0 0 0,0 1 1,0-1-1,0 0 1,0 1-1,-1-1 1,1 1-1,0-1 1,-1 0-1,1 1 0,-1 0 1,0-1-1,0 1 1,1-1-1,-1 4 1,-1-2 65,1 0 1,-1 0-1,0 0 1,0 0-1,0 0 1,0 0-1,0-1 1,-1 1-1,1 0 1,-4 3-1,-4 6 435,-1-1 0,-1 0 0,-18 15 0,25-23-393,-12 11 239,0-1 0,-1-1 0,-1 0 0,-37 18 0,37-25-187,9-8-182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7.639"/>
    </inkml:context>
    <inkml:brush xml:id="br0">
      <inkml:brushProperty name="width" value="0.05" units="cm"/>
      <inkml:brushProperty name="height" value="0.05" units="cm"/>
    </inkml:brush>
  </inkml:definitions>
  <inkml:trace contextRef="#ctx0" brushRef="#br0">1 11 18516,'3'25'2466,"0"32"0,-4-42-1947,2 1-1,0-1 1,1 1 0,0-1 0,9 27-1,-11-40-499,1-1-1,0 1 1,-1 0-1,1-1 1,0 1-1,0-1 1,0 1 0,0-1-1,0 0 1,0 1-1,0-1 1,1 0-1,-1 0 1,0 0-1,1 0 1,-1 0-1,1 0 1,-1 0-1,1 0 1,-1-1-1,3 2 1,-1-2-8,-1 0 0,1 1 0,0-1 0,-1 0 0,1-1 0,0 1 0,0 0 0,-1-1 0,1 1 0,0-1 0,-1 0 0,4-1 0,7-5-12,-1 0 1,1-1-1,-2 0 1,13-10-1,-19 13 9,70-63-40,-54 48-62,0 1 0,0 0 0,39-24 0,-40 36-80,-19 7 168,-1 0 0,1 0-1,-1 0 1,1 0 0,0 0-1,-1 1 1,1-1 0,-1 0 0,1 0-1,-1 0 1,1 1 0,-1-1-1,1 0 1,-1 1 0,1-1-1,-1 0 1,1 1 0,-1-1-1,0 0 1,1 2 0,1 1-12,-1 0 1,0 0-1,0 1 1,0-1-1,0 0 1,0 1 0,-1-1-1,1 5 1,4 23-21,-5-30 39,0 0 0,1 0 0,-1 0 0,1 0 0,-1 0 0,1 1 0,-1-1 0,1 0 0,0 0 0,0-1 0,-1 1 0,1 0 0,0 0 0,0 0 0,0 0 0,0-1 0,0 1 0,0 0 0,2 0 0,0 0-14,-1-1 0,1 1 1,0-1-1,0 0 0,0 0 0,0 0 1,-1 0-1,1-1 0,0 1 0,0-1 1,-1 0-1,1 1 0,0-1 0,-1 0 1,5-3-1,39-24-1042,-34 20 596,41-30-218,-26 24 242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8.060"/>
    </inkml:context>
    <inkml:brush xml:id="br0">
      <inkml:brushProperty name="width" value="0.05" units="cm"/>
      <inkml:brushProperty name="height" value="0.05" units="cm"/>
    </inkml:brush>
  </inkml:definitions>
  <inkml:trace contextRef="#ctx0" brushRef="#br0">14 19 20852,'-4'-11'2081,"2"4"-1569,-1 7-256,-1 7 1224,4 6-1624,3 0 432,0-8-400,4 2-104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8.541"/>
    </inkml:context>
    <inkml:brush xml:id="br0">
      <inkml:brushProperty name="width" value="0.05" units="cm"/>
      <inkml:brushProperty name="height" value="0.05" units="cm"/>
    </inkml:brush>
  </inkml:definitions>
  <inkml:trace contextRef="#ctx0" brushRef="#br0">223 270 17532,'-3'-8'377,"0"0"1,0 0 0,0 0-1,-1 0 1,0 1 0,-7-10-1,10 16-313,-1-1-1,1 1 1,-1-1 0,1 1-1,-1 0 1,1-1-1,-1 1 1,0 0 0,0 0-1,0 0 1,0 0-1,1 1 1,-1-1 0,0 0-1,0 1 1,0 0-1,-1-1 1,1 1-1,0 0 1,0 0 0,0 0-1,0 0 1,0 0-1,0 1 1,0-1 0,0 0-1,0 1 1,0 0-1,0-1 1,0 1-1,-3 2 1,-2 1 33,-1 1-1,1 0 0,1 1 1,-1-1-1,1 1 1,0 1-1,0-1 1,1 1-1,0 0 1,0 0-1,-6 13 1,2-4-43,1 1 0,1 1 0,0-1 0,-5 25 0,10-33-44,0 1 0,1-1 0,0 1-1,0-1 1,2 14 0,-1-21-10,0 0 1,0 0 0,0 0-1,1 0 1,-1 1 0,1-1-1,-1 0 1,1-1 0,0 1-1,0 0 1,0 0 0,0 0-1,0 0 1,0-1 0,1 1-1,-1 0 1,0-1 0,1 1-1,-1-1 1,1 1 0,0-1-1,-1 0 1,1 0-1,0 0 1,0 0 0,0 0-1,0 0 1,0 0 0,0-1-1,2 1 1,2 0 1,1-1 0,-1 0 0,0-1 0,1 1 1,-1-1-1,0-1 0,0 1 0,0-1 0,1 0 0,-2 0 0,1-1 0,0 0 0,8-5 0,2-2 15,-1-1 0,-1 0 0,23-22 0,-12 5 89,0-1 0,-2 0-1,-1-2 1,-1-1 0,-2-1-1,-2 0 1,0-1-1,-3-1 1,14-48 0,-26 77-65,0 0 1,-1 0 0,0 0-1,-1 0 1,1-11 0,-1 17-40,0 0-1,0 0 1,0-1 0,0 1-1,0 0 1,0 0 0,0 0-1,0 0 1,0 0 0,0-1-1,0 1 1,0 0 0,0 0 0,0 0-1,0 0 1,0 0 0,0 0-1,0-1 1,0 1 0,0 0-1,0 0 1,0 0 0,-1 0-1,1 0 1,0 0 0,0 0 0,0 0-1,0-1 1,0 1 0,0 0-1,0 0 1,0 0 0,-1 0-1,1 0 1,0 0 0,0 0-1,0 0 1,0 0 0,0 0 0,0 0-1,-1 0 1,1 0 0,0 0-1,0 0 1,0 0 0,0 0-1,0 0 1,0 0 0,-1 0-1,1 0 1,0 0 0,0 0 0,0 0-1,0 0 1,0 0 0,0 0-1,-1 0 1,1 0 0,0 1-1,0-1 1,0 0 0,0 0-1,0 0 1,0 0 0,0 0 0,0 0-1,0 0 1,-13 24 42,1 7-16,1 0 0,1 1 0,2 0 0,1 1 0,2-1 0,1 1 0,1 61 0,3-89-20,1 1-1,-1-1 0,1 1 1,0-1-1,1 0 0,0 0 1,-1 1-1,1-1 1,6 9-1,-7-12-4,1 0 1,-1 0-1,1-1 0,-1 1 0,1-1 1,0 1-1,0-1 0,-1 1 0,1-1 1,0 0-1,0 0 0,0 0 0,1 0 1,-1 0-1,0-1 0,0 1 0,0 0 1,1-1-1,-1 0 0,0 1 1,1-1-1,-1 0 0,0 0 0,1-1 1,2 0-1,6-1-7,-1-1 1,1 0-1,-1-1 1,0 0-1,-1-1 0,1 0 1,-1 0-1,0-1 1,0 0-1,13-13 0,6-7-157,40-49-1,29-53-595,-90 117 657,-14 33 156,0-1 0,2 1 1,-4 32-1,7-43 28,0 4 33,0 1 0,1-1 0,0 0 0,3 21 0,-2-34-98,0 1 0,0-1 0,1 1 0,-1-1-1,1 1 1,0-1 0,-1 0 0,1 1 0,0-1 0,0 0-1,1 0 1,-1 0 0,0 0 0,1 0 0,-1 0 0,1 0-1,0 0 1,-1-1 0,1 1 0,0 0 0,0-1 0,0 0-1,0 1 1,1-1 0,-1 0 0,0 0 0,0 0-1,1 0 1,-1-1 0,0 1 0,1-1 0,-1 1 0,1-1-1,3 0 1,0-1-5,0 1 1,0-2-1,0 1 0,0-1 0,0 0 0,0 0 1,-1 0-1,1-1 0,0 0 0,-1 0 0,0 0 1,0-1-1,0 0 0,7-7 0,1-2 16,-1 0-1,-1-1 1,20-28-1,-19 21-33,0-1 1,14-35 0,-22 45-37,1 0 1,-2-1 0,0 1-1,-1 0 1,0-1 0,1-21 0,-3 33 32,0 0 1,0 0 0,0 1 0,0-1 0,0 0 0,0 1 0,0-1 0,0 0 0,0 1-1,0-1 1,0 0 0,-1 0 0,1 1 0,0-1 0,0 0 0,-1 1 0,1-1 0,0 1-1,-1-1 1,1 0 0,-1 1 0,1-1 0,-1 1 0,1-1 0,-1 1 0,0-1 0,0 1 1,1 0 0,-1 0 0,0 1 0,0-1 0,1 0 0,-1 0 0,0 1 0,0-1 0,1 1 0,-1-1 1,0 1-1,1-1 0,-1 1 0,1-1 0,-1 1 0,1-1 0,-1 1 0,0 0 0,-4 6-2,1-1-1,-1 1 1,-4 10 0,2 0 59,1-1 1,1 1 0,1 0 0,-4 34-1,6-43-21,2 1-1,-1 0 0,1 0 0,1 0 1,0 0-1,0-1 0,1 1 0,0 0 1,0-1-1,1 1 0,6 13 0,-8-20-74,1 1 1,-1-1-1,1 0 0,0 0 0,-1 1 0,1-1 1,0 0-1,1 0 0,-1-1 0,0 1 0,0 0 1,1-1-1,-1 0 0,1 1 0,-1-1 0,1 0 0,0 0 1,0 0-1,-1-1 0,1 1 0,0-1 0,0 1 1,0-1-1,-1 0 0,1 0 0,0 0 0,0 0 0,0-1 1,0 1-1,-1-1 0,1 0 0,0 0 0,-1 0 1,1 0-1,0 0 0,-1-1 0,1 1 0,-1-1 1,0 1-1,0-1 0,1 0 0,-1 0 0,0 0 0,0 0 1,-1 0-1,1-1 0,1-1 0,16-30-380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8.962"/>
    </inkml:context>
    <inkml:brush xml:id="br0">
      <inkml:brushProperty name="width" value="0.05" units="cm"/>
      <inkml:brushProperty name="height" value="0.05" units="cm"/>
    </inkml:brush>
  </inkml:definitions>
  <inkml:trace contextRef="#ctx0" brushRef="#br0">30 10 18716,'-12'-10'1856,"4"10"-1848,2 0 320,3 2 1529,3 5-1273,7 0-528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9.380"/>
    </inkml:context>
    <inkml:brush xml:id="br0">
      <inkml:brushProperty name="width" value="0.05" units="cm"/>
      <inkml:brushProperty name="height" value="0.05" units="cm"/>
    </inkml:brush>
  </inkml:definitions>
  <inkml:trace contextRef="#ctx0" brushRef="#br0">1 0 17412,'4'33'2336,"2"8"-1408,-5 7-407,1 7 2399,-2 12-2056,1 2-136,-1-3-335,2-2-129,-1-5-312,0-4-248,5-12-761,-2-9-255,4-20 1016,-3-7-256,3-19-224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19.972"/>
    </inkml:context>
    <inkml:brush xml:id="br0">
      <inkml:brushProperty name="width" value="0.05" units="cm"/>
      <inkml:brushProperty name="height" value="0.05" units="cm"/>
    </inkml:brush>
  </inkml:definitions>
  <inkml:trace contextRef="#ctx0" brushRef="#br0">307 93 12803,'2'-3'381,"-1"0"-1,0 0 1,1 1 0,-1-1 0,-1 0 0,1 0-1,0 0 1,-1 0 0,1 0 0,-1 0 0,0 0 0,0 0-1,0 0 1,-1 0 0,1 0 0,-1 0 0,1 0-1,-1 0 1,0 1 0,-2-5 0,2 5-229,0 0 1,-1 0-1,1 0 1,-1 1-1,1-1 1,-1 0-1,1 1 1,-1-1-1,0 1 1,0 0-1,1-1 0,-1 1 1,0 0-1,0 0 1,0 0-1,-1 1 1,1-1-1,0 0 1,0 1-1,0-1 1,0 1-1,-1 0 1,1 0-1,0 0 1,0 0-1,-1 0 0,1 0 1,-2 1-1,-4 1-52,2 0 1,-1 0-1,0 1 0,0 0 0,1 0 0,0 0 0,-1 1 0,-5 5 0,-47 40 166,48-39-200,-1 1-8,-1 0 0,2 1 1,0 0-1,0 1 1,1 1-1,1-1 1,0 1-1,1 1 0,-10 26 1,17-39-48,0 0-1,1 1 1,-1-1 0,0 0 0,1 1-1,0-1 1,0 0 0,0 1 0,0-1-1,0 0 1,0 1 0,1 3 0,0-4-7,0-1-1,-1 0 1,1 0 0,0 0 0,0 1 0,0-1 0,0 0 0,0 0 0,0-1 0,0 1 0,0 0-1,0 0 1,0 0 0,1-1 0,-1 1 0,0 0 0,0-1 0,1 1 0,-1-1 0,0 0 0,1 1-1,-1-1 1,1 0 0,1 0 0,5 0 2,0 0-1,0 0 1,1-1-1,-1 0 1,0-1-1,0 1 1,0-2-1,-1 1 1,1-1-1,-1 0 1,1-1-1,8-5 1,4-3 18,-1-1 0,0-1 0,18-18 0,-23 19-14,0-1 0,-1 0 0,-1-1 0,-1-1-1,0 1 1,-1-2 0,14-30 0,-31 68-90,0 0 1,2 0 0,0 0-1,2 0 1,0 1-1,0 37 1,3-41 68,1 1 0,1-1 0,0 0 1,1 1-1,1-1 0,1 0 0,1-1 0,0 1 1,11 18-1,8 5-160,-18-30 100,0 0 1,0 0-1,-1 0 1,0 1-1,-1 0 1,-1 0-1,6 24 1,-10-33 107,0-1-1,0 1 1,-1 0 0,1-1 0,-1 1-1,1-1 1,-1 1 0,0-1-1,0 1 1,0-1 0,-1 0 0,1 1-1,0-1 1,-1 0 0,1 0-1,-1 0 1,0 0 0,0 0 0,0-1-1,0 1 1,0 0 0,0-1 0,0 1-1,0-1 1,-1 0 0,1 0-1,-3 1 1,-2 1 101,1 0 0,-1-1 1,1 0-1,-1 0 0,0-1 0,0 0 0,0 0 0,0 0 1,-8-1-1,11 0-163,-1-1 0,0 0 0,1 1 1,-1-2-1,1 1 0,-1 0 0,1-1 1,0 0-1,-1 0 0,1 0 0,0-1 0,1 1 1,-1-1-1,0 0 0,1 0 0,-1-1 0,1 1 1,0 0-1,0-1 0,0 0 0,1 0 1,-1 0-1,1 0 0,0 0 0,0 0 0,0-1 1,1 1-1,0-1 0,-2-5 0,1-3-217,0 0 0,1-1 0,1 1 0,0 0 0,0 0 0,2 0-1,-1 0 1,2 0 0,5-18 0,11-21-537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0.390"/>
    </inkml:context>
    <inkml:brush xml:id="br0">
      <inkml:brushProperty name="width" value="0.05" units="cm"/>
      <inkml:brushProperty name="height" value="0.05" units="cm"/>
    </inkml:brush>
  </inkml:definitions>
  <inkml:trace contextRef="#ctx0" brushRef="#br0">1 194 16924,'82'-47'6242,"6"-4"-2247,-4-4-4126,-35 17-109,-49 38 237,0-1 1,0 1 0,0 0 0,0 0-1,1 0 1,-1 0 0,0 0-1,0 0 1,0 0 0,0-1 0,0 1-1,0 0 1,0 0 0,1 0-1,-1 0 1,0 0 0,0 0-1,0 0 1,0 0 0,0 0 0,1 0-1,-1 0 1,0 0 0,0 0-1,0 0 1,0 0 0,0 0 0,1 0-1,-1 0 1,0 0 0,0 0-1,0 0 1,0 0 0,0 0 0,1 0-1,-1 0 1,0 0 0,0 0-1,0 1 1,0-1 0,0 0 0,0 0-1,1 0 1,-1 0 0,0 0-1,0 0 1,0 11-42,-6 17 41,5-23 0,-34 159-125,-19 222 0,53-376-83,0 12-129,-2-1 1,-5 21 0,3-27-11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0.813"/>
    </inkml:context>
    <inkml:brush xml:id="br0">
      <inkml:brushProperty name="width" value="0.05" units="cm"/>
      <inkml:brushProperty name="height" value="0.05" units="cm"/>
    </inkml:brush>
  </inkml:definitions>
  <inkml:trace contextRef="#ctx0" brushRef="#br0">1 622 19396,'20'-17'2065,"8"0"-1249,5-2-352,9-2 1104,1-1-464,10-1-487,6-1-425,5-1-1057,4-2 1530,-2-6-753,2-5-72,0-5-81</inkml:trace>
  <inkml:trace contextRef="#ctx0" brushRef="#br0" timeOffset="1">818 72 18084,'-18'12'733,"0"1"-1,1 0 1,1 1-1,0 1 1,1 1 0,1 0-1,-24 36 1,28-36-452,0 0-1,1 1 1,1 0-1,1 0 1,1 1 0,0 0-1,1 0 1,1 0-1,-2 27 1,5-39-241,1 0 0,0-1-1,0 1 1,1 0 0,-1 0 0,1 0 0,1 0 0,-1 0-1,1-1 1,0 1 0,0-1 0,1 1 0,-1-1-1,1 0 1,0 0 0,6 7 0,-5-8-34,-1-1 0,0 0 0,1-1 0,0 1 0,0-1 0,-1 1 0,2-1 0,-1 0 0,0 0 0,0-1 0,1 1-1,-1-1 1,0 0 0,1 0 0,-1-1 0,1 1 0,0-1 0,-1 0 0,1 0 0,-1-1 0,9-1 0,-4 0-3,-1-1-1,0 0 0,1 0 0,-1-1 1,0 0-1,-1 0 0,1-1 1,-1 0-1,1 0 0,-2-1 0,1 1 1,7-10-1,-1 1 10,-1-1 1,0 0-1,-2-1 1,17-30-1,-19 28-130,0 0 0,-2-1 0,0 1-1,0-2 1,-2 1 0,-1 0 0,0-1-1,0-26 1,-3 36-298,0-1 0,-1 1 1,0-1-1,-1 1 0,0-1 0,-1 1 0,0 0 0,0 0 0,-1 0 1,0 0-1,-1 1 0,0 0 0,0 0 0,-1 0 0,-1 0 0,-13-14 1,12 16-707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6:59.835"/>
    </inkml:context>
    <inkml:brush xml:id="br0">
      <inkml:brushProperty name="width" value="0.05" units="cm"/>
      <inkml:brushProperty name="height" value="0.05" units="cm"/>
    </inkml:brush>
  </inkml:definitions>
  <inkml:trace contextRef="#ctx0" brushRef="#br0">18 1 12603,'-7'8'1232,"2"8"-688,-1 1-184,6 10 616,2 5-255,4 12-225,1 8-48,3 10-184,3 3-264,1 9-424,0-3 392,-1 2-88,-3-1-64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1.245"/>
    </inkml:context>
    <inkml:brush xml:id="br0">
      <inkml:brushProperty name="width" value="0.05" units="cm"/>
      <inkml:brushProperty name="height" value="0.05" units="cm"/>
    </inkml:brush>
  </inkml:definitions>
  <inkml:trace contextRef="#ctx0" brushRef="#br0">65 0 20564,'3'6'1641,"-6"14"-1089,-3 7-136,-2 20 776,-2 8-248,0 19-239,-2 7-49,2 3-8,3-1-136,6-1-296,1-6-152,5-9-624,4-6-464,0-23 824,-2-8-184,0-15-161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1.649"/>
    </inkml:context>
    <inkml:brush xml:id="br0">
      <inkml:brushProperty name="width" value="0.05" units="cm"/>
      <inkml:brushProperty name="height" value="0.05" units="cm"/>
    </inkml:brush>
  </inkml:definitions>
  <inkml:trace contextRef="#ctx0" brushRef="#br0">173 108 23749,'-9'-5'244,"-1"1"0,0 1-1,0 0 1,0 0 0,0 1 0,0 0-1,-19-1 1,26 3-233,0 0-1,0 0 1,1 1-1,-1-1 1,0 1-1,0 0 1,0 0 0,0 0-1,1 0 1,-1 0-1,0 0 1,1 1 0,-1-1-1,1 1 1,0 0-1,-1 0 1,1 0-1,0 0 1,0 0 0,0 0-1,0 0 1,1 1-1,-1-1 1,0 1-1,1 0 1,0-1 0,0 1-1,0 0 1,0-1-1,0 1 1,0 5 0,-2 1 8,2 1 0,-1 0 0,2 0 0,-1 1 0,1-1 0,1 0 0,-1 0 0,2 0 0,0 0 0,0 0 0,4 9 0,-2-6-4,2-1 0,0 1-1,0-2 1,2 1 0,-1-1 0,1 0-1,13 14 1,5 0-120,0-2 0,2 0 0,1-2 0,1-1 0,41 22 0,-50-31-33,59 35-514,-71-39 524,0-1-1,0 1 1,-1 1-1,0-1 1,0 1 0,7 10-1,-14-16 99,0 0 0,1 0 0,-1 0-1,0 0 1,0 0 0,0 0 0,0 0 0,0 0-1,0 0 1,-1 1 0,1-1 0,-1 0 0,0 1-1,1-1 1,-1 0 0,0 1 0,0-1 0,-1 0-1,1 1 1,0-1 0,-2 3 0,1-2 23,-1 0 1,0 0-1,0 0 1,0 0-1,0 0 1,0-1-1,0 1 1,-1-1-1,1 1 0,-1-1 1,0 0-1,-5 3 1,-7 3 151,1-2 0,-1 1 0,0-2 0,0 0 0,-16 3 1,15-5 53,1 0 0,-1-2 0,1 1 1,-1-2-1,1 0 0,-1-1 1,1 0-1,-1-1 0,-23-7 1,34 8-179,0-1 0,0 1 1,0-1-1,0-1 1,1 1-1,-1-1 1,1 1-1,-1-1 1,1-1-1,0 1 0,0-1 1,0 1-1,0-1 1,1 0-1,0 0 1,0-1-1,0 1 1,0-1-1,1 1 0,-1-1 1,1 0-1,0 0 1,1 0-1,-1 0 1,1 0-1,0-1 1,0 1-1,1 0 1,0-1-1,0-9 0,2-1-114,1 0 0,0 0 0,1 1 0,1-1 0,0 1 0,1 0 0,0 0 0,2 1-1,13-22 1,13-13-164,49-54 0,-73 91 233,35-39 11,-19 22 112,-1-1 0,32-49 0,-55 75-47,1 0-1,-1 0 1,-1 0 0,1-1 0,-1 1 0,1 0-1,-1-1 1,0 1 0,-1-1 0,1 1 0,-1-8-1,0 10-16,0 0 0,-1-1 0,1 1 0,-1 0 0,0-1 0,1 1 0,-1 0 0,0 0 0,0 0 0,-1 0 0,1 0 0,0 0 0,-1 0 0,1 0-1,-1 1 1,0-1 0,1 1 0,-1-1 0,0 1 0,0-1 0,0 1 0,0 0 0,0 0 0,-3-1 0,-2-1 14,0 1-1,0 0 1,0 1 0,0 0 0,-1 0-1,1 0 1,0 1 0,0 0-1,-1 0 1,1 1 0,0 0 0,0 0-1,0 1 1,0 0 0,-11 4 0,9-3-268,0 1 0,0 1 0,1-1 0,-1 2 0,1-1 0,0 1 0,1 0 0,-1 0-1,1 1 1,1 0 0,-7 9 0,5-2-234,6-2-162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2.053"/>
    </inkml:context>
    <inkml:brush xml:id="br0">
      <inkml:brushProperty name="width" value="0.05" units="cm"/>
      <inkml:brushProperty name="height" value="0.05" units="cm"/>
    </inkml:brush>
  </inkml:definitions>
  <inkml:trace contextRef="#ctx0" brushRef="#br0">285 31 21653,'0'-1'105,"1"-1"0,0 1 1,-1 0-1,0 0 0,1 0 1,-1-1-1,0 1 0,1 0 1,-1 0-1,0-1 1,0 1-1,0 0 0,0 0 1,0-1-1,0 1 0,-1 0 1,1-1-1,0 1 0,-1-2 1,0 3-64,0-1 1,0 1 0,0-1 0,0 1-1,0 0 1,0-1 0,0 1-1,0 0 1,0 0 0,0 0 0,0 0-1,0 0 1,0 0 0,0 0 0,0 0-1,0 0 1,0 0 0,0 0 0,0 1-1,0-1 1,0 0 0,0 1-1,0-1 1,1 1 0,-1-1 0,-2 2-1,-11 6 179,0 0 0,0 1-1,0 1 1,1 0-1,-14 14 1,4 0 45,-34 42 1,47-52-173,0 0-1,1 1 1,0 0 0,1 1 0,1 0 0,0 0 0,1 1-1,-6 29 1,10-37-66,1 1 0,0 0 0,0 0 0,1-1-1,1 1 1,0 0 0,0 0 0,1 0 0,0-1 0,0 1-1,1-1 1,1 0 0,-1 0 0,2 0 0,-1 0 0,12 15-1,-9-14-37,0-1-1,1-1 1,0 1 0,0-1-1,1-1 1,1 0-1,-1 0 1,1-1 0,0 0-1,0 0 1,1-1-1,17 6 1,-19-9 0,1 1 0,-1-1 0,1-1 0,0 0 0,-1 0 1,1-1-1,0 0 0,0 0 0,0-1 0,-1-1 0,1 0 0,-1 0 1,1-1-1,-1 0 0,15-7 0,-7 1 30,0-2 1,0 0-1,-1-1 0,-1-1 1,0 0-1,21-25 0,-11 9 135,-2-1 0,31-53 0,-46 69-95,0 0 1,-1-1-1,-1 1 0,0-2 1,-1 1-1,-1-1 1,0 0-1,2-25 1,-6 34-78,0 1 1,0-1 0,0 1-1,-1-1 1,0 1 0,0-1 0,0 1-1,-1 0 1,0-1 0,-1 1 0,1 0-1,-1 0 1,0 1 0,-1-1 0,1 0-1,-1 1 1,0 0 0,0 0-1,-1 0 1,0 1 0,1-1 0,-2 1-1,-9-6 1,6 4-247,-1 1-1,-1 1 1,1-1-1,-1 2 1,1-1-1,-1 2 1,-17-3-1,22 4 120,0 0-1,0 0 0,0 1 1,-1 0-1,1 1 0,0-1 1,0 1-1,0 0 0,0 1 1,0 0-1,0-1 0,0 2 1,0-1-1,1 1 0,-7 3 1,-8 17-663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2.719"/>
    </inkml:context>
    <inkml:brush xml:id="br0">
      <inkml:brushProperty name="width" value="0.05" units="cm"/>
      <inkml:brushProperty name="height" value="0.05" units="cm"/>
    </inkml:brush>
  </inkml:definitions>
  <inkml:trace contextRef="#ctx0" brushRef="#br0">3 318 17948,'0'1'107,"0"-1"1,-1 1-1,1 0 1,0 0 0,0-1-1,-1 1 1,1 0-1,0 0 1,0-1-1,0 1 1,0 0-1,0 0 1,0-1-1,0 1 1,0 0 0,0 0-1,1 0 1,-1-1-1,0 1 1,0 0-1,1-1 1,-1 1-1,0 0 1,1-1-1,-1 1 1,1 0 0,-1-1-1,1 2 1,1-2 25,-1 1 1,0-1 0,0 0-1,1 0 1,-1 1 0,0-1-1,0 0 1,1 0 0,-1 0 0,0 0-1,0 0 1,1-1 0,-1 1-1,0 0 1,2-1 0,8-3 518,0 0 0,18-11 1,-26 14-588,17-10 152,0 0 1,-1-2-1,0 0 1,-1-1-1,-1-1 0,-1 0 1,0-2-1,0 0 0,19-28 1,-33 42-212,0-1-1,-1 1 1,1-1 0,-1 0-1,1 1 1,-1-1 0,0 0 0,0 0-1,0-7 1,-1 10-8,0 1 1,0-1 0,0 0-1,0 0 1,0 0-1,-1 1 1,1-1-1,0 0 1,0 0-1,-1 1 1,1-1-1,0 0 1,-1 1-1,1-1 1,-1 0 0,1 1-1,-1-1 1,1 0-1,-1 1 1,1-1-1,-2 0 1,1 1-3,0-1 0,0 1 0,-1-1 0,1 1-1,0 0 1,-1 0 0,1-1 0,0 1 0,-1 0 0,1 0 0,0 0 0,-1 1 0,1-1 0,0 0 0,-1 0 0,-2 2 0,-2 0-11,0 1 1,0 0 0,1 0-1,-1 0 1,1 1-1,-1-1 1,1 2 0,0-1-1,1 0 1,-1 1-1,1 0 1,0 0 0,0 0-1,0 1 1,1-1 0,-4 7-1,3-4 10,1-1 0,-1 1 1,1 0-1,1 0 0,0 1 0,0-1 0,0 0 0,1 1 1,0 0-1,1-1 0,1 16 0,0-18 4,0-1 0,0 1 0,1 0 0,0-1 0,0 0 1,0 1-1,1-1 0,-1 0 0,1 0 0,1-1 0,-1 1 0,1 0 0,5 4 0,-3-3-6,1 0 0,0-1 0,0 0 0,1-1-1,-1 1 1,1-2 0,0 1 0,10 3 0,-3-3-11,1 0 0,0-1 1,0 0-1,0-1 0,0-1 0,0-1 1,1 0-1,-1-1 0,18-4 0,-31 5 31,1-1-1,-1 1 1,0-1-1,0 0 1,1 0-1,-1-1 0,0 1 1,0-1-1,-1 1 1,1-1-1,0 0 1,3-3-1,-5 3 19,0 1 0,0-1-1,0 0 1,0 1 0,0-1-1,0 0 1,0 0 0,-1 0 0,1 1-1,-1-1 1,1 0 0,-1 0-1,0 0 1,0 0 0,0 0 0,0 0-1,0 0 1,0 0 0,-1 0-1,1 0 1,-1 0 0,-1-3 0,-8-23 463,-1 1 1,-21-39 0,20 46-348,1-1 0,2-1 0,0 0 1,1 0-1,-6-29 0,13 48-142,1 0-1,-1 0 1,1-1 0,0 1 0,0 0-1,0 0 1,0-1 0,1 1 0,-1 0-1,1 0 1,2-6 0,-2 8-7,-1-1-1,2 1 1,-1 0 0,0-1-1,0 1 1,0 0 0,0 0-1,1-1 1,-1 1 0,1 0-1,-1 1 1,1-1 0,-1 0-1,1 0 1,-1 1 0,1-1-1,0 0 1,-1 1 0,1 0-1,0-1 1,0 1 0,-1 0-1,3 0 1,19 0-569,0 1 0,0 1 0,-1 1 0,35 9 0,10 1 93,-10-5-132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5.236"/>
    </inkml:context>
    <inkml:brush xml:id="br0">
      <inkml:brushProperty name="width" value="0.05" units="cm"/>
      <inkml:brushProperty name="height" value="0.05" units="cm"/>
    </inkml:brush>
  </inkml:definitions>
  <inkml:trace contextRef="#ctx0" brushRef="#br0">1 521 12627,'0'7'338,"1"9"784,0 0 1,1 0 0,1 0-1,8 28 1,-10-40-948,0-1 1,1 0-1,-1 0 1,1 0-1,-1 0 1,1 0-1,0 0 1,0 0-1,1 0 1,-1-1-1,1 1 1,-1-1-1,1 0 0,0 0 1,-1 0-1,1 0 1,0 0-1,1-1 1,-1 1-1,0-1 1,0 0-1,1 0 1,-1 0-1,0 0 1,1 0-1,-1-1 0,1 0 1,5 0-1,3-1 75,0-1-1,0 0 1,-1-1-1,1 0 1,-1-1 0,0 0-1,0-1 1,0 0-1,0-1 1,-1 0-1,18-15 1,-10 8-26,-1-2 0,-1 0 0,-1-1 0,0-1 0,20-28 0,-31 38-189,0 1 1,0-1 0,0-1-1,-1 1 1,0-1 0,-1 1-1,0-1 1,0 0-1,0 1 1,-1-1 0,0-13-1,-1 18-34,0 0-1,0 0 1,-1 0-1,1 0 0,-1 0 1,0 0-1,0 0 0,0 0 1,0 1-1,-1-1 1,1 0-1,-1 0 0,1 1 1,-1-1-1,0 1 0,0 0 1,0 0-1,0-1 1,-1 1-1,1 0 0,-1 1 1,1-1-1,-1 0 0,0 1 1,1 0-1,-1-1 1,0 1-1,0 0 0,0 0 1,0 1-1,0-1 0,-5 0 1,0 0-19,-1 1 1,0 0 0,0 0 0,0 1-1,1 0 1,-1 1 0,0 0 0,1 0-1,-1 1 1,1 0 0,0 0-1,0 1 1,0 0 0,0 1 0,1-1-1,-1 1 1,1 1 0,1-1-1,-12 13 1,9-9 1,1 0 0,0 1 0,0 0-1,1 0 1,1 1 0,0-1 0,0 1 0,1 1 0,0-1-1,1 1 1,1-1 0,0 1 0,-3 23 0,5-31-48,1 1 0,0-1 0,0 1 0,1-1 1,-1 1-1,1-1 0,0 1 0,0-1 0,0 1 1,1-1-1,0 0 0,-1 0 0,2 0 0,-1 0 1,0 0-1,1 0 0,0-1 0,-1 1 0,1-1 1,1 0-1,-1 1 0,0-1 0,1-1 1,0 1-1,0-1 0,0 1 0,0-1 0,0 0 1,0 0-1,0-1 0,0 1 0,1-1 0,-1 0 1,1 0-1,-1-1 0,6 1 0,3-1-258,1-1-1,0 0 1,-1-1-1,1-1 1,-1 0 0,1-1-1,-1 0 1,-1-1-1,1 0 1,-1-1-1,17-11 1,5-4-728,-1-2 0,50-46 0,-44 32 387,-1-2-1,-3-1 1,32-46-1,-45 54 688,-2 0 0,-1-1 0,-2-1 0,-1-1 0,12-39 0,-25 64 108,-1 6-45,0 0 0,-1 0 0,0-1 0,1 1 0,-1-1 0,-1 1 0,1-1 0,-1 1 0,0-1 0,0 1 0,0-1 0,-1 1 0,-1-9 0,2 13-66,0-1 0,0 1-1,-1-1 1,1 1 0,0-1 0,0 1-1,-1 0 1,1-1 0,0 1 0,-1 0 0,1-1-1,-1 1 1,1 0 0,0-1 0,-1 1-1,1 0 1,-1 0 0,1-1 0,-1 1-1,1 0 1,0 0 0,-1 0 0,1 0 0,-1 0-1,1 0 1,-1 0 0,1 0 0,-1 0-1,1 0 1,-1 0 0,1 0 0,-1 0-1,1 0 1,-1 0 0,1 0 0,-1 0 0,1 1-1,-1-1 1,1 0 0,0 0 0,-1 1-1,1-1 1,-1 1 0,-20 16 484,19-14-400,-16 16 316,2 1-1,0 1 1,2 0-1,0 1 1,-20 43-1,16-23 38,2 0 0,-17 67 0,26-77-23,-8 65 0,14-88-368,1 0 0,0 1 0,0-1 0,1 0 0,0 0 0,0 0 0,1 0 0,1 0 0,-1-1 0,2 1 0,7 15 0,-9-21-58,0 1 0,0-1 0,1 0 0,-1 0-1,1 0 1,0 0 0,0 0 0,0-1 0,0 1 0,0-1 0,0 0 0,1 0 0,0 0 0,-1 0-1,1-1 1,7 3 0,-6-3-8,1-1 0,-1 1-1,1-1 1,0 0 0,-1 0 0,1-1-1,-1 0 1,1 0 0,-1 0-1,10-4 1,3-2 1,-1-2 0,1 0-1,-2-1 1,1 0 0,24-22-1,-25 19 7,-6 3 1,1 2 0,21-14 0,-32 22-9,1-1 1,-1 1-1,0 0 0,0 0 1,0 0-1,0 0 0,1 0 1,-1 0-1,0-1 0,0 1 1,0 0-1,0 0 0,1 0 1,-1 0-1,0 0 1,0 0-1,1 0 0,-1 0 1,0 0-1,0 0 0,0 0 1,1 0-1,-1 0 0,0 0 1,0 0-1,0 0 0,1 0 1,-1 0-1,0 0 0,0 0 1,0 1-1,1-1 0,-1 0 1,0 0-1,0 0 1,0 0-1,0 0 0,1 0 1,-1 1-1,0-1 0,0 0 1,0 0-1,0 0 0,0 0 1,0 1-1,1-1 0,-1 0 1,0 0-1,0 0 0,0 1 1,0-1-1,0 0 0,0 0 1,0 1-1,0-1 1,0 0-1,0 0 0,0 0 1,0 1-1,0-1 0,0 0 1,0 0-1,0 0 0,0 1 1,0-1-1,-1 0 0,1 0 1,0 0-1,0 1 0,-6 16 15,6-15-13,-3 5 2,-6 16 82,2 0 0,-10 46 1,17-69-70,-1 1 1,1 0-1,0 0 0,0 0 0,0 0 1,0 0-1,0-1 0,0 1 0,0 0 1,0 0-1,0 0 0,0 0 0,1-1 1,-1 1-1,0 0 0,1 0 0,-1 0 1,0-1-1,1 1 0,-1 0 0,1 1 1,0-2 3,0 0-1,-1 0 1,1 0 0,-1 0 0,1 1 0,0-1 0,-1 0 0,1 0 0,-1 0 0,1 0-1,0 0 1,-1 0 0,1-1 0,0 1 0,-1 0 0,1 0 0,-1 0 0,1 0-1,-1-1 1,1 1 0,0-1 0,3-1 72,0-1 1,0 0-1,0 1 0,-1-2 1,1 1-1,2-4 0,7-10 152,-1-1 1,-1 0-1,17-38 0,17-64-55,-45 119-193,0 1-1,0-1 0,0 1 0,0-1 1,0 0-1,1 1 0,-1-1 0,0 1 1,0-1-1,1 1 0,-1-1 1,0 1-1,1-1 0,-1 1 0,0-1 1,1 1-1,-1 0 0,1-1 1,-1 1-1,1 0 0,-1-1 0,1 1 1,-1 0-1,1-1 0,-1 1 1,1 0-1,0 0 0,14 6-140,-7-1 124,1-1 6,-1 0 0,1-1 0,0 0 0,0 0 1,0-1-1,0-1 0,0 1 0,1-1 0,-1-1 0,0 0 0,14-1 0,-17 0 24,0 1 0,0-1 0,0-1 0,0 1 0,0-1 0,0 0 0,-1 0-1,1-1 1,0 0 0,-1 0 0,0 0 0,0 0 0,0-1 0,0 0 0,-1 0 0,1 0 0,-1-1 0,5-5 0,-9 10-8,1-1 1,-1 0 0,0 1 0,1-1-1,-1 1 1,1-1 0,-1 0 0,0 1-1,1-1 1,-1 0 0,0 0 0,0 1-1,0-1 1,1 0 0,-1 0 0,0 1-1,0-1 1,0 0 0,0 0 0,0 1-1,-1-2 1,1 1-1,-1 1-1,1 0 1,0-1 0,-1 1 0,1 0-1,-1 0 1,1 0 0,-1-1-1,1 1 1,-1 0 0,1 0 0,-1 0-1,1 0 1,-1 0 0,1 0-1,-1 0 1,1 0 0,-1 0-1,1 0 1,-1 0 0,1 0 0,-2 0-1,-1 1-1,-1 0 0,0 0 0,1 1 0,-1-1 0,1 1 0,-1 0 1,-2 2-1,-3 3-6,1 0 0,0 1 0,0 1 0,1-1 0,0 1 1,-7 12-1,10-15 7,1 0-1,0 1 1,0-1 0,0 1 0,1-1 0,0 1 0,0 0 0,1 0-1,0 0 1,0-1 0,1 10 0,0-14 1,0 1 0,0-1 0,1 1 0,0-1-1,-1 0 1,1 1 0,0-1 0,0 0 0,0 0 0,0 1 0,1-1 0,-1 0 0,0 0 0,1-1 0,0 1 0,-1 0 0,1 0-1,0-1 1,0 1 0,0-1 0,0 1 0,0-1 0,0 0 0,0 0 0,0 0 0,1 0 0,-1 0 0,0-1 0,1 1-1,-1-1 1,1 1 0,3-1 0,7 1-1,-1 0 0,1-1 0,0-1 0,23-4 0,-15 2 28,0-1-1,0-1 1,-1 0 0,0-2 0,0-1-1,22-11 1,-39 17 0,-1 1 0,0-1 0,0 0 0,0 0 0,0 0 0,-1 0-1,1 0 1,-1 0 0,1 0 0,-1 0 0,0-1 0,1 1 0,-1 0 0,0-1 0,-1 1-1,1-1 1,0 1 0,-1-1 0,1 0 0,-1 1 0,0-1 0,0 0 0,0 1 0,0-4-1,-2-6 79,0-1 0,-1 1 0,-8-24-1,1 3-84,8 26-67,-4-29 11,6 36 2,0-1 0,0 0 1,0 0-1,0 0 0,0 1 0,0-1 0,1 0 0,-1 0 0,0 1 0,0-1 0,1 0 0,-1 0 0,0 1 0,1-1 0,-1 0 0,1 1 0,-1-1 0,1 1 1,-1-1-1,1 0 0,-1 1 0,1-1 0,-1 1 0,1-1 0,0 1 0,-1 0 0,1-1 0,0 1 0,0 0 0,-1-1 0,1 1 0,0 0 0,0 0 1,-1 0-1,1 0 0,0-1 0,0 1 0,1 0 0,6 1-325,1 0 1,0 0-1,-1 1 1,17 5 0,-15-4 147,22 6-365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6.831"/>
    </inkml:context>
    <inkml:brush xml:id="br0">
      <inkml:brushProperty name="width" value="0.05" units="cm"/>
      <inkml:brushProperty name="height" value="0.05" units="cm"/>
    </inkml:brush>
  </inkml:definitions>
  <inkml:trace contextRef="#ctx0" brushRef="#br0">272 544 15219,'4'-7'519,"0"-1"-1,-1 1 0,0 0 0,0-1 1,0 0-1,1-13 0,-3 19-378,-1 0-1,0 0 1,0 0-1,0 1 1,0-1-1,0 0 1,0 0 0,0 0-1,-1 0 1,1 0-1,-1 0 1,1 1-1,-1-1 1,0 0-1,0 0 1,1 1-1,-1-1 1,0 0-1,-1 1 1,1-1-1,0 1 1,0-1-1,-1 1 1,1 0-1,-1 0 1,1 0-1,-1-1 1,1 1-1,-1 1 1,0-1-1,0 0 1,1 0-1,-1 1 1,-2-2-1,-1 2-4,1-1-1,-1 1 0,1-1 1,-1 1-1,1 1 0,-1-1 0,1 1 1,-1-1-1,1 1 0,0 0 1,-1 1-1,1-1 0,0 1 1,0 0-1,-5 3 0,-2 1-28,1 1 0,0 0 0,0 0-1,-12 12 1,9-5-70,1 0-1,0 0 1,1 1-1,0 0 1,1 1-1,1 0 1,1 1-1,0 0 1,1 0-1,1 1 1,1-1-1,-7 37 1,12-49-29,0-1 1,-1 1 0,2 0-1,-1-1 1,0 1-1,1-1 1,0 1 0,0-1-1,0 1 1,1-1-1,-1 1 1,3 3 0,-3-6-5,0-1 1,0 1-1,0-1 1,0 1 0,1-1-1,-1 0 1,0 0-1,1 1 1,-1-1-1,1 0 1,-1 0 0,1 0-1,0-1 1,-1 1-1,1 0 1,0-1 0,-1 1-1,1-1 1,0 1-1,0-1 1,0 0 0,-1 0-1,1 0 1,0 0-1,0 0 1,0 0 0,0 0-1,-1 0 1,1-1-1,0 1 1,0-1 0,1 0-1,7-3 8,0-1-1,-1 0 1,0 0 0,0-1-1,0 0 1,-1 0 0,0-1-1,8-9 1,56-65 88,-34 31-157,-2-2 0,39-76 0,-83 149 18,1-1-1,2 1 0,0 0 1,1 1-1,1-1 0,1 1 0,0-1 1,2 1-1,1 0 0,4 25 0,-4-42 53,0 0-1,0 0 0,1 0 1,0 0-1,0 0 0,0 0 1,0 0-1,1-1 0,0 1 1,0-1-1,0 1 0,0-1 1,1 0-1,0-1 0,5 6 1,-5-7 8,-1 0 0,0 0 0,1-1 0,0 1 0,-1-1 0,1 1 1,0-1-1,0-1 0,0 1 0,-1 0 0,1-1 0,0 0 0,0 0 0,0 0 1,0 0-1,0-1 0,0 1 0,0-1 0,-1 0 0,1 0 0,6-3 0,1-1 43,-1 0-1,1-1 0,-1-1 1,0 0-1,0 0 0,0-1 1,-1 0-1,-1-1 0,15-18 1,-7 6 38,-1-1 1,-1 0-1,16-37 1,-27 53-116,0 0 1,-1 0-1,1 0 1,-1 0-1,-1-1 0,1 1 1,-1 0-1,0-1 1,0-10-1,-1 17 12,0 0 0,0 0 0,0 0 0,0-1 0,0 1 0,0 0-1,0 0 1,0 0 0,0 0 0,0 0 0,0 0 0,-1 0 0,1 0 0,0 0 0,0 0 0,0 0 0,0 0 0,0 0-1,0 0 1,0-1 0,0 1 0,0 0 0,0 0 0,0 0 0,0 0 0,0 0 0,0 0 0,0 0 0,0 0 0,-1 0-1,1 0 1,0 0 0,0 0 0,0 0 0,0 0 0,0 0 0,0 0 0,0 0 0,0 0 0,0 0 0,0 0 0,0 0-1,0 0 1,-1 0 0,1 0 0,0 0 0,0 0 0,0 0 0,0 0 0,0 0 0,0 0 0,0 0 0,0 0 0,0 0 0,0 1-1,0-1 1,0 0 0,0 0 0,0 0 0,0 0 0,-1 0 0,1 0 0,0 0 0,0 0 0,0 0 0,-7 8-91,-5 12-38,6-6 73,1 0 1,0 1 0,-4 22-1,7-30 53,1 1 0,0 0 0,1 0 0,0-1 0,0 1 0,0 0 0,1 0 0,3 13 0,-3-20 6,-1 1 0,0-1-1,1 1 1,-1-1 0,1 1 0,0-1 0,-1 0 0,1 1 0,0-1 0,0 0-1,0 1 1,0-1 0,0 0 0,0 0 0,0 0 0,1 0 0,-1 0 0,0 0-1,0 0 1,1 0 0,-1-1 0,1 1 0,-1 0 0,1-1 0,2 1 0,-1-1 1,0 0 0,0 0 0,0 0 0,0-1 0,0 1 0,0-1 1,0 0-1,0 0 0,-1 0 0,1 0 0,0-1 0,4-2 1,5-4 1,0-1 0,-1 0 0,0 0 1,15-18-1,-2-4-121,-2 0 0,-2-1 0,-1-2 0,-1 0 0,24-65 0,-50 126 54,1-1-1,2 1 0,1 1 0,1-1 0,0 50 1,3-75 81,0 0 1,1 0-1,-1 0 0,0 0 1,1-1-1,-1 1 1,1 0-1,-1 0 0,1-1 1,0 1-1,0 0 1,0-1-1,0 1 1,0-1-1,0 1 0,0-1 1,1 1-1,1 1 1,-1-2-1,-1-1 0,1 1 0,-1 0 0,1-1 0,-1 0 0,1 1 0,-1-1 1,1 0-1,-1 0 0,1 0 0,0 0 0,-1 0 0,1 0 0,-1 0 0,1 0 1,0-1-1,-1 1 0,1 0 0,-1-1 0,1 0 0,-1 1 0,2-2 1,8-4 49,0-1 1,-1 0 0,0 0 0,0-1-1,-1 0 1,0-1 0,13-17 0,-4 3 39,-1-1 1,16-31 0,1-10-108,-2 0 0,-4-2 0,40-140 0,-61 172-109,-6 28 1,-5 19-8,-65 294 228,63-264-86,2 0 1,1 0 0,2 1 0,2 0-1,10 58 1,-8-75 5,-2-16-3,-3-17-1,-6-34 84,-19-59 0,4 18-80,13 49-29,6 24-11,1 0 0,0 0 0,1 0 0,0 0 0,1-1 0,0 1 0,0-11 0,1 20 2,0 0 1,0-1 0,0 1 0,0 0-1,0 0 1,0-1 0,0 1 0,1 0-1,-1 0 1,0-1 0,0 1 0,0 0-1,0 0 1,0-1 0,1 1 0,-1 0-1,0 0 1,0 0 0,0-1-1,0 1 1,1 0 0,-1 0 0,0 0-1,0 0 1,1 0 0,-1 0 0,0-1-1,0 1 1,1 0 0,-1 0 0,0 0-1,0 0 1,1 0 0,11 3-205,17 15-370,-20-12 253,10 5-536,0-2 1,1 0 0,1-1 0,-1 0-1,1-2 1,26 5 0,-35-9 471,-1-1 0,1 0 1,0 0-1,0-1 1,0-1-1,-1 0 0,1 0 1,0-1-1,-1-1 0,1 0 1,-1 0-1,21-11 0,-30 13 470,0 0-1,-1 0 1,1 0-1,-1-1 1,0 1-1,1 0 1,-1-1-1,0 0 1,0 1-1,0-1 0,0 0 1,0 1-1,0-1 1,0 0-1,0 0 1,0-2-1,-1 4-14,0-1-1,0 1 1,0-1-1,0 1 1,0-1-1,0 1 1,0-1 0,0 1-1,0-1 1,0 1-1,0 0 1,0-1-1,0 1 1,0-1-1,0 1 1,0-1-1,-1 1 1,1 0 0,0-1-1,0 1 1,-1-1-1,1 1 1,0 0-1,-1-1 1,0 0 19,0 1 1,1 0-1,-1 0 0,0 0 1,0-1-1,0 1 0,1 0 1,-1 0-1,0 0 0,0 0 1,0 0-1,0 0 1,1 1-1,-1-1 0,0 0 1,0 0-1,0 1 0,1-1 1,-2 1-1,-5 2 212,0 1 0,0 0 0,1 0 0,-1 0 0,1 1 0,0 0 0,1 0 0,-1 1 0,1-1 0,0 1 0,0 0 0,-5 10 0,5-7-145,0-1-1,1 1 1,0 0 0,0 0 0,1 1 0,0-1 0,1 1 0,0 0 0,-1 13 0,3-21-116,0 0-1,0 1 0,0-1 1,0 0-1,0 1 1,0-1-1,1 0 1,-1 1-1,1-1 0,-1 0 1,1 1-1,0-1 1,0 0-1,0 0 0,0 0 1,1 0-1,-1 0 1,0 0-1,1 0 0,0-1 1,-1 1-1,1 0 1,0-1-1,0 1 0,0-1 1,0 0-1,0 1 1,2 0-1,0-1 6,0 0-1,0 0 1,0-1-1,0 1 1,0-1 0,0 0-1,0 0 1,-1 0-1,1 0 1,0-1 0,0 1-1,0-1 1,0 0-1,0 0 1,-1-1 0,6-2-1,-1 0-8,-1 0 0,0-1 0,0 0 0,0 0 0,-1 0 0,1-1 0,-1 0 0,-1 0 0,1-1 0,-1 1 1,0-1-1,-1-1 0,0 1 0,0 0 0,0-1 0,-1 0 0,0 0 0,-1 0 0,1 0 0,0-11 0,-2 10-526,0 0-1,0 0 1,-1 0 0,-2-17 0,0 17-497,1 1 1,-1 0-1,-1 0 1,0 0-1,-5-11 1,3 8-446,4 8-252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7.250"/>
    </inkml:context>
    <inkml:brush xml:id="br0">
      <inkml:brushProperty name="width" value="0.05" units="cm"/>
      <inkml:brushProperty name="height" value="0.05" units="cm"/>
    </inkml:brush>
  </inkml:definitions>
  <inkml:trace contextRef="#ctx0" brushRef="#br0">164 0 19660,'0'5'253,"-1"0"0,0-1 0,0 1 0,-1 0 0,1-1 0,-1 1 0,0-1 0,-3 5 0,-3 7 109,-19 44 1067,1-5-438,2 0 1,3 2-1,-18 76 0,37-128-912,2 0 1,-1 1 0,0-1-1,1 0 1,1 8 0,-1-12-62,0 0 0,0 1 0,1-1 0,-1 0 0,0 0 0,1 1 0,-1-1 0,1 0 0,-1 0 0,1 1 0,0-1-1,0 0 1,-1 0 0,1 0 0,0 0 0,0 0 0,0 0 0,0 0 0,0-1 0,0 1 0,1 0 0,-1 0 0,0-1 0,0 1 0,0-1 0,1 1 0,0 0 0,3-1 7,0 1-1,0-1 0,-1 0 1,1 0-1,0 0 1,0-1-1,-1 0 1,1 1-1,0-2 1,-1 1-1,1-1 1,-1 1-1,1-1 0,-1 0 1,0-1-1,0 1 1,0-1-1,6-5 1,4-3 23,-1-1 0,0 0 0,18-25 1,-4-1-348,-1-2 0,-2 0 0,-2-2 0,-1-1 0,-3 0 0,14-48 0,-28 80-84,-3 9 228,0 0 0,0-1 0,0 1 0,0-1 0,-1 1-1,1-1 1,-1 0 0,1 1 0,-1-1 0,0 1-1,0-1 1,0 0 0,-1-3 0,1 6 121,0 0 0,0-1-1,0 1 1,-1 0 0,1 0 0,0 0 0,0 0-1,0 0 1,0 0 0,0 0 0,0-1 0,-1 1-1,1 0 1,0 0 0,0 0 0,0 0 0,0 0-1,0 0 1,-1 0 0,1 0 0,0 0 0,0 0-1,0 0 1,0 0 0,0 0 0,-1 0 0,1 0-1,0 0 1,0 0 0,0 0 0,0 0 0,0 0-1,-1 0 1,1 0 0,0 0 0,0 1 0,0-1-1,0 0 1,0 0 0,0 0 0,-1 0 0,1 0 0,0 0-1,0 0 1,0 0 0,0 1 0,0-1 0,0 0-1,0 0 1,0 0 0,0 0 0,-1 1 0,-5 7-520,-1 0 1,-9 16 0,10-16 300,-19 31-702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7.623"/>
    </inkml:context>
    <inkml:brush xml:id="br0">
      <inkml:brushProperty name="width" value="0.05" units="cm"/>
      <inkml:brushProperty name="height" value="0.05" units="cm"/>
    </inkml:brush>
  </inkml:definitions>
  <inkml:trace contextRef="#ctx0" brushRef="#br0">1 132 13147,'0'0'10,"0"5"371,0 0-1,0 0 1,0 0 0,1 0 0,0 0 0,2 7 0,-3-11-271,1 1-1,0-1 1,0 0 0,0 1 0,-1-1 0,1 0-1,0 0 1,0 0 0,1 0 0,-1 0-1,0 0 1,0 0 0,0 0 0,1 0-1,-1 0 1,0-1 0,1 1 0,-1-1 0,1 1-1,-1-1 1,1 1 0,-1-1 0,1 0-1,-1 0 1,1 0 0,1 0 0,11 0 488,0-2 0,0 0 0,0-1 0,0 0 0,-1-1 0,16-6 0,6-1 189,-10 3-317,51-13 506,-68 20-829,1-1 0,0 1 0,0 1 0,-1-1 0,1 2 0,14 1 0,-22-2-115,1 0 0,-1 0 0,1 1 0,-1-1 1,1 1-1,-1-1 0,0 1 0,1-1 0,-1 1 0,0 0 0,1 0 1,-1 0-1,0 0 0,0 0 0,0 0 0,0 0 0,0 0 0,0 0 0,0 0 1,0 0-1,0 1 0,-1-1 0,1 0 0,0 1 0,0 1 0,-1-1 53,1 1 0,-1-1 0,0 0-1,0 0 1,0 0 0,-1 0 0,1 1 0,0-1-1,-1 0 1,1 0 0,-1 0 0,0 0-1,0 0 1,0 0 0,0 0 0,-2 3-1,0-5 581,1-6-408,0-7-33,3-1-212,1 0-1,0 0 1,1 0-1,1 0 1,0 0-1,1 1 1,1 0-1,0 0 1,0 0-1,10-13 1,-15 25-90,0 0 1,1 0-1,-1 0 0,0 0 1,0 0-1,0 1 1,1-1-1,-1 0 0,0 1 1,1-1-1,-1 1 1,0-1-1,1 1 1,-1 0-1,1 0 0,-1-1 1,1 1-1,-1 0 1,1 0-1,-1 0 0,1 1 1,-1-1-1,2 1 1,39 11-3130,-23-5 1608,44 4-465,-26-7 784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8.342"/>
    </inkml:context>
    <inkml:brush xml:id="br0">
      <inkml:brushProperty name="width" value="0.05" units="cm"/>
      <inkml:brushProperty name="height" value="0.05" units="cm"/>
    </inkml:brush>
  </inkml:definitions>
  <inkml:trace contextRef="#ctx0" brushRef="#br0">188 285 20804,'-12'4'407,"1"0"0,-1 1 0,1 0-1,0 1 1,1 0 0,-1 0 0,1 1-1,1 1 1,-1 0 0,1 0 0,0 1-1,1 0 1,0 0 0,1 1 0,0 0-1,0 0 1,1 1 0,-6 13 0,11-21-363,0-1 0,0 1 0,0 0 0,0 0 0,0-1 0,1 1 0,-1 0 1,1 0-1,0 0 0,0-1 0,0 5 0,1-5-35,-1-1-1,0 0 1,1 0 0,-1 0 0,1 0-1,0 0 1,-1 0 0,1 0 0,0 0-1,0 0 1,-1 0 0,1 0-1,0 0 1,0 0 0,0 0 0,0-1-1,0 1 1,0 0 0,0-1-1,1 1 1,-1-1 0,0 1 0,0-1-1,0 0 1,1 1 0,-1-1 0,2 0-1,4 1-30,0-1 0,0 0 0,0 0 0,1 0 0,-1-1 0,0 0 0,0 0 0,0-1 0,-1 0 0,1 0 0,0-1 0,-1 0 0,1 0-1,-1 0 1,0-1 0,0 0 0,7-6 0,8-8-527,0-2 0,36-43-1,-37 39-275,-21 33 544,-1 0-1,1 1 0,0 17 0,1-26 289,1 0 0,-1 0 0,0 1 0,1-1 0,-1-1 0,1 1 0,-1 0 0,1 0 0,0 0 0,-1 0 0,1 0 0,0 0-1,-1-1 1,1 1 0,0 0 0,0 0 0,0-1 0,0 1 0,0-1 0,0 1 0,0-1 0,0 1 0,0-1 0,0 0 0,0 1 0,0-1 0,0 0-1,0 0 1,0 0 0,0 0 0,0 0 0,0 0 0,2 0 0,4 0 25,-1-1 0,1 0 0,-1-1 0,11-2 0,9-6-91,0-1 0,0 0 0,-2-2 0,1-1 0,-2-1 0,40-32 0,-44 30-21,0 0 0,-2-2 0,0 1 0,-1-2 1,0 0-1,-2-1 0,20-40 0,-17 17 126,-16 42-26,0 0 1,0-1 0,-1 1-1,1 0 1,-1-1-1,0 1 1,0-1 0,0 1-1,0-1 1,0 1 0,0 0-1,-1-1 1,1 1-1,-1-1 1,1 1 0,-2-3-1,1 5-8,1-1-1,0 1 1,0 0-1,-1-1 1,1 1-1,0 0 1,-1-1-1,1 1 1,0 0-1,-1 0 1,1-1-1,-1 1 1,1 0-1,0 0 1,-1 0 0,1-1-1,-1 1 1,1 0-1,-1 0 1,1 0-1,-1 0 1,1 0-1,0 0 1,-1 0-1,1 0 1,-1 0-1,1 0 1,-1 0-1,-15 9 261,-11 20 232,25-27-452,-13 17 273,1 1-1,0 1 1,1 0 0,-14 34-1,21-40-194,0 0-1,1 0 1,1 0-1,0 1 1,1 0-1,1-1 1,0 1-1,1 17 1,1-28-113,0 0 1,1-1-1,0 1 1,0 0-1,0-1 1,0 1 0,1-1-1,0 0 1,0 1-1,0-1 1,0 0 0,1 0-1,-1 0 1,4 3-1,-4-6-13,-1 1 0,1-1 0,0 0 1,-1 1-1,1-1 0,0 0 0,0 0 0,0-1 0,0 1 0,0 0 0,0-1 0,0 1 0,0-1 0,0 1 0,0-1 0,0 0 0,0 0 0,0 0 0,0 0 0,0 0 0,0-1 0,0 1 0,0 0 0,0-1 1,0 0-1,0 1 0,0-1 0,0 0 0,0 0 0,-1 0 0,1 0 0,0 0 0,2-3 0,5-4 7,0 0 0,0-1 0,-1 0 0,0 0 0,10-17 1,-11 16-8,-1 1 0,2 0 0,-1 0 0,1 0 1,1 1-1,10-9 0,-19 17-6,1 0-1,0 0 1,-1-1 0,1 1-1,-1 0 1,1 0 0,-1-1-1,1 1 1,0 0 0,-1 0-1,1 0 1,-1 0 0,1 0-1,0 0 1,-1 0 0,1 0-1,-1 0 1,1 0 0,-1 1-1,1-1 1,0 0 0,-1 0-1,1 0 1,-1 1 0,1-1-1,-1 0 1,1 1 0,-1-1-1,1 0 1,-1 1 0,1-1-1,-1 1 1,0-1 0,1 1-1,-1-1 1,0 1 0,1-1-1,-1 1 1,0-1 0,1 1-1,-1-1 1,0 2 0,11 30-34,-8-20 29,-2-8 11,1 0-1,-1 0 1,1 1-1,0-1 1,0 0-1,0-1 1,1 1-1,-1 0 1,1-1-1,0 1 1,0-1-1,0 0 1,0 0-1,1 0 1,-1 0-1,1 0 1,-1-1-1,1 0 1,0 0-1,0 0 1,0 0-1,1 0 1,-1-1-1,0 0 1,1 0-1,-1 0 1,0 0-1,1-1 1,-1 0-1,1 0 1,4 0-1,3-2-13,0 0 0,0-1-1,0 0 1,0 0 0,0-2 0,-1 1-1,0-1 1,0-1 0,0 0-1,-1-1 1,1 0 0,-2 0 0,18-18-1,-37 39 5,0 0 1,1 0-1,-8 19 0,-16 23-2410,33-56 2398,0 0 0,0 0-1,0 0 1,0 0 0,0 0 0,0 0 0,0 0-1,0 0 1,0 0 0,0 0 0,0 0 0,0 0-1,0 0 1,0 0 0,-1 0 0,1-1 0,0 1 0,0 0-1,0 0 1,0 0 0,0 0 0,0 0 0,0 0-1,0 0 1,0 0 0,0 0 0,0 0 0,0 0-1,0 0 1,0 0 0,0 0 0,0 0 0,0 0-1,0 0 1,0 0 0,0 0 0,0 0 0,0 0-1,0 0 1,0 0 0,-1 0 0,1 0 0,0 0-1,0 0 1,0 0 0,0 0 0,0 0 0,4-7-587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8.763"/>
    </inkml:context>
    <inkml:brush xml:id="br0">
      <inkml:brushProperty name="width" value="0.05" units="cm"/>
      <inkml:brushProperty name="height" value="0.05" units="cm"/>
    </inkml:brush>
  </inkml:definitions>
  <inkml:trace contextRef="#ctx0" brushRef="#br0">1 7 24173,'1'-5'1769,"1"4"-1361,-1 7-128,6 5-744,3 5-977,3 2-351,7 1 1264,0 1-384,6 0-385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00.239"/>
    </inkml:context>
    <inkml:brush xml:id="br0">
      <inkml:brushProperty name="width" value="0.05" units="cm"/>
      <inkml:brushProperty name="height" value="0.05" units="cm"/>
    </inkml:brush>
  </inkml:definitions>
  <inkml:trace contextRef="#ctx0" brushRef="#br0">1 1 12635,'1'20'571,"2"1"0,0-1 0,1 0-1,1 0 1,1 0 0,12 25 0,-9-22-294,-1 0-1,-1 1 1,7 43-1,-15-45-394,3-38-192,3-8 221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9.150"/>
    </inkml:context>
    <inkml:brush xml:id="br0">
      <inkml:brushProperty name="width" value="0.05" units="cm"/>
      <inkml:brushProperty name="height" value="0.05" units="cm"/>
    </inkml:brush>
  </inkml:definitions>
  <inkml:trace contextRef="#ctx0" brushRef="#br0">142 3 17684,'-1'-2'3691,"1"2"-3636,-9 1 1216,-9 3 517,8 1-1323,0-1-1,1 1 1,-1 0-1,1 1 1,0 0-1,0 1 0,1-1 1,0 2-1,0-1 1,-9 13-1,17-19-469,-1-1 0,0 1 0,1 0-1,-1 0 1,1 0 0,-1 0 0,1 0 0,-1 0-1,1 0 1,0 0 0,-1 0 0,1 0-1,0 0 1,0 0 0,0 0 0,0 0 0,0 0-1,0 0 1,0 1 0,0-1 0,0 0-1,1 0 1,-1 1 0,1 0-34,0-1 1,0 1-1,1-1 1,-1 1-1,0-1 1,0 0-1,1 0 1,-1 1-1,1-1 1,-1 0-1,1 0 0,2 1 1,6 2-269,1 0 0,0 0 1,18 3-1,-19-4 117,36 7-574,-27-7 469,-1 1 1,0 1 0,-1 1 0,1 0 0,16 9-1,-34-14 295,1-1 0,0 0-1,-1 0 1,1 1-1,0-1 1,-1 0-1,1 1 1,-1-1 0,1 0-1,-1 1 1,1-1-1,-1 1 1,1-1 0,-1 1-1,1-1 1,-1 1-1,0-1 1,1 1 0,-1 0-1,0-1 1,1 1-1,-1-1 1,0 1-1,0 0 1,0-1 0,1 1-1,-1 0 1,0-1-1,0 1 1,0 0 0,0-1-1,0 2 1,-1-1 24,0 0 0,0 1 0,0-1 0,0 0 0,0 0 0,0 0 0,0 0 0,0 0 0,-1 0 0,1-1 0,0 1 0,-1 0 0,-1 0 1,-9 4 256,0-1 1,-18 4 0,29-8-261,-9 2 80,-5 2-14,0-1 0,-1 0 0,1-1 0,-28 0 0,43-2-112,0 0 0,0-1 0,0 1 0,0 0-1,0 0 1,0 0 0,0 0 0,-1 0 0,1 0 0,0-1 0,0 1-1,0 0 1,0 0 0,0 0 0,0 0 0,0 0 0,0-1 0,0 1-1,0 0 1,0 0 0,0 0 0,0 0 0,0 0 0,0-1 0,0 1-1,0 0 1,0 0 0,0 0 0,0 0 0,0 0 0,0-1 0,0 1-1,0 0 1,0 0 0,0 0 0,1 0 0,-1 0 0,0-1 0,0 1-1,0 0 1,0 0 0,0 0 0,0 0 0,0 0 0,1 0 0,-1 0-1,0 0 1,0 0 0,0-1 0,0 1 0,0 0 0,1 0 0,-1 0 0,0 0-1,0 0 1,0 0 0,0 0 0,0 0 0,1 0 0,13-8-369,7 0-146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9.540"/>
    </inkml:context>
    <inkml:brush xml:id="br0">
      <inkml:brushProperty name="width" value="0.05" units="cm"/>
      <inkml:brushProperty name="height" value="0.05" units="cm"/>
    </inkml:brush>
  </inkml:definitions>
  <inkml:trace contextRef="#ctx0" brushRef="#br0">213 362 15715,'-33'27'1870,"-67"60"1945,89-76-3210,1 0 0,0 1 1,1 1-1,0-1 0,1 1 0,-9 20 0,16-32-518,0 1 1,0 0-1,1 0 0,-1 0 0,1 0 0,-1 0 1,1 0-1,0 0 0,0 0 0,-1 0 0,1 0 1,1 0-1,-1 0 0,1 3 0,-1-3-54,1-1 0,0 0 0,-1 0 0,1 0 0,0 0 1,0 1-1,0-1 0,0 0 0,0-1 0,0 1 0,0 0 0,0 0 0,0 0 0,0 0 0,1-1 0,-1 1 0,0-1 0,0 1 0,1-1 0,-1 1 0,0-1 1,3 0-1,5 2-23,1-1 0,-1-1 0,1 0 1,-1 0-1,1-1 0,-1 0 0,0 0 1,1-1-1,-1-1 0,0 1 0,0-1 1,14-7-1,-3 0-141,-1-1 1,0-1-1,0 0 0,22-21 0,-20 14-182,-1-1-1,-1-1 0,0-1 0,-2 0 0,-1-2 0,-1 0 0,0 0 0,-2-2 0,-1 1 0,-1-2 0,-2 1 0,0-1 0,7-40 0,-15 56 92,0 0 1,0-1-1,-1 1 1,0 0-1,-4-22 1,3 29 163,1 1 0,-1-1 0,0 1 0,0 0 0,-1-1 0,1 1 0,-1 0 0,0 0 0,1 0 0,-1 0 0,0 0 0,-1 1 0,1-1 0,0 1 0,-1-1 0,0 1 0,1 0 0,-1 0 0,0 0 0,0 0 0,0 0 0,-6-1 0,1 1 123,0 0 1,0 1 0,0 0 0,-1 0 0,1 1 0,0 0 0,0 1-1,0 0 1,-1 0 0,1 1 0,0 0 0,0 0 0,0 1 0,1 0-1,-1 0 1,-8 6 0,8-5 80,0 0 0,1 1 0,-1 0 0,1 1 0,0 0 0,0 0 0,1 0 0,0 1 0,0 0 0,0 0 0,1 1 0,0-1-1,1 1 1,-7 13 0,10-14-149,-1 0-1,1-1 0,0 1 1,1 0-1,0 0 0,0-1 1,0 1-1,1 0 1,0 0-1,0-1 0,1 1 1,0 0-1,0-1 0,0 0 1,1 1-1,0-1 0,0 0 1,0 0-1,8 9 0,7 7-582,0 1-1,2-2 0,26 23 0,35 24-1482,-57-50 1419,0 1 0,-1 1 0,-1 1 0,-1 2 0,25 33 0,-44-52 701,0 0 0,0-1 0,0 1 0,0 0 0,-1 0 0,1 0 0,-1 0 0,0 0 0,0 0 0,-1 0 1,1 0-1,-1 0 0,0 0 0,0 1 0,0-1 0,-1 0 0,0 5 0,0-6 56,-1 0 0,1 1-1,0-1 1,-1 0 0,0 0-1,1-1 1,-1 1 0,0 0 0,-1-1-1,1 1 1,0-1 0,-1 1-1,0-1 1,1 0 0,-1 0 0,0-1-1,0 1 1,0 0 0,0-1-1,0 0 1,-5 2 0,7-3-96,0 1-1,1-1 1,-1 0-1,0 0 1,1 1-1,-1-1 1,0 0 0,1 0-1,-1 0 1,0 0-1,0 0 1,1 0-1,-1 0 1,0 0 0,1 0-1,-1 0 1,0-1-1,0 1 1,1 0 0,-1 0-1,0-1 1,1 1-1,-1 0 1,1-1-1,-1 1 1,0 0 0,1-1-1,-1 1 1,1-1-1,-1 1 1,1-1-1,-1 0 1,1 1 0,0-1-1,-1 1 1,1-1-1,0 0 1,-1 1 0,1-1-1,0 0 1,0 1-1,-1-1 1,1 0-1,0 0 1,0-12-123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29.924"/>
    </inkml:context>
    <inkml:brush xml:id="br0">
      <inkml:brushProperty name="width" value="0.05" units="cm"/>
      <inkml:brushProperty name="height" value="0.05" units="cm"/>
    </inkml:brush>
  </inkml:definitions>
  <inkml:trace contextRef="#ctx0" brushRef="#br0">1 199 15027,'45'7'2236,"0"-3"0,0-1 0,61-4 0,-85-1-1964,-1 0 1,1-2 0,0 0 0,-1-1-1,0-2 1,0 0 0,-1 0-1,0-2 1,26-16 0,-41 22-268,-1 1 1,1-1 0,-1 1 0,1-1-1,-1-1 1,0 1 0,-1 0-1,1-1 1,0 1 0,-1-1-1,0 0 1,0 1 0,0-1 0,2-8-1,-3 9-8,-1 1-1,0 0 0,1-1 1,-1 1-1,0 0 0,-1-1 1,1 1-1,0-1 0,-1 1 1,1 0-1,-1 0 1,0-1-1,0 1 0,0 0 1,0 0-1,0 0 0,0 0 1,0 0-1,-1 0 0,1 0 1,-1 0-1,0 0 1,1 1-1,-1-1 0,0 1 1,0-1-1,0 1 0,-4-2 1,-1-1-7,0 1 0,0 0 0,0 0 0,0 1 0,0 0 0,-1 1 0,1-1 0,-1 1 0,1 1 1,-1 0-1,1 0 0,-1 0 0,1 1 0,-1 0 0,1 0 0,0 1 0,-1 0 0,1 0 0,0 0 0,0 1 0,0 1 0,1-1 1,-10 7-1,8-5 22,0 0 0,0 1 0,0 0 0,1 1 1,0-1-1,0 2 0,1-1 0,0 1 0,0 0 1,0 0-1,1 0 0,1 1 0,-1 0 0,2 0 0,-1 0 1,1 0-1,-3 17 0,5-21-14,0-1 1,1 1-1,0 0 0,0-1 1,1 1-1,-1 0 0,1-1 1,0 1-1,0-1 0,0 1 0,1-1 1,0 1-1,0-1 0,0 0 1,3 5-1,-1-4-94,0 0 0,1 0 0,0 0 0,0-1 0,0 1 1,0-1-1,0 0 0,1-1 0,10 6 0,3-1-125,1-1-1,0-1 1,0-1 0,0 0-1,0-2 1,22 2 0,35-1-290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30.736"/>
    </inkml:context>
    <inkml:brush xml:id="br0">
      <inkml:brushProperty name="width" value="0.05" units="cm"/>
      <inkml:brushProperty name="height" value="0.05" units="cm"/>
    </inkml:brush>
  </inkml:definitions>
  <inkml:trace contextRef="#ctx0" brushRef="#br0">290 7 18148,'9'-7'1816,"-21"26"-1032,-8 14-287,-9 17 1543,1 9-1128,-4 8-400,2 6-40,3-1-144,3-6-55,8-12-137,1-6-152,5-11-361,0-6-271,2-15-584,-2-9 1008,-3-15-200,-1-9-176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31.158"/>
    </inkml:context>
    <inkml:brush xml:id="br0">
      <inkml:brushProperty name="width" value="0.05" units="cm"/>
      <inkml:brushProperty name="height" value="0.05" units="cm"/>
    </inkml:brush>
  </inkml:definitions>
  <inkml:trace contextRef="#ctx0" brushRef="#br0">1 191 14643,'6'-15'495,"1"0"0,1 1 0,0-1-1,1 1 1,21-24 0,-23 31-224,1 0 1,-1 0-1,1 0 0,1 1 1,-1 1-1,1-1 0,0 1 1,0 1-1,1-1 0,17-4 0,-13 6 89,0 0 0,0 0 0,0 2-1,1 0 1,-1 0 0,0 2 0,1-1 0,-1 2-1,0 0 1,0 1 0,0 0 0,16 6-1,-22-5-279,1-1 0,-1 1 0,1 0-1,-1 1 1,-1-1 0,1 2 0,-1-1-1,0 1 1,0 0 0,0 1 0,-1-1-1,0 1 1,0 1 0,-1-1 0,0 1-1,0 0 1,-1 0 0,0 0 0,6 18-1,-8-14-60,1 1 0,-1 0-1,-1-1 1,-1 1 0,1 0-1,-2 0 1,0 0-1,0-1 1,-2 1 0,1 0-1,-1-1 1,-1 0 0,-1 1-1,-9 19 1,-5 3 44,-2-1 0,-1 0-1,-37 42 1,58-75-62,-19 29-310,20-30 280,-1 1 1,1-1 0,0 1 0,0-1 0,0 1-1,0-1 1,0 0 0,-1 1 0,1-1 0,0 1 0,0-1-1,0 1 1,0-1 0,0 1 0,0-1 0,1 1-1,-1-1 1,0 1 0,0-1 0,0 0 0,0 1 0,0-1-1,1 1 1,-1 0 0,1-1-43,0 0 0,-1 1 0,1-1 0,0 0 0,0 1 0,0-1 0,0 0 0,-1 0 0,1 1 0,0-1 0,0 0 0,0 0 0,0 0 0,0 0 0,0 0 0,-1-1 0,1 1 0,1 0 0,8-3-168,0 1 0,0-2 0,12-5 0,-21 9 218,33-15-682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31.561"/>
    </inkml:context>
    <inkml:brush xml:id="br0">
      <inkml:brushProperty name="width" value="0.05" units="cm"/>
      <inkml:brushProperty name="height" value="0.05" units="cm"/>
    </inkml:brush>
  </inkml:definitions>
  <inkml:trace contextRef="#ctx0" brushRef="#br0">136 1 18908,'4'27'2248,"-4"-21"-1782,1 0-1,0 0 1,0-1-1,0 1 1,1 0-1,0-1 1,3 8 0,-4-12-394,0 1 1,0-1-1,0 0 1,1 0 0,-1 1-1,0-1 1,1 0-1,-1 0 1,1 0 0,-1 0-1,1-1 1,-1 1-1,1 0 1,-1-1 0,1 1-1,0-1 1,0 1-1,-1-1 1,1 0 0,0 0-1,-1 0 1,1 0-1,0 0 1,0 0 0,-1 0-1,1 0 1,0-1-1,0 1 1,-1-1 0,3 0-1,-3 1-23,0-1 0,1 1 0,-1 0 0,0 0 0,1-1 0,-1 1 0,0-1 0,0 0 0,1 1 0,-1-1 0,0 0 0,0 0 0,0 1 0,0-1 0,0 0 0,0 0 0,0 0 0,0 0 0,0 0 0,0-1 1,-1 1-1,1 0 0,0 0 0,-1 0 0,1-1 0,-1 1 0,1 0 0,-1-1 0,0 1 0,0 0 0,1-1 0,-1 1 0,0-2 0,-1 1-7,1 0-1,-1 0 1,1 0 0,-1 0 0,0 1 0,0-1 0,0 0 0,0 1 0,0-1 0,0 0-1,0 1 1,0-1 0,-1 1 0,1 0 0,-1-1 0,1 1 0,-1 0 0,1 0 0,-1 0-1,0 0 1,1 0 0,-5-1 0,0 1-32,0 0 1,0 0-1,0 0 0,0 0 1,-1 1-1,1 0 0,0 1 1,0 0-1,0-1 0,-1 2 1,1-1-1,0 1 0,0 0 1,1 0-1,-1 1 0,0-1 0,1 1 1,-7 5-1,6-4-102,-1 0-1,1 0 1,0 1-1,0 0 1,1 0-1,0 1 1,-1 0-1,2 0 1,-1 0-1,1 0 1,0 0 0,0 1-1,1 0 1,-4 10-1,6-16 27,1 0 0,0 0 0,-1 0 0,1 0 0,0 0 0,0 0 1,0 0-1,0 0 0,0-1 0,0 1 0,0 0 0,0 0 0,0 0 0,0 0 0,1 0 0,-1 0 0,0 0 0,1 0 0,-1 0 0,0 0 0,1-1 0,-1 1 0,1 0 0,0 0 1,-1 0-1,1-1 0,0 1 0,-1 0 0,1-1 0,0 1 0,0-1 0,-1 1 0,1-1 0,0 1 0,0-1 0,0 1 0,0-1 0,0 0 0,0 0 0,0 1 0,1-1 1,3 1-80,0-1 1,1 0 0,-1 0-1,0 0 1,1 0 0,7-3 0,28-8-746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32.324"/>
    </inkml:context>
    <inkml:brush xml:id="br0">
      <inkml:brushProperty name="width" value="0.05" units="cm"/>
      <inkml:brushProperty name="height" value="0.05" units="cm"/>
    </inkml:brush>
  </inkml:definitions>
  <inkml:trace contextRef="#ctx0" brushRef="#br0">244 24 13755,'-11'9'780,"-1"0"0,1 1 0,1 0 0,-1 1 0,2 0 1,-14 20-1,4 0 923,-24 48 0,40-71-1547,-1 0-1,2 0 0,-1 0 1,1 0-1,0 0 1,1 0-1,-1 0 1,2 1-1,-1-1 0,1 0 1,2 16-1,2-4-127,1 0 1,1 0-1,13 31 0,-8-25-185,-2 1-1,-1 0 1,-1 0 0,-1 1 0,4 53 0,-10-68 131,0 0 1,-1-1 0,0 1-1,-1 0 1,-1-1 0,-6 21-1,6-25 95,-1 0 0,1-1 0,-1 0 0,-1 1 0,1-1 0,-1-1 0,0 1 0,-1-1 0,0 0 0,0 0 0,-8 6 0,12-10 5,-1-1 1,1 1-1,-1 0 1,0 0 0,0-1-1,0 0 1,1 0-1,-1 0 1,-1 0 0,1 0-1,0 0 1,0-1-1,0 1 1,-6-1 0,8 0-47,-1-1 0,0 1 0,1-1 1,-1 1-1,1-1 0,-1 0 0,1 0 1,0 0-1,-1 1 0,1-1 0,0-1 1,0 1-1,-1 0 0,1 0 0,0 0 1,0-1-1,0 1 0,0 0 0,1-1 1,-1 1-1,0-1 0,0 1 0,1-1 1,-1 1-1,1-1 0,0 1 0,-1-1 1,1 0-1,0 1 0,0-1 0,0-1 1,-1-12-81,1 0 0,0 0-1,1 0 1,1 0 0,1 0 0,0 0 0,0 1 0,8-17 0,5-10-365,32-58 0,-2 20 103,3 2 1,4 3-1,3 2 1,112-111 0,-160 174 351,-7 7-21,0 1-1,1-1 1,-1 1-1,1-1 1,-1 1-1,1-1 1,-1 1-1,1 0 1,0 0-1,0 0 1,-1 0-1,1 0 1,3-1-1,-5 2-8,1 0 0,-1 0 0,0 0 0,0 0 0,0 0 0,1 1 0,-1-1 0,0 0 0,0 0 0,0 0 0,1 0 0,-1 1 0,0-1 0,0 0 0,0 0 0,0 0 0,1 1 0,-1-1 0,0 0 0,0 0 0,0 1 0,0-1 0,0 0 0,0 0 0,0 1 0,0-1 0,0 0 0,0 0 0,0 1 0,0-1 0,0 0 0,0 0 0,0 1 0,0-1 0,0 0 0,0 0 0,0 1 0,0-1 0,0 0 0,-1 0 0,1 1 0,-3 12 179,3-13-179,-18 56 757,11-37-504,1 0 0,0 1 0,2 0 0,0 0 0,-1 27 0,5-46-247,-1 1-1,1 0 1,0-1-1,1 1 1,-1-1 0,0 1-1,0 0 1,1-1 0,-1 1-1,1-1 1,-1 1-1,1-1 1,0 1 0,-1-1-1,1 1 1,0-1-1,0 0 1,0 1 0,0-1-1,0 0 1,0 0 0,1 0-1,-1 0 1,0 0-1,1 0 1,-1 0 0,0 0-1,1 0 1,-1-1-1,1 1 1,0-1 0,-1 1-1,1-1 1,-1 1 0,1-1-1,0 0 1,-1 0-1,1 0 1,-1 0 0,1 0-1,0 0 1,2-1-1,5 0-28,-1-1-1,0 0 1,0-1-1,0 1 1,0-2-1,0 1 1,9-6-1,0-2-84,-1 0 0,-1-1 0,1-1 0,-2 0 0,18-22-1,55-80-868,-49 61 431,-26 43 414,-12 11 126,0 0-1,0 0 1,0 0 0,1 0-1,-1 0 1,0 0-1,0 0 1,0 0 0,1 1-1,-1-1 1,0 0-1,0 0 1,0 0 0,1 0-1,-1 0 1,0 0-1,0 0 1,0 0 0,1 0-1,-1 1 1,0-1-1,0 0 1,0 0 0,0 0-1,0 0 1,1 1-1,-1-1 1,0 0 0,0 0-1,0 0 1,0 0 0,0 1-1,0-1 1,0 0-1,0 1 1,3 28 394,-3-19-255,0-3-58,0-1 1,1 1-1,0-1 0,0 1 1,1-1-1,0 0 0,0 0 1,4 9-1,-5-13-55,1 1-1,-1-1 0,1 0 0,0 1 1,0-1-1,0 0 0,0 0 1,0 0-1,0-1 0,0 1 0,1 0 1,-1-1-1,0 0 0,1 1 1,0-1-1,-1 0 0,1 0 1,0-1-1,-1 1 0,1 0 0,6-1 1,1 1-126,1-1 0,-1-1 1,1 0-1,-1-1 1,0 0-1,1 0 0,-1-1 1,12-5-1,7-4-430,38-23 0,-50 28 197,-17 7 323,1 0 0,-1 0 0,0 0 0,0 0 0,1 0-1,-1 0 1,0 1 0,1-1 0,-1 0 0,0 0 0,0 0 0,1 0-1,-1 0 1,0 0 0,0 0 0,1 1 0,-1-1 0,0 0 0,0 0-1,1 0 1,-1 0 0,0 1 0,0-1 0,0 0 0,1 0 0,-1 1-1,0-1 1,0 0 0,0 1 0,1 1 16,-1 1-1,0 0 1,0 0-1,0-1 1,-1 1 0,1 0-1,-1-1 1,1 1-1,-2 3 1,-3 12 171,2 0 0,0 0 1,0 0-1,2 1 0,1-1 0,0 1 1,1-1-1,1 1 0,6 26 0,-3-20-142,-1 0 0,-1 0 0,-1 0 0,-1 0 0,-1 0 0,-2 1 0,-6 38 0,4-48 35,0-1 0,-1 0 0,0 0 0,-1 0 0,-1-1 0,0 1 0,-1-2 0,0 1 0,-1-1 0,-1 0-1,0-1 1,-1 0 0,-13 11 0,21-20 6,-1 0 1,1-1-1,-1 1 0,1-1 0,-1 0 0,-7 3 0,10-4-59,0-1-1,1 0 1,-1 0-1,0 1 1,0-1-1,0 0 1,0 0-1,0 0 1,0 0-1,0 0 1,0 0-1,0 0 1,0 0-1,0-1 1,1 1-1,-1 0 1,0-1-1,0 1 1,0 0-1,0-1 1,0 1-1,1-1 1,-1 1-1,0-1 1,0 0-1,1 1 0,-1-1 1,1 0-1,-1 1 1,0-1-1,1 0 1,-1 0-1,1 1 1,-1-1-1,1 0 1,0 0-1,-1-1 1,-1-7 31,-1 0 0,1-1-1,1 1 1,0-1 0,0 1 0,1-1 0,1-11 0,0-1-25,0-33-507,3 0 1,21-103-1,-3 71-1567,33-87-1,-34 113 1281,-4 2-46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32.744"/>
    </inkml:context>
    <inkml:brush xml:id="br0">
      <inkml:brushProperty name="width" value="0.05" units="cm"/>
      <inkml:brushProperty name="height" value="0.05" units="cm"/>
    </inkml:brush>
  </inkml:definitions>
  <inkml:trace contextRef="#ctx0" brushRef="#br0">1 0 17828,'10'3'1632,"1"4"-1264,12 2-536,7 1 848,6 4-1512,3 0-40,7 4 592,0-3-248,1 3-208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33.163"/>
    </inkml:context>
    <inkml:brush xml:id="br0">
      <inkml:brushProperty name="width" value="0.05" units="cm"/>
      <inkml:brushProperty name="height" value="0.05" units="cm"/>
    </inkml:brush>
  </inkml:definitions>
  <inkml:trace contextRef="#ctx0" brushRef="#br0">195 6 17700,'-11'-2'1034,"0"1"0,0-1 0,0 2 0,-1 0 1,1 0-1,0 1 0,-15 3 0,21-3-896,-1 0 1,1 1-1,0-1 0,0 1 0,0 0 0,1 1 1,-1-1-1,0 1 0,1 0 0,0 0 0,-1 1 1,1-1-1,0 1 0,1 0 0,-1 0 0,1 0 1,-4 7-1,5-9-148,1 0 0,0 1 0,1-1 1,-1 0-1,0 1 0,1-1 0,-1 1 1,1-1-1,0 1 0,0-1 0,0 1 0,0 0 1,0-1-1,0 1 0,1-1 0,-1 1 1,1-1-1,0 0 0,0 1 0,0-1 0,0 1 1,0-1-1,0 0 0,1 0 0,-1 0 1,1 0-1,-1 0 0,1 0 0,2 2 0,7 6-199,1 1-1,0-2 0,24 16 0,-11-9 14,-17-10 162,0 0 0,-1 1-1,0 0 1,0 0 0,0 0-1,-1 1 1,0 0-1,7 13 1,-11-18 41,-1 0 0,0-1 0,0 1 0,0 0 0,0 0-1,0 0 1,-1 0 0,1 0 0,-1 0 0,0 0 0,0 0 0,0 1 0,0-1-1,-1 0 1,1 0 0,-1 0 0,0 0 0,0 0 0,0 0 0,0-1 0,0 1-1,-1 0 1,1 0 0,-1-1 0,0 1 0,1-1 0,-1 0 0,0 1 0,-1-1 0,-3 3-1,-1 1-90,-1-1-1,0-1 0,-1 0 0,1 0 0,-1 0 0,0-1 0,0 0 0,0-1 0,0 0 0,0 0 0,-17 0 1,-13 2-112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33.534"/>
    </inkml:context>
    <inkml:brush xml:id="br0">
      <inkml:brushProperty name="width" value="0.05" units="cm"/>
      <inkml:brushProperty name="height" value="0.05" units="cm"/>
    </inkml:brush>
  </inkml:definitions>
  <inkml:trace contextRef="#ctx0" brushRef="#br0">269 40 16884,'1'0'151,"-1"-1"1,0 0-1,0 0 0,0 0 1,1 0-1,-1 0 1,0 0-1,0 0 1,0 0-1,-1 0 1,1 0-1,0 0 1,0 0-1,0 0 1,-1 0-1,1 0 0,0 0 1,-1 1-1,1-1 1,-1 0-1,1 0 1,-1 0-1,0 0 1,0 0-1,-1-1 132,0 1-1,0 0 1,1 0-1,-1-1 1,-1 1-1,1 0 1,0 0-1,0 1 1,0-1-1,-3 0 1,-3-1 294,0 1-1,-1 0 1,1 1 0,-15 0 0,11 2-526,0 0 1,0 1 0,1 1 0,0-1-1,-1 2 1,1-1 0,1 2 0,-1 0-1,1 0 1,0 0 0,0 1 0,1 1-1,0 0 1,-13 14 0,21-21-81,0 0 0,0 0 0,0 0 0,0 0 0,1 0 0,-1 0 0,0 0 0,1 0 0,-1 1 0,0-1 0,1 0 0,0 0 0,-1 1 0,1-1 1,0 0-1,-1 0 0,1 1 0,0-1 0,0 0 0,0 1 0,0-1 0,1 2 0,0-2-32,-1 0 0,1 0 0,0-1 0,0 1 1,0 0-1,0 0 0,0-1 0,0 1 0,0 0 0,0-1 0,0 1 0,0-1 1,0 0-1,0 1 0,0-1 0,0 0 0,1 1 0,-1-1 0,0 0 1,0 0-1,0 0 0,0 0 0,1 0 0,-1-1 0,2 1 0,33-4-1072,-9 2 388,0 0 0,38 2 0,-59 1 730,1-1 0,0 1 1,-1 1-1,1-1 1,-1 1-1,0 0 0,1 0 1,-1 1-1,0 0 1,0 0-1,-1 0 1,1 1-1,-1 0 0,0 0 1,6 6-1,-10-10 65,0 1-1,0 0 1,0 0-1,0 0 1,0 1-1,-1-1 1,1 0-1,0 0 1,-1 0-1,1 1 1,-1-1-1,1 0 1,-1 1-1,1-1 0,-1 0 1,0 1-1,0-1 1,0 0-1,0 1 1,0-1-1,0 1 1,0-1-1,0 3 1,-1-2 27,0 0-1,-1-1 1,1 1 0,0 0 0,0-1 0,-1 1 0,1-1-1,-1 1 1,1-1 0,-1 0 0,1 1 0,-1-1-1,0 0 1,-2 1 0,-7 3 284,0-1 0,0 0-1,0 0 1,-16 2 0,17-4-316,0 0 0,0 0 0,0-1-1,0 0 1,0-1 0,-1 0 0,1-1 0,0 0 0,0 0 0,0-1 0,-12-4 0,20 5-90,0 0 1,1 1-1,-1-1 1,1 0-1,-1 0 1,0 0 0,1 0-1,0 0 1,-1-1-1,1 1 1,0 0-1,-1-1 1,1 1-1,0 0 1,0-1 0,0 0-1,0 1 1,1-1-1,-1 0 1,0 1-1,1-1 1,-1 0-1,1 0 1,0 1 0,-1-1-1,1 0 1,0 0-1,0 0 1,0 1-1,0-1 1,0 0-1,1 0 1,-1 0 0,1 1-1,-1-1 1,1-2-1,15-24-487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00.853"/>
    </inkml:context>
    <inkml:brush xml:id="br0">
      <inkml:brushProperty name="width" value="0.05" units="cm"/>
      <inkml:brushProperty name="height" value="0.05" units="cm"/>
    </inkml:brush>
  </inkml:definitions>
  <inkml:trace contextRef="#ctx0" brushRef="#br0">507 50 10682,'-35'1'315,"1"2"0,-1 1 0,1 2 0,0 2 0,-51 17 0,70-19-189,0 1 0,0 0-1,0 1 1,1 1 0,1 0 0,-1 1-1,1 0 1,1 1 0,0 1 0,1 0-1,0 0 1,0 1 0,-14 25-1,16-23-36,2 1 0,-1 0 0,2 1-1,0-1 1,2 1 0,-1 0 0,2 1-1,0-1 1,1 0 0,1 1-1,1 19 1,1-24-74,0 0-1,1-1 1,1 1-1,0 0 1,0-1-1,1 1 1,1-1 0,0 0-1,1-1 1,0 1-1,1-1 1,0 0-1,0-1 1,1 1-1,17 15 1,-8-12-37,1-1 1,0 0-1,1-1 1,0-2-1,1 1 1,0-2-1,1-1 0,0-1 1,0 0-1,0-2 1,1 0-1,31 2 1,-6-3 78,0-2 0,1-2 1,-1-3-1,85-14 1,-93 9 133,0-1 1,-1-2-1,0-2 0,0-1 1,-2-2-1,47-28 1,-65 34-62,-1-2-1,0 0 1,-1-1 0,-1 0 0,0-1 0,0-1 0,-2-1 0,0 0 0,0 0 0,-2-1 0,0-1 0,-1 0 0,-1 0-1,7-21 1,-12 28-90,-1 0-1,0 0 1,-1-1 0,0 1-1,-1-1 1,-1 0-1,0 1 1,0-1-1,-1 1 1,0-1-1,-1 0 1,0 1-1,-1 0 1,-1 0-1,0 0 1,0 0-1,-1 0 1,0 1 0,-1 0-1,0 0 1,0 0-1,-1 1 1,-1 0-1,-10-11 1,2 5-77,-1 1 0,0 0 1,-1 1-1,0 1 0,-1 1 1,-1 0-1,0 2 0,0 0 1,0 1-1,-1 1 0,-43-8 0,32 10-84,0 1-1,0 2 0,1 1 0,-1 2 0,-51 6 1,24 8-98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33.940"/>
    </inkml:context>
    <inkml:brush xml:id="br0">
      <inkml:brushProperty name="width" value="0.05" units="cm"/>
      <inkml:brushProperty name="height" value="0.05" units="cm"/>
    </inkml:brush>
  </inkml:definitions>
  <inkml:trace contextRef="#ctx0" brushRef="#br0">233 0 17676,'0'4'320,"0"0"-1,0 0 1,0 0 0,-1 0 0,0 0-1,1-1 1,-2 1 0,1 0 0,0 0 0,-3 4-1,-4 13 917,6-11-887,0-1 1,0 1-1,1-1 1,0 1-1,1 0 1,0 0-1,1 10 1,-1-18-331,1 0 0,-1 0 1,0 0-1,1 0 1,-1 0-1,1-1 0,-1 1 1,1 0-1,0 0 0,0-1 1,0 1-1,0 0 0,0-1 1,0 1-1,0-1 0,1 0 1,-1 1-1,0-1 0,1 0 1,-1 0-1,1 0 1,-1 0-1,1 0 0,0 0 1,-1 0-1,1 0 0,0-1 1,0 1-1,0-1 0,0 1 1,-1-1-1,1 0 0,0 1 1,0-1-1,0 0 0,0 0 1,0-1-1,0 1 1,-1 0-1,1-1 0,0 1 1,0-1-1,2-1 0,3 0-22,-1-1-1,0 0 0,0 0 0,-1 0 1,1-1-1,0 0 0,-1 0 0,0-1 1,6-5-1,0-1-43,-6 10-139,-5 8 99,-4 13 16,3-18 51,-120 486 896,118-474-826,-33 126 301,28-115-293,-1-1 0,-1-1 0,-19 35-1,26-53-43,0-1 0,0 1 0,-1-1 0,0 0-1,1 0 1,-1 0 0,-1 0 0,1-1 0,0 1-1,-1-1 1,-7 3 0,10-5-20,1 0-1,-1-1 0,0 1 1,1-1-1,-1 0 1,0 1-1,1-1 1,-1 0-1,0 0 1,0 0-1,0 0 1,1 0-1,-1-1 1,0 1-1,1 0 0,-1-1 1,0 1-1,1-1 1,-1 0-1,0 1 1,1-1-1,-1 0 1,1 0-1,-1 0 1,1 0-1,0 0 1,-1-1-1,1 1 0,0 0 1,0-1-1,0 1 1,0-1-1,0 1 1,0-1-1,0 1 1,1-1-1,-1 1 1,0-3-1,-3-7-172,1 1-1,0-1 1,0 0-1,1 0 1,1 0-1,0 0 1,0 0-1,2-19 1,3-5 16,10-51-1,0 26-127,23-61 0,2 20-187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34.594"/>
    </inkml:context>
    <inkml:brush xml:id="br0">
      <inkml:brushProperty name="width" value="0.05" units="cm"/>
      <inkml:brushProperty name="height" value="0.05" units="cm"/>
    </inkml:brush>
  </inkml:definitions>
  <inkml:trace contextRef="#ctx0" brushRef="#br0">305 8 15611,'12'-8'2385,"-14"17"-677,-19 27 335,13-22-1380,-71 131 1760,-113 293-1,189-428-2382,1-5-21,0-1-1,0 1 0,1-1 0,0 1 1,0 0-1,0 0 0,0-1 1,1 1-1,0 0 0,0 6 1,0-11-20,0 1 0,0-1 0,1 1 0,-1 0 0,0-1 0,0 1 0,0-1 0,0 1 0,1 0 0,-1-1 0,0 1 0,1-1 0,-1 1 0,0-1 0,1 1 0,-1-1 0,1 1 0,-1-1 0,0 1 0,1-1 0,-1 0 0,1 1 0,-1-1 0,1 0 1,0 1-1,-1-1 0,1 0 0,-1 0 0,1 0 0,0 1 0,0-1 0,1 0-12,0 0 1,0-1-1,0 1 0,-1-1 1,1 1-1,0-1 0,-1 0 1,1 1-1,0-1 1,-1 0-1,3-1 0,3-4-65,0 1-1,0-1 0,11-13 0,0-4-87,-2-1 1,0 0-1,-2-1 0,15-35 1,-7 7-315,17-67 1,-34 105 344,-2 0 0,4-22 0,-8 35 7,-1 5 54,-4 16 47,-6 26 172,9-27-23,0 0 1,1 0-1,2 0 1,1 25-1,-1-39-92,0 0 1,1 0-1,-1 0 1,1 0-1,0 0 1,1-1-1,-1 1 1,1 0-1,-1-1 1,1 1-1,0-1 1,0 0-1,1 1 1,-1-1-1,1 0 0,0 0 1,-1 0-1,1-1 1,0 1-1,1-1 1,-1 0-1,0 0 1,1 0-1,-1 0 1,1 0-1,5 1 1,2-1 10,0 0 0,0 0 0,0-1 0,0-1 0,0 0 1,1 0-1,-1-1 0,0-1 0,0 0 0,20-6 0,7-5 40,57-26 0,-94 38-79,52-25 26,-29 13-38,0 2 0,1 0 0,43-12 0,-67 23 10,1 0-1,-1 0 1,0-1 0,0 1 0,1 0 0,-1 0-1,0 0 1,0 0 0,1 0 0,-1 0 0,0 1-1,0-1 1,0 0 0,1 1 0,-1-1 0,2 2-1,-3-2 4,1 1-1,0-1 1,-1 1-1,1-1 1,-1 1-1,1 0 0,-1-1 1,1 1-1,-1 0 1,0 0-1,1-1 1,-1 1-1,0 0 1,0 0-1,0 0 0,1-1 1,-1 1-1,0 0 1,0 1-1,-1 4 29,1-1 1,-1 1-1,0 0 0,-1-1 0,-2 10 0,2-9 5,-8 21 154,2-7 51,-7 32 0,14-47-190,0-1 1,1 0 0,-1 1-1,1-1 1,0 0 0,0 1-1,0-1 1,1 1 0,-1-1-1,1 0 1,0 0-1,0 1 1,4 6 0,-4-9-26,0 0 0,0-1 0,1 1 0,-1 0 0,1 0 1,-1-1-1,1 1 0,0-1 0,-1 0 0,1 1 0,0-1 0,0 0 1,0 0-1,0 0 0,0 0 0,3 0 0,0 0 5,0 0 1,0 0-1,0 0 0,0-1 0,0 0 1,10-1-1,-1-1-28,0-1 1,1 0-1,-1-1 0,16-8 1,21-12-372,0-3 1,-2-2 0,67-52-1,-111 77 315,19-11-201,-24 15 254,0 0-1,0-1 1,1 1-1,-1 0 1,0 0-1,1 0 1,-1 0 0,1 0-1,-1 0 1,0 0-1,1 0 1,-1 0-1,0 0 1,1 0 0,-1 0-1,0 0 1,1 0-1,-1 0 1,1 0-1,-1 0 1,0 0-1,1 0 1,-1 1 0,0-1-1,1 0 1,-1 0-1,0 0 1,0 1-1,1-1 1,-1 0 0,0 0-1,0 1 1,1-1-1,-1 0 1,0 1-1,0-1 1,1 0-1,-1 0 1,0 1 0,0-1-1,0 1 1,0-1-1,0 0 1,0 1-1,0-1 1,0 0 0,0 1-1,0-1 1,0 0-1,0 1 1,0-1-1,0 0 1,0 1-1,0-1 1,0 1 0,0-1-1,0 0 1,0 1-1,-1 0 1,-9 41 538,8-37-445,0 0 1,0 1-1,0-1 0,1 1 1,0 0-1,0-1 1,1 1-1,-1 0 1,1 0-1,0-1 0,1 1 1,1 7-1,-1-12-79,-1 1-1,1-1 1,0 1-1,0-1 1,0 1-1,0-1 1,0 0-1,0 0 1,1 1-1,-1-1 1,0 0-1,1 0 1,-1 0-1,1 0 1,-1 0-1,1-1 1,-1 1-1,1 0 1,-1-1-1,4 1 1,37 5-403,-34-6 285,172 3-5560,-61-7-5208,-117 4 10557,-1 0 0,1 0 0,-1-1 0,0 1 0,1 0 0,-1-1 0,1 0 0,-1 1 0,0-1 0,0 1 0,1-1-1,-1 0 1,0 0 0,0 0 0,0 0 0,0 0 0,0 0 0,0 0 0,0 0 0,0 0 0,0 0 0,0-1 0,-1 1 0,1 0 0,0-1 0,-1 1-1,1 0 1,-1-2 0,3-3 394,6-14-177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35.042"/>
    </inkml:context>
    <inkml:brush xml:id="br0">
      <inkml:brushProperty name="width" value="0.05" units="cm"/>
      <inkml:brushProperty name="height" value="0.05" units="cm"/>
    </inkml:brush>
  </inkml:definitions>
  <inkml:trace contextRef="#ctx0" brushRef="#br0">84 190 20420,'2'4'472,"0"1"-1,-1 0 1,0-1-1,0 1 0,0 0 1,0 6-1,0-8-232,-1 1 0,0 0-1,1-1 1,0 1 0,0 0 0,0-1-1,3 6 1,-3-7-171,1-1 0,-1 1 0,0 0 0,1-1 0,0 1 0,-1-1 0,1 1 1,0-1-1,0 0 0,0 0 0,0 0 0,0 0 0,0 0 0,0 0 0,0-1 0,0 1 0,3 0 0,5 0-13,1 1 0,-1-2 0,0 0 0,0 0 1,0-1-1,1 0 0,-1 0 0,0-1 0,0-1 0,-1 0 0,1 0 0,10-6 0,-5 3-54,0-2 0,-1 0-1,-1 0 1,1-1-1,-1-1 1,22-21-1,-29 25-1,-1-1 0,0 1 0,0-1 0,-1 0 0,0 0-1,0 0 1,0-1 0,-1 1 0,0-1 0,3-13 0,-5 18 1,-1 0 0,1 0 0,-1 0 0,0 0 0,0 0 0,0 0-1,0 0 1,-1 0 0,1 1 0,-1-1 0,1 0 0,-1 0 0,0 0 0,0 0 0,-1 1 0,1-1 0,-1 1 0,1-1 0,-1 1 0,0-1 0,1 1 0,-1 0 0,-1 0 0,1 0 0,0 0 0,0 0 0,-1 0 0,1 1 0,-1-1 0,1 1 0,-1-1 0,-3 0 0,-3-1 13,0 1-1,0-1 1,-1 2 0,1-1 0,-1 1-1,1 1 1,-1 0 0,0 0 0,1 0 0,-1 2-1,1-1 1,-1 1 0,1 0 0,0 1-1,-11 5 1,1-1 87,1 2 0,-1 0 0,1 1-1,1 1 1,0 1 0,-17 15 0,23-17 14,1 0 1,0 1-1,0 0 0,1 0 1,1 1-1,0 0 1,-13 26-1,19-34-96,1 0 1,-1 0-1,1 0 1,-1 1-1,1-1 1,0 0-1,1 1 1,-1-1-1,1 0 1,0 1-1,0-1 1,0 0-1,1 1 1,-1-1-1,1 0 1,0 1-1,0-1 1,1 0-1,-1 0 1,1 0-1,0 0 1,0 0-1,1 0 1,-1-1-1,1 1 1,-1-1-1,1 1 1,0-1-1,0 0 1,5 3-1,1 0-158,0 0-1,1-1 1,0 0-1,-1 0 1,2-1-1,-1-1 0,0 0 1,1 0-1,-1-1 1,1 0-1,14 0 1,-12-1-5,0-1 0,0 0 1,1-1-1,-1-1 0,0 0 1,0 0-1,0-2 0,23-8 0,28-23-453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40.092"/>
    </inkml:context>
    <inkml:brush xml:id="br0">
      <inkml:brushProperty name="width" value="0.05" units="cm"/>
      <inkml:brushProperty name="height" value="0.05" units="cm"/>
    </inkml:brush>
  </inkml:definitions>
  <inkml:trace contextRef="#ctx0" brushRef="#br0">0 1 11154,'287'61'1050,"2"-13"0,417 17-1,15-53-911,0-25-213,-205 2-59,2420 37-344,-2796-20 538,624 0 1280,-734-7-1160,-8 1 96,-1-1 0,1-1-1,-1-1 1,0-1 0,41-12 0,-61 16-244,0-1-1,0 1 1,0-1 0,0 1 0,0-1-1,0 1 1,0-1 0,0 1 0,0-1-1,0 0 1,0 1 0,0-1 0,0 0-1,-1 0 1,1 0 0,0 0 0,-1 0-1,2-1 1,-2 1 5,0 1-1,0-1 1,-1 0-1,1 1 0,0-1 1,0 0-1,0 1 1,0-1-1,0 1 1,-1-1-1,1 1 1,0-1-1,-1 1 0,1-1 1,0 1-1,-1-1 1,1 1-1,0-1 1,-1 1-1,1-1 1,-1 1-1,1 0 0,-2-1 1,-4-3 168,0 0 0,-1 1 0,1 0 0,-9-3 0,13 6-222,-25-9 282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40.840"/>
    </inkml:context>
    <inkml:brush xml:id="br0">
      <inkml:brushProperty name="width" value="0.05" units="cm"/>
      <inkml:brushProperty name="height" value="0.05" units="cm"/>
    </inkml:brush>
  </inkml:definitions>
  <inkml:trace contextRef="#ctx0" brushRef="#br0">277 38 11963,'-27'-38'2911,"26"42"-2702,-1 0 0,1 0 0,0 1 0,0-1 0,0 8-1,-3 26-71,-156 1064-1084,92-709 372,63-361 698,2-1-1,1 59 1,2-79-85,1-1 1,0 1-1,1 0 1,0-1-1,1 1 1,0-1-1,1 1 1,0-1-1,0 0 0,1-1 1,11 17-1,-13-22-27,0-1 0,0 0-1,0-1 1,0 1 0,0 0 0,1-1-1,-1 0 1,1 0 0,-1 0-1,1 0 1,0 0 0,0-1 0,0 0-1,0 0 1,0 0 0,0 0-1,0-1 1,0 1 0,0-1 0,0 0-1,0 0 1,0-1 0,1 1-1,-1-1 1,0 0 0,0 0 0,0 0-1,5-3 1,39-21 14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41.416"/>
    </inkml:context>
    <inkml:brush xml:id="br0">
      <inkml:brushProperty name="width" value="0.05" units="cm"/>
      <inkml:brushProperty name="height" value="0.05" units="cm"/>
    </inkml:brush>
  </inkml:definitions>
  <inkml:trace contextRef="#ctx0" brushRef="#br0">3392 1 14043,'-29'6'412,"-32"2"0,-19 4-545,-344 48-399,276-44 478,-967 158-330,379-15 424,233-46-53,441-98-122,-42 8-928,94-21 985,0-1 0,0-1-1,0 0 1,0 0 0,0-1-1,0 0 1,-18-4 0,-3-9-263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37.356"/>
    </inkml:context>
    <inkml:brush xml:id="br0">
      <inkml:brushProperty name="width" value="0.05" units="cm"/>
      <inkml:brushProperty name="height" value="0.05" units="cm"/>
    </inkml:brush>
  </inkml:definitions>
  <inkml:trace contextRef="#ctx0" brushRef="#br0">605 26 13363,'1'-1'62,"-1"0"0,0 0 0,1 0 0,-1 0 0,0 1 0,0-1 0,0 0 0,1 0 0,-1 0 0,0 0 0,0 0 0,-1 0 0,1 0 0,0 0 0,0 0 0,0 0 0,-1 0 0,1 0 0,0 0 0,-1 0 0,1 0 0,-1 0-1,1 0 1,-1 0 0,0 0 0,0 1-22,0 0 0,0 0-1,0 0 1,0 0 0,0 0-1,0 0 1,0 1 0,0-1-1,0 0 1,0 1 0,0-1-1,0 1 1,1-1 0,-1 1-1,0-1 1,0 1 0,0 0-1,1-1 1,-1 1 0,0 0-1,1-1 1,-1 1 0,1 0-1,-1 0 1,1 0-1,-1 0 1,0 1 0,-88 153 817,51-84-809,-90 142 76,-171 215 0,293-421-208,5-5 13,-1 0 1,0 0 0,0 0 0,1 0 0,-1 0 0,1 0 0,0 1 0,0-1 0,0 0 0,0 1 0,0-1 0,0 1 0,0 5 0,11-21-756,2-7 494,4-11-104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37.746"/>
    </inkml:context>
    <inkml:brush xml:id="br0">
      <inkml:brushProperty name="width" value="0.05" units="cm"/>
      <inkml:brushProperty name="height" value="0.05" units="cm"/>
    </inkml:brush>
  </inkml:definitions>
  <inkml:trace contextRef="#ctx0" brushRef="#br0">22 521 10794,'-9'-4'1072,"-3"-3"2260,12 7-3272,0-1 0,0 1-1,0 0 1,0-1 0,0 1 0,0 0 0,0 0 0,1-1-1,-1 1 1,0 0 0,0-1 0,0 1 0,0 0-1,0 0 1,1-1 0,-1 1 0,0 0 0,0 0-1,0 0 1,1-1 0,-1 1 0,0 0 0,0 0 0,1 0-1,-1 0 1,0-1 0,1 1 0,-1 0 0,0 0-1,0 0 1,1 0 0,-1 0 0,0 0 0,1 0 0,-1 0-1,0 0 1,1 0 0,-1 0 0,0 0 0,1 0-1,7-3 68,-1 0 0,1 0-1,-1-1 1,0 0 0,0-1-1,0 0 1,6-5-1,43-44 153,-36 33-160,277-283 590,-282 289-701,0 0 0,1 2 1,33-22-1,-47 34-8,0 0 0,0 0 0,0 0 1,-1 0-1,1 0 0,0 1 0,0-1 0,1 1 0,-1-1 1,3 1-1,-4 0 0,0 0 0,0 0-1,-1 0 1,1 0 0,0 1 0,0-1 0,-1 0 0,1 0 0,0 1 0,-1-1 0,1 0-1,0 1 1,-1-1 0,1 1 0,-1-1 0,1 1 0,-1-1 0,1 1 0,-1 0 0,1-1-1,0 2 1,0 1-2,0 1 0,1 0 0,-2-1 1,1 1-1,0 0 0,-1 0 0,0 0 0,1 0 0,-2-1 0,1 1 0,-1 6 0,-8 41-75,-2 0-1,-25 74 1,21-81 319,2 0-1,2 1 1,-9 75 0,20-111-152,0 0-1,0 1 1,2 10 0,-1-18-75,-1 1 0,1 0 0,-1-1 0,1 1 0,0-1-1,0 1 1,0-1 0,1 1 0,-1-1 0,0 0 0,1 0 0,0 1 0,2 2 0,-1-3 15,1 0 0,-1-1 0,0 1 0,1-1 0,-1 1 0,1-1 0,6 2 0,-9-3-27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38.908"/>
    </inkml:context>
    <inkml:brush xml:id="br0">
      <inkml:brushProperty name="width" value="0.05" units="cm"/>
      <inkml:brushProperty name="height" value="0.05" units="cm"/>
    </inkml:brush>
  </inkml:definitions>
  <inkml:trace contextRef="#ctx0" brushRef="#br0">124 0 19644,'-2'4'232,"1"0"1,0 0-1,0 0 0,0-1 1,0 1-1,0 5 0,-3 14-169,0-13 15,-8 23 118,2 0 0,1 1-1,-8 62 1,10 74-497,7-169 246,0 0 0,0 0 0,0 0 1,0 0-1,0 0 0,0 0 0,-1 0 1,1 0-1,0 0 0,-1 0 0,1 0 1,0-1-1,-1 1 0,1 0 0,-1 0 1,1 0-1,-1-1 0,-1 2 0,2-2 22,0 0 0,-1 0 0,1 0 0,-1 0 0,1 0 0,-1 0 0,1-1 0,-1 1 0,1 0 0,-1 0 0,1-1 0,0 1 0,-1 0 0,1 0 0,0-1 0,-1 1 0,1-1 0,0 1-1,-1 0 1,1-1 0,0 1 0,-1-1 0,1 1 0,0-1 0,-19-40-851,17 35 846,-13-32-558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39.313"/>
    </inkml:context>
    <inkml:brush xml:id="br0">
      <inkml:brushProperty name="width" value="0.05" units="cm"/>
      <inkml:brushProperty name="height" value="0.05" units="cm"/>
    </inkml:brush>
  </inkml:definitions>
  <inkml:trace contextRef="#ctx0" brushRef="#br0">38 84 16043,'-16'-16'1817,"3"6"-1041,4 1 1104,12 7-567,14-1-337,6-2-168,13 0-288,7-4-120,13 5-80,6-3-8,5 1-224,-1 3-248,-4 0-640,-2 2-360,-11 1 912,-11 0-192,-15 0-160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03.447"/>
    </inkml:context>
    <inkml:brush xml:id="br0">
      <inkml:brushProperty name="width" value="0.05" units="cm"/>
      <inkml:brushProperty name="height" value="0.05" units="cm"/>
    </inkml:brush>
  </inkml:definitions>
  <inkml:trace contextRef="#ctx0" brushRef="#br0">22 231 16572,'-1'0'79,"0"1"0,0-1 0,0 1 0,0-1 0,0 1 0,0 0 1,0-1-1,0 1 0,0 0 0,0 0 0,0 0 0,1-1 1,-1 1-1,0 0 0,1 0 0,-1 0 0,1 0 0,-1 0 1,1 0-1,-1 1 0,1-1 0,0 0 0,-1 0 0,1 0 0,0 0 1,0 0-1,0 3 0,-3 36 605,3-39-609,12 202 1799,-5-137-1708,-3 83 1,-4-148-166,0 4 35,0-1 0,0 1 1,-1 0-1,1 0 0,-1 0 0,-1 0 0,-1 4 1,3-9-34,0 0 1,0 0-1,0 1 1,0-1-1,0 0 1,0 0-1,0 0 1,0 0-1,-1 0 1,1 0-1,0 0 1,0 0-1,0 0 1,0 0-1,0 0 1,0 0-1,-1 1 1,1-1-1,0 0 1,0 0-1,0 0 1,0 0-1,0 0 1,-1 0 0,1 0-1,0 0 1,0 0-1,0-1 1,0 1-1,0 0 1,-1 0-1,1 0 1,0 0-1,0 0 1,0 0-1,0 0 1,0 0-1,0 0 1,0 0-1,-1 0 1,1 0-1,0-1 1,0 1-1,0 0 1,0 0-1,0 0 1,0 0-1,0 0 1,0 0-1,0-1 1,0 1-1,0 0 1,0 0-1,0 0 1,0 0-1,0 0 1,-1 0-1,1-1 1,1 1-1,-1 0 1,0 0-1,0 0 1,0 0-1,0 0 1,0-1-1,0 1 1,0 0 0,0 0-1,-3-15 99,4-63 57,4 1 0,20-113 0,-14 117-187,-5 30 9,30-188 98,-35 225-68,0 1 13,0 0-1,0 0 0,1 0 0,-1 0 0,4-7 1,-4 12-19,-1-1 0,0 1 0,1-1 1,-1 1-1,0-1 0,1 1 1,-1-1-1,1 1 0,-1-1 1,1 1-1,-1 0 0,1-1 1,-1 1-1,1 0 0,-1 0 1,1-1-1,-1 1 0,1 0 1,0 0-1,0-1 0,0 2 4,0-1-1,0 0 0,0 0 0,0 1 1,0-1-1,0 0 0,0 1 1,0-1-1,0 1 0,0-1 0,0 1 1,0-1-1,0 1 0,0 0 0,-1-1 1,2 2-1,8 8 18,0 0-1,-1 1 1,0 0 0,-1 1-1,0 0 1,11 24 0,-16-30-24,-1-1 0,0 1 1,0 0-1,0-1 1,-1 1-1,0 0 0,0 0 1,0 0-1,-1 0 1,0 0-1,0 0 0,0 0 1,-1 0-1,0 0 1,0 0-1,-1 0 1,1-1-1,-6 12 0,3-10-5,-1 0-1,1 0 1,-1-1-1,-1 0 1,1 0-1,-1 0 0,0 0 1,0-1-1,-1 0 1,0 0-1,0-1 1,0 0-1,0 0 1,-1-1-1,1 0 0,-1 0 1,0-1-1,0 0 1,0 0-1,-13 1 1,20-3-60,-1 1 1,0-1-1,0 0 1,1 0-1,-1 0 1,0 0 0,0 0-1,0 0 1,1 0-1,-1-1 1,0 1-1,0 0 1,1-1-1,-1 0 1,0 1 0,1-1-1,-1 0 1,1 0-1,-1 0 1,1 0-1,-1 0 1,1 0-1,0-1 1,-1 1-1,1 0 1,0-1 0,0 1-1,0 0 1,0-1-1,0 0 1,1 1-1,-1-1 1,0 0-1,1 1 1,-1-1 0,1 0-1,-1 1 1,1-1-1,0-3 1,-1-5-72,2 0-1,0 1 1,0-1 0,0 1 0,1-1 0,0 1-1,6-12 1,16-38-630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39.686"/>
    </inkml:context>
    <inkml:brush xml:id="br0">
      <inkml:brushProperty name="width" value="0.05" units="cm"/>
      <inkml:brushProperty name="height" value="0.05" units="cm"/>
    </inkml:brush>
  </inkml:definitions>
  <inkml:trace contextRef="#ctx0" brushRef="#br0">19 44 12107,'-13'20'1712,"7"-6"-688,7-4-264,11-8 2105,8-4-1217,10-5-295,6-3-121,8 0-240,2 0-112,4-1-520,-1 2-400,-2 3-936,-5 1-336,-6 0 984,-7-2-272,-5 0-281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40.106"/>
    </inkml:context>
    <inkml:brush xml:id="br0">
      <inkml:brushProperty name="width" value="0.05" units="cm"/>
      <inkml:brushProperty name="height" value="0.05" units="cm"/>
    </inkml:brush>
  </inkml:definitions>
  <inkml:trace contextRef="#ctx0" brushRef="#br0">48 0 17716,'-10'24'572,"2"1"0,0 0 0,2 0 0,1 0 0,0 1 1,2-1-1,1 1 0,2 0 0,0 0 0,1 0 0,6 28 0,-6-50-520,0 0-1,0 0 1,0-1 0,1 1-1,-1-1 1,1 1 0,0-1-1,2 4 1,-3-7-37,-1 1 0,1 0 0,-1-1 0,1 1 0,-1-1 0,1 1 0,0-1 0,-1 1 0,1-1 0,-1 1 0,1-1 0,0 1 0,-1-1 0,1 0 0,0 0 0,0 1 0,-1-1 0,1 0 0,0 0 0,0 0 0,-1 0 0,1 0 0,0 0 0,0 0 0,0 0 0,-1 0 0,1 0 0,0 0 0,0 0 0,-1-1 0,1 1 0,0 0 0,-1 0 0,1-1 0,0 1 0,-1-1 0,1 1 0,0-1 0,-1 1 0,1-1 0,-1 1 0,1-1 0,-1 1 0,1-1 0,-1 0 0,1 0 0,3-5 84,0 0-1,-1 0 1,1 0 0,-2-1 0,1 1-1,-1-1 1,3-9 0,9-55 445,-12 62-477,2-12 12,-1 0-1,-1 0 0,-1 0 0,-1-1 0,0 1 0,-5-26 0,0 35-114,0 12-203,5 1 210,-1-1 1,1 1 0,0 0 0,0-1 0,0 1 0,0 0 0,0 0 0,0-1 0,0 1 0,0 0 0,0-1 0,0 1 0,1 0 0,-1-1 0,0 1 0,0 0-1,1-1 1,-1 1 0,0-1 0,1 1 0,-1-1 0,0 1 0,1 0 0,-1-1 0,1 1 0,-1-1 0,1 0 0,0 1 0,4 3-221,1-1 0,-1 0 0,0 0 0,1 0 0,0-1 0,0 0 0,-1 0 1,1-1-1,0 0 0,0 0 0,1 0 0,-1 0 0,10-1 0,10-1-1501,45-7 1,-68 7 1635,71-16-2308,-50 10 2397,30-3 0,-54 12 371,-1 0 1,0 0-1,0 1 0,1-1 1,-2 0-1,1 0 1,0 0-1,-2 3 1,-12 15 968,2 1 1,-11 24-1,20-39-1170,2 0 0,-1 1 0,1-1 1,0 1-1,0 0 0,0-1 0,1 1 0,0 0 0,1 0 0,0 0 1,0 0-1,1 8 0,-1-14-134,0 0-1,0 0 1,0-1 0,1 1-1,-1 0 1,0 0 0,1-1-1,-1 1 1,1 0 0,-1 0-1,0-1 1,1 1 0,0 0-1,-1-1 1,1 1 0,-1-1-1,1 1 1,0-1-1,-1 1 1,1-1 0,0 1-1,0-1 1,-1 0 0,1 1-1,0-1 1,0 0 0,-1 0-1,1 1 1,0-1 0,0 0-1,0 0 1,0 0 0,-1 0-1,1 0 1,0 0 0,0 0-1,0 0 1,0-1 0,-1 1-1,3-1 1,1 0-5,1-1 0,0 0 0,0 0 0,-1 0 0,7-5 0,6-6 25,-1 0-1,-1-1 0,23-25 1,16-16 61,-52 53-89,-1 1 0,0 0 0,0 0 0,0 0 0,1 0 0,-1 0 1,1 0-1,-1 0 0,1 0 0,-1 1 0,1-1 0,-1 1 0,3-2 0,-3 3 1,0-1 1,-1 1-1,1 0 0,-1-1 0,1 1 0,0-1 0,-1 1 0,1 0 0,-1-1 0,0 1 0,1 0 0,-1 0 0,0-1 0,1 1 0,-1 0 0,0 0 0,0 0 0,0-1 1,1 1-1,-1 0 0,0 0 0,0 0 0,0 0 0,0-1 0,-1 1 0,1 1 0,0 2 13,0-1 0,1 0-1,-1 1 1,1-1 0,-1 0-1,1 1 1,0-1 0,0 0 0,1 0-1,-1 0 1,1 0 0,-1 0 0,1 0-1,0-1 1,0 1 0,0 0 0,1-1-1,-1 1 1,4 1 0,-2-1 0,0-1 0,0 0 0,1 0 0,-1 0 0,1 0 0,-1-1 0,1 0 0,0 0 0,-1 0 0,1-1 0,0 1 0,0-1 0,6-1 1,8-1 6,0-1 1,0-2 0,0 1-1,0-2 1,-1-1 0,19-9-1,31-10 5,-68 26-31,1-1-1,0 1 1,0 0 0,-1-1 0,1 1 0,0 0-1,0 0 1,0-1 0,0 1 0,0 0 0,-1 0-1,1 0 1,0 0 0,0 0 0,0 0 0,0 0-1,0 0 1,0 1 0,-1-1 0,1 0-1,0 0 1,0 1 0,0-1 0,-1 1 0,1-1-1,0 0 1,0 1 0,-1 0 0,1-1 0,0 1-1,0 1 1,0 0 16,0 1 0,0 0 1,0 0-1,0 0 0,-1 0 0,0 0 0,0 0 1,0 3-1,1-2-48,-1 1 0,0 0 1,1-1-1,0 0 1,1 7-1,-1-10-7,-1 0 1,1 0-1,-1 0 0,1 0 1,0 0-1,-1 0 1,1 0-1,0 0 0,0 0 1,0 0-1,0 0 1,0-1-1,0 1 0,0 0 1,0-1-1,0 1 1,0 0-1,0-1 0,0 0 1,0 1-1,1-1 0,-1 0 1,0 1-1,2-1 1,2 0-330,1 0 0,0 0 1,-1 0-1,1-1 0,-1 0 1,1 0-1,-1 0 0,0-1 1,1 0-1,-1 0 0,6-3 1,8-5-1063,27-20 0,-33 21 1183,26-18-1212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40.530"/>
    </inkml:context>
    <inkml:brush xml:id="br0">
      <inkml:brushProperty name="width" value="0.05" units="cm"/>
      <inkml:brushProperty name="height" value="0.05" units="cm"/>
    </inkml:brush>
  </inkml:definitions>
  <inkml:trace contextRef="#ctx0" brushRef="#br0">146 0 20204,'-51'33'4458,"43"-29"-4120,-1 0 1,2 1 0,-1 0-1,0 0 1,1 1 0,0 0 0,0 0-1,1 1 1,-1 0 0,-6 10-1,12-16-449,0 0-1,1 0 0,-1 0 1,0 0-1,0 1 0,1-1 1,-1 0-1,1 0 0,-1 1 1,1-1-1,0 0 0,0 1 1,-1-1-1,1 0 0,0 1 1,0-1-1,0 0 0,0 1 1,0-1-1,1 0 0,-1 1 1,0-1-1,1 0 0,-1 0 1,1 1-1,-1-1 0,1 0 1,0 0-1,-1 0 0,1 1 1,0-1-1,0 0 0,0 0 1,0 0-1,-1-1 0,2 1 1,-1 0-1,0 0 0,0 0 1,0-1-1,0 1 0,0 0 1,1-1-1,-1 1 0,0-1 1,0 0-1,1 1 0,-1-1 1,0 0-1,2 0 0,6 2-401,1-1 0,-1 0 0,0 0 0,1-1 0,15-2 0,5-3-417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40.979"/>
    </inkml:context>
    <inkml:brush xml:id="br0">
      <inkml:brushProperty name="width" value="0.05" units="cm"/>
      <inkml:brushProperty name="height" value="0.05" units="cm"/>
    </inkml:brush>
  </inkml:definitions>
  <inkml:trace contextRef="#ctx0" brushRef="#br0">368 12 11042,'0'0'77,"0"0"0,1 0 0,-1-1 0,0 1-1,0 0 1,0 0 0,0-1 0,0 1 0,0 0 0,0 0-1,0-1 1,0 1 0,0 0 0,0-1 0,0 1-1,0 0 1,0 0 0,0-1 0,0 1 0,0 0 0,0 0-1,0-1 1,0 1 0,0 0 0,0 0 0,0-1-1,-1 1 1,1 0 0,0 0 0,0-1 0,0 1 0,-1 0-1,1 0 1,0 0 0,-1-1 0,-11-2 3368,-14 5 1088,-33 15-253,-20 6-2973,70-19-1283,0 0 0,1 0 0,-1 1 1,1-1-1,0 2 0,0-1 0,-11 12 1,-3 4 5,-20 27 0,-5 5 194,71-72-1057,11-2-3439,28-20-7013,-47 27 8973,-13 10 1677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41.399"/>
    </inkml:context>
    <inkml:brush xml:id="br0">
      <inkml:brushProperty name="width" value="0.05" units="cm"/>
      <inkml:brushProperty name="height" value="0.05" units="cm"/>
    </inkml:brush>
  </inkml:definitions>
  <inkml:trace contextRef="#ctx0" brushRef="#br0">183 2 12099,'-26'0'4356,"17"-1"-2831,0 1-1,0 0 1,0 1 0,-10 1-1,15-1-1338,0 0-1,1 1 1,-1-1 0,1 1-1,-1 0 1,1 0-1,0 0 1,0 0-1,0 0 1,0 1 0,0-1-1,0 1 1,-3 4-1,-1 3-48,1 0 0,0 1-1,0 0 1,1 0-1,0 0 1,1 0 0,1 1-1,0 0 1,0 0-1,1 0 1,1 0 0,0 0-1,0 0 1,1 0 0,3 23-1,-2-32-148,-1 0 0,1 0-1,0 0 1,-1 0 0,1 0-1,1 0 1,-1 0 0,0-1-1,1 1 1,-1 0 0,1-1 0,0 1-1,0-1 1,0 1 0,0-1-1,0 0 1,1 0 0,-1 0 0,0 0-1,1-1 1,0 1 0,-1-1-1,1 1 1,0-1 0,0 0-1,0 0 1,0 0 0,0 0 0,0-1-1,0 1 1,0-1 0,6 0-1,0 0-258,1-2-1,-1 1 1,1-1-1,-1 0 0,1-1 1,-1 0-1,0 0 0,0-1 1,10-7-1,29-18-2223,-2-2 1,48-43-1,-48 36 763</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3:41.804"/>
    </inkml:context>
    <inkml:brush xml:id="br0">
      <inkml:brushProperty name="width" value="0.05" units="cm"/>
      <inkml:brushProperty name="height" value="0.05" units="cm"/>
    </inkml:brush>
  </inkml:definitions>
  <inkml:trace contextRef="#ctx0" brushRef="#br0">113 36 17564,'-1'2'202,"1"-1"1,-1 1-1,0-1 0,0 1 1,0-1-1,-1 0 0,1 1 1,0-1-1,0 0 1,-1 0-1,1 0 0,-1 0 1,-1 1-1,-5 5 313,-3 3 113,1 0-1,1 1 1,0 1-1,0-1 1,1 1-1,-9 18 1,15-25-544,0 0 1,0 0 0,0 1 0,0-1 0,1 1 0,0-1 0,0 1 0,0 9-1,2-12-67,-1 0-1,0 0 0,1 0 0,-1-1 0,1 1 1,0 0-1,0 0 0,0 0 0,0-1 1,1 1-1,-1-1 0,1 1 0,0-1 0,-1 1 1,1-1-1,0 0 0,3 3 0,-1-2-14,0-1 0,0 1 0,0-1 0,0 0 0,0 0 0,0-1 0,1 1 0,-1-1 0,1 0 0,-1 0 0,1 0 0,-1-1 0,1 1 0,0-1 0,-1 0 0,1-1 0,-1 1 0,1-1 0,8-2 0,1-1 12,0 0 1,0-1-1,-1-1 1,0 0-1,13-9 1,-7 3 22,0 0-1,27-26 1,-38 32 13,-2-1 1,1 0 0,-1 0 0,0-1 0,0 1-1,-1-1 1,0-1 0,7-14 0,-12 21-27,1 0 0,0 0 0,0 0 1,-1 0-1,1 0 0,-1 1 0,0-1 1,1 0-1,-1 0 0,0 0 0,0 0 1,0 0-1,0 0 0,-1 0 0,1 0 1,-1 0-1,1 0 0,-1 0 0,1 0 1,-1 1-1,0-1 0,0 0 0,0 0 0,0 1 1,0-1-1,0 1 0,-1-1 0,1 1 1,0-1-1,-1 1 0,1 0 0,-1-1 1,0 1-1,1 0 0,-1 0 0,0 0 1,0 1-1,1-1 0,-1 0 0,0 1 1,0-1-1,0 1 0,-3-1 0,-5 0-136,1-1 1,0 2-1,0-1 0,-1 1 0,1 1 0,0 0 1,-17 3-1,30-4-653,-2 0 737,-1 0 0,0 0 0,1 0 0,-1-1 0,0 1 0,1 0 0,-1-1 0,0 1 0,1 0 0,-1-1 0,0 0 0,0 1 0,1-1 1,0-1-1,24-25-473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4:55.913"/>
    </inkml:context>
    <inkml:brush xml:id="br0">
      <inkml:brushProperty name="width" value="0.05" units="cm"/>
      <inkml:brushProperty name="height" value="0.05" units="cm"/>
    </inkml:brush>
  </inkml:definitions>
  <inkml:trace contextRef="#ctx0" brushRef="#br0">2313 238 8834,'0'-6'465,"-2"0"0,1-1 1,-1 1-1,0 0 0,0 0 0,0 0 0,-1 0 1,-5-7-1,0-2-341,-1 2 0,-17-21 1,16 23-114,-1 2 1,0-1 0,-1 1-1,0 1 1,0 0 0,-1 1 0,0 0-1,0 1 1,-1 1 0,1 0 0,-1 1-1,0 0 1,-18-2 0,-17-1-14,-1 2 0,-74 3 0,-502 44 506,526-32-494,29-3-19,0 4 0,0 3 0,-94 32 0,115-28-15,2 1-1,1 3 1,1 2 0,0 2 0,-58 45-1,48-28 74,-77 80-1,105-93 28,1 2 1,1 0-1,2 2 1,-21 38-1,38-58-41,0 0 0,1 0 0,0 1 0,1 0 1,1 0-1,0 0 0,1 0 0,1 1 0,-1 15 0,3-21-20,1 1-1,0-1 1,0 0-1,1 0 0,0 0 1,0 0-1,2 0 1,-1-1-1,1 1 1,0-1-1,1 0 1,0 0-1,1 0 1,11 14-1,-2-8-16,0 0 0,1-1 0,1-1 0,0 0 0,1-1 0,0-1 1,1-1-1,0-1 0,0 0 0,35 9 0,-4-4-54,0-2 1,0-3 0,69 4-1,31-6-196,190-16-1,151-39-115,-63-11 565,649-175-1,-852 167 78,-161 44-115,84-41 0,-134 56-125,0 1-1,0-2 0,0 0 0,-1-1 0,0 0 0,-1 0 0,15-18 0,-23 24-23,-1 0 0,0-1 0,0 1 1,-1-1-1,1 1 0,-1-1 0,0 0 0,0 0 1,-1 0-1,1 0 0,-1 0 0,0 0 1,-1-1-1,1 1 0,-1 0 0,0 0 0,0-1 1,0 1-1,-1 0 0,0 0 0,0 0 1,-1 0-1,1 0 0,-1 0 0,0 0 0,-3-6 1,0 2-5,-1 1 1,1-1-1,-2 1 1,1 0-1,-1 0 1,0 1-1,-1 0 1,0 0 0,0 1-1,-10-7 1,-9-2-38,0 0-1,-36-12 1,-18-3-13,-1 5 0,-1 3-1,-116-16 1,7 11-23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5:05.066"/>
    </inkml:context>
    <inkml:brush xml:id="br0">
      <inkml:brushProperty name="width" value="0.05" units="cm"/>
      <inkml:brushProperty name="height" value="0.05" units="cm"/>
    </inkml:brush>
  </inkml:definitions>
  <inkml:trace contextRef="#ctx0" brushRef="#br0">2274 212 9834,'-14'-4'274,"1"0"-1,-1-1 1,1-1-1,0 0 1,-19-13-1,18 10-143,-1 1 0,0 1 0,-28-10 0,-33 0 164,0 3 1,-136-6 0,35 5-47,74 5-187,-1 4 0,1 5 0,-1 4-1,1 5 1,-170 35 0,251-38-18,-37 7 262,-102 36 0,142-41-265,2 1 1,-1 0 0,1 2-1,1 0 1,0 1 0,0 0-1,1 1 1,0 1-1,-21 26 1,4 4-35,3 3 0,1 0 0,-34 81 0,49-101-2,-20 45 47,2 2 0,4 1 0,-26 113 0,45-152-15,2 1-1,2 1 0,1-1 1,2 1-1,2-1 0,1 1 1,2-1-1,1 0 0,17 61 1,7-10 73,4-2 1,69 129 0,-87-187-40,1-2 0,1 0 0,30 33-1,-33-43-42,0-1 0,2-1-1,0 0 1,0-1-1,1-1 1,20 11-1,4-4-14,0-1 0,1-2 0,0-2 0,1-1 0,0-3 0,85 7 0,-22-11-24,185-14 0,-101-12-163,0-9-1,-2-7 0,214-73 1,-355 95 126,-1-3 1,-1-2 0,-1-1-1,-1-3 1,-1-1 0,-1-2 0,70-61-1,-84 62 91,0 0-1,-2-2 0,-1-1 0,-1-2 1,-2 0-1,-1 0 0,-2-2 1,-1-1-1,-1 0 0,20-67 1,-25 56 42,-1 0 0,-3-1 0,-1 0 0,-3 0 0,-1-1 0,-3 1 0,-6-49 0,2 59-71,-1 1-1,-2 0 1,-2 1-1,-1 0 1,-1 0-1,-2 1 1,-1 0-1,-2 2 1,-35-52-1,21 44-149,-2 0 0,-1 3 1,-2 1-1,-2 1 0,-1 2 0,-1 2 0,-59-33 0,50 36-74,-1 2 0,-1 3 1,-1 2-1,-1 2 0,-1 2 0,-83-12 0,-19 12-121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5:21.348"/>
    </inkml:context>
    <inkml:brush xml:id="br0">
      <inkml:brushProperty name="width" value="0.05" units="cm"/>
      <inkml:brushProperty name="height" value="0.05" units="cm"/>
    </inkml:brush>
  </inkml:definitions>
  <inkml:trace contextRef="#ctx0" brushRef="#br0">418 261 11106,'-4'19'4248,"3"36"-4613,1-50 654,5 136-251,-1 44-20,-48 359 55,25-351-45,-97 1717 921,103-1489-652,-78 483 0,61-715-106,-32 223 238,21 0-93,39-385-321,-1 95 34,3-108-50,1-1 0,1 1 0,1 0 0,0-1 1,0 1-1,9 20 0,-9-30-6,-1 0 1,1 0-1,-1-1 1,1 1-1,0 0 1,0-1-1,1 0 0,-1 0 1,1 0-1,-1 0 1,1 0-1,0-1 1,0 1-1,0-1 1,1 0-1,-1 0 0,0-1 1,1 0-1,-1 1 1,1-1-1,0-1 1,5 1-1,13 1-13,0-1-1,-1-2 1,33-4-1,-21 2 2,-5 2-4,0 1-1,-1 1 1,1 2 0,30 6 0,111 34-118,21 4 16,-76-31 93,1-5 0,0-6-1,0-5 1,0-4-1,0-6 1,129-27 0,-196 26 32,-2-1 1,0-2-1,0-3 1,-1-1 0,84-49-1,-101 50 1,-2-2-1,0-1 1,-1-1 0,-1-1-1,-1-1 1,-1-1-1,-1-1 1,-2-1-1,32-52 1,-25 25 2,-2 0 0,-3-2 1,26-95-1,23-179 4,-64 292-6,86-525 11,23-659 0,-108 953-11,-11-1 0,-61-421 0,-141-411-270,186 1020 257,-5 1 1,-2 1 0,-39-77 0,49 124 21,-2-1 1,-1 2-1,-2 1 0,0 0 1,-2 2-1,-2 0 0,0 2 1,-2 1-1,-40-30 0,41 37-5,-2 2 0,0 1 0,0 1-1,-2 2 1,1 1 0,-1 1 0,-1 1 0,0 2-1,-37-4 1,-7 4 133,-1 3-1,-129 9 0,111 3 46,1 4-1,0 3 1,1 5-1,1 4 1,-126 50-1,180-57-329,-55 31 0,78-40 108,1 1 0,1 0 0,-1 1 0,2 0 0,-1 1 0,-18 24 1,12-3-141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5:22.909"/>
    </inkml:context>
    <inkml:brush xml:id="br0">
      <inkml:brushProperty name="width" value="0.05" units="cm"/>
      <inkml:brushProperty name="height" value="0.05" units="cm"/>
    </inkml:brush>
  </inkml:definitions>
  <inkml:trace contextRef="#ctx0" brushRef="#br0">0 720 15979,'1'4'1350,"6"-7"-729,13-15-289,-12 11 11,134-95 1185,-70 54-1115,237-160 489,-75 53-720,-136 93-258,25-17-835,-119 76 916,13-11-962,-17 14 926,0-1 0,1 1 0,-1-1 0,0 1 0,0-1 0,1 1 0,-1 0 0,0-1 0,0 1 0,1-1 0,-1 1 0,0-1 1,0 1-1,0-1 0,0 1 0,0-1 0,0 0 0,0 1 0,0-1 0,0 1 0,0-1 0,0 1 0,0-1 0,-1 1 0,1-1 0,0 1 0,0-1 0,0 1 0,-1 0 0,1-1 0,0 1 0,0-1 0,-1 1 0,0-1 0,-8-7-416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2:59.708"/>
    </inkml:context>
    <inkml:brush xml:id="br0">
      <inkml:brushProperty name="width" value="0.05" units="cm"/>
      <inkml:brushProperty name="height" value="0.05" units="cm"/>
    </inkml:brush>
  </inkml:definitions>
  <inkml:trace contextRef="#ctx0" brushRef="#br0">1 257 9474,'8'5'146,"1"0"1,0 0-1,0-1 0,0 0 0,1-1 1,10 3-1,62 10 75,-67-13-124,55 6 32,0-3 1,130-5-1,144-33-89,-139 10 1,368-10 10,194 40 35,-177 1 211,1160 20 268,-791 16-471,-1 24 269,-860-62-300,-35-2-24,2111 138 540,-1102-115-503,-281-12-35,903 2 66,-1130-18 11,729-14 26,1537-161-98,-915 82-5,-1052 84-49,214-15 16,85 1 31,-23 11-2,1 1-60,886-20-134,16-112 156,-1305 69 85,-769 69-120,-11 4 21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03.930"/>
    </inkml:context>
    <inkml:brush xml:id="br0">
      <inkml:brushProperty name="width" value="0.05" units="cm"/>
      <inkml:brushProperty name="height" value="0.05" units="cm"/>
    </inkml:brush>
  </inkml:definitions>
  <inkml:trace contextRef="#ctx0" brushRef="#br0">118 17 15259,'4'-1'190,"1"-2"125,0 0-1,0 1 0,0 0 0,0 0 0,11-1 0,-16 3-282,0 0-1,1 0 0,-1 0 1,1 0-1,-1 0 0,0 0 1,1 0-1,-1 0 0,1 1 1,-1-1-1,0 0 1,1 0-1,-1 0 0,0 1 1,1-1-1,-1 0 0,0 0 1,0 1-1,1-1 0,-1 0 1,0 1-1,0-1 0,0 0 1,1 1-1,-1-1 0,0 1 1,0-1-1,0 0 0,0 1 1,0-1-1,0 1 0,0-1 1,0 0-1,1 1 0,-2-1 1,1 1-1,0-1 0,0 0 1,0 1-1,0-1 1,0 0-1,0 1 0,0-1 1,0 1-1,-1-1 0,1 0 1,0 1-1,-1 0 0,-8 26 949,7-23-836,-72 201 1632,65-172-1673,1 1 0,1 0 0,2 0 0,0 48 0,5-79-101,0-1 0,0 0 0,0 0 1,0 1-1,1-1 0,-1 0 0,1 0 0,-1 0 1,1 0-1,2 4 0,-3-6-2,0 0 0,0 1-1,1-1 1,-1 0 0,0 0 0,0 1 0,1-1 0,-1 0 0,0 0-1,1 1 1,-1-1 0,0 0 0,1 0 0,-1 0 0,0 0 0,1 0-1,-1 1 1,0-1 0,1 0 0,-1 0 0,1 0 0,-1 0 0,0 0-1,1 0 1,12-9-24,-9 4-17,0-1 0,0 0 0,-1 0 0,0 0 0,0 0 0,0 0 0,-1-1 0,0 1 0,0-1 0,-1 1 0,2-10 0,-1-7-183,0-46 0,-3 50 83,-1 0 0,-6-29 0,6 40 97,0-1 0,-1 0 0,0 1 0,-1 0 0,0-1 0,0 1 0,-7-9 0,10 15 43,0 1 0,0-1-1,0 1 1,0 0 0,0-1 0,0 1 0,0 0 0,-1 0 0,1 0 0,0 0 0,-1 0 0,1 0-1,-1 0 1,0 0 0,1 1 0,-1-1 0,1 1 0,-1-1 0,-3 0 0,4 1 6,0 1-1,0-1 1,-1 0 0,1 1 0,0-1-1,0 1 1,0-1 0,0 1 0,0 0-1,0-1 1,0 1 0,0 0 0,0 0-1,0 0 1,0 0 0,0 0 0,0 0 0,1 0-1,-1 0 1,0 1 0,-3 4 27,2 1 1,-1-1-1,1 0 0,-1 1 1,2 0-1,-1-1 0,1 1 1,-1 8-1,2-8-10,1 0-1,-1 0 1,1-1 0,0 1-1,0 0 1,1 0 0,0-1-1,0 1 1,1-1-1,-1 1 1,2-1 0,-1 0-1,1 0 1,-1-1 0,1 1-1,1-1 1,-1 0-1,1 0 1,0 0 0,0 0-1,1-1 1,-1 0-1,1 0 1,0-1 0,0 1-1,0-1 1,9 2 0,-15-4-8,1-1 0,0 1 1,0-1-1,-1 0 1,1 0-1,0 1 1,0-1-1,0 0 0,-1 0 1,1 0-1,0 0 1,0 0-1,0 0 1,-1 0-1,1 0 0,0 0 1,0 0-1,0 0 1,-1-1-1,1 1 1,0 0-1,0 0 0,-1-1 1,1 1-1,0-1 1,0 1-1,-1-1 1,1 1-1,-1-1 0,1 1 1,0-1-1,0-1 11,-1 0 0,0 1 0,0-1 0,0 1-1,0-1 1,0 0 0,0 1 0,0-1 0,0 1 0,-1-1-1,1 1 1,-1-1 0,1 1 0,-2-3 0,-3-8 132,-2 0-1,-12-19 1,-62-81 338,80 107-503,8 7-75,-3 0 8,8 4-116,1-1 0,0 0 0,0-1 0,0-1 1,27 4-1,19-5-43,7-7-60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5:23.342"/>
    </inkml:context>
    <inkml:brush xml:id="br0">
      <inkml:brushProperty name="width" value="0.05" units="cm"/>
      <inkml:brushProperty name="height" value="0.05" units="cm"/>
    </inkml:brush>
  </inkml:definitions>
  <inkml:trace contextRef="#ctx0" brushRef="#br0">697 6 13883,'1'-6'1443,"0"7"-663,-2 14 342,-4 1-839,-1-1 1,0 0-1,-2 0 1,-13 20-1,-44 55-64,43-61-26,-309 368 1662,125-146-606,202-246-1231,0 1 0,1-1 0,0 1 1,0 0-1,0 0 0,1 0 1,-3 9-1,5-13-17,0-1-1,0 0 1,0 0 0,0 0 0,0 1 0,0-1-1,0 0 1,0 0 0,0 1 0,1-1-1,-1 0 1,0 0 0,1 0 0,-1 0 0,1 1-1,0-1 1,0 1 0,1 0-4,-1-1 1,0 0-1,1 0 1,-1 0-1,1 0 0,-1 0 1,1 0-1,-1-1 1,1 1-1,0-1 0,0 1 1,-1-1-1,1 1 1,0-1-1,3 0 0,7 1-27,0-1-1,0-1 1,0 0-1,0 0 1,21-6-1,63-23-662,-69 21 423,102-40-160,-72 20 187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5:24.016"/>
    </inkml:context>
    <inkml:brush xml:id="br0">
      <inkml:brushProperty name="width" value="0.05" units="cm"/>
      <inkml:brushProperty name="height" value="0.05" units="cm"/>
    </inkml:brush>
  </inkml:definitions>
  <inkml:trace contextRef="#ctx0" brushRef="#br0">232 227 14755,'4'-12'393,"-1"0"0,-1 0 0,0-1 0,0 1 0,-1-1 0,-1 1 0,0-1 0,-2-13 0,2 21-225,-1 0 0,0 0-1,0 1 1,0-1 0,0 0 0,-1 1 0,0-1 0,0 1 0,0-1 0,0 1-1,-1 0 1,0 0 0,1 0 0,-2 0 0,1 1 0,0-1 0,-1 1 0,1 0-1,-1 0 1,0 0 0,0 0 0,-1 1 0,-6-4 0,8 5-107,1 0 0,-1 0 0,1 1 0,-1-1 0,1 1 0,-1 0 0,0 0 0,1 0 0,-1 0 0,1 0 0,-1 0 0,0 1 0,1-1 0,-1 1 0,1 0 0,-1 0 0,-3 2 0,2-1-10,0 1 1,0 0-1,0 0 0,1 0 0,-1 0 1,1 1-1,0-1 0,0 1 0,-3 4 1,-3 7 12,2 0 1,-1 0-1,2 1 1,-7 22 0,1 1-52,2 0 1,2 1 0,2 0 0,2 1 0,1-1 0,2 1-1,5 44 1,-4-79-11,1-1 0,0 1 0,0 0-1,0 0 1,1-1 0,0 1 0,0-1-1,1 0 1,-1 1 0,1-1 0,0 0 0,6 7-1,-6-10 10,0 0-1,-1 0 0,1 0 1,0 0-1,0 0 0,0 0 1,0-1-1,0 0 1,0 0-1,1 0 0,-1 0 1,0 0-1,1 0 0,-1-1 1,0 0-1,1 0 0,-1 0 1,1 0-1,-1 0 1,0-1-1,1 1 0,4-2 1,5-2 58,-1 0 1,0-1-1,0 0 0,0-1 1,-1 0-1,0-1 1,0 0-1,0-1 1,-1 0-1,15-15 1,-8 5 69,-2 1-1,0-2 1,-1 0 0,-1 0 0,12-24-1,-17 27-50,-2 0 0,0 0 0,0 0 0,-2 0 0,0-1 0,-1 0 0,2-18-1,-4 24-98,-1 1-1,0-1 1,-1 1-1,0-1 1,0 1-1,-1-1 1,0 1 0,-1 0-1,0 0 1,-1 0-1,0 0 1,-8-14-1,10 22-79,0-1 1,1 0-1,-1 1 0,0 0 1,0-1-1,0 1 0,-1 0 1,1 0-1,0 1 0,-1-1 0,0 0 1,1 1-1,-6-3 0,6 3 34,0 1-1,1 0 1,-1-1-1,0 1 1,0 0-1,0 0 0,1 0 1,-1 0-1,0 0 1,0 1-1,1-1 0,-1 1 1,0-1-1,1 1 1,-1-1-1,0 1 1,1 0-1,-3 1 0,2 0 2,-1 0 0,0 1-1,1-1 1,-1 1 0,1 0 0,0-1-1,0 1 1,0 0 0,0 0-1,0 0 1,1 1 0,0-1-1,-1 0 1,1 1 0,0-1-1,1 1 1,-1-1 0,1 1 0,-1-1-1,1 1 1,0 6 0,7 20-484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5:24.435"/>
    </inkml:context>
    <inkml:brush xml:id="br0">
      <inkml:brushProperty name="width" value="0.05" units="cm"/>
      <inkml:brushProperty name="height" value="0.05" units="cm"/>
    </inkml:brush>
  </inkml:definitions>
  <inkml:trace contextRef="#ctx0" brushRef="#br0">74 23 18196,'0'-1'120,"0"0"1,0 0-1,0 0 0,0 0 1,0 0-1,0 0 0,0 0 1,0 0-1,-1 0 0,1 0 0,0 1 1,-1-1-1,1 0 0,0 0 1,-1 0-1,1 0 0,-1 0 1,0 0-1,1 1 0,-1-1 1,-1-1-1,1 2-29,1-1 0,-1 1 0,0 0-1,0 0 1,0 0 0,0-1 0,0 1 0,0 0-1,0 0 1,0 0 0,1 0 0,-1 1 0,0-1-1,0 0 1,0 0 0,0 0 0,0 1 0,-1 0-1,-2 1 63,0 0 0,1 0-1,-1 0 1,1 1-1,-1-1 1,1 1 0,0 0-1,0 0 1,-3 4-1,5-6-144,0 1-1,0 0 0,0-1 0,0 1 1,0 0-1,0 0 0,0 0 0,0 0 1,1-1-1,-1 1 0,1 0 0,0 0 1,-1 3-1,1-4-15,0-1 0,0 0 1,0 1-1,1-1 0,-1 1 0,0-1 1,0 0-1,0 1 0,0-1 0,1 0 0,-1 1 1,0-1-1,0 0 0,1 1 0,-1-1 1,0 0-1,0 0 0,1 1 0,-1-1 0,0 0 1,1 0-1,-1 1 0,0-1 0,2 0 1,15-1-189,0-3 105,-1 1-1,0 0 0,1 1 0,-1 1 1,18 1-1,-27 0 49,1 1 1,-1 0 0,0 0-1,0 1 1,0 0-1,0 0 1,0 1 0,0 0-1,-1 0 1,1 1-1,-1-1 1,0 1 0,11 10-1,-15-12 43,0 0-1,0 0 1,0 0 0,0 0-1,0 0 1,-1 1 0,1-1-1,-1 1 1,1-1 0,-1 1-1,0-1 1,0 1 0,0 0-1,-1 0 1,1 0-1,0-1 1,-1 1 0,0 0-1,0 0 1,0 0 0,0 0-1,0 0 1,-1-1 0,1 1-1,-1 0 1,0 0 0,0 0-1,0-1 1,0 1-1,0-1 1,-3 5 0,-4 6 162,-1-1 0,0 0 0,-1-1 0,-21 19 0,19-18-31,-15 14 115,-1-2 0,-42 29 1,69-53-268,-22 12-388,22-12 402,1 1 1,-1-1-1,1 0 0,-1 0 1,0 0-1,1 0 0,-1 1 1,1-1-1,-1 0 0,1 0 1,-1 0-1,0 0 0,1 0 1,-1-1-1,1 1 0,-1 0 1,0 0-1,1 0 0,-1 0 1,1-1-1,-1 1 0,1 0 1,-1 0-1,1-1 0,-1 1 1,1-1-1,-1 1 0,1 0 1,0-1-1,-1 1 0,1-1 1,0 1-1,-1-1 0,1 1 1,0-1-1,-1 1 0,1-1 1,0 1-1,0-1 0,0 1 1,-1-1-1,1 0 0,0-22-202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5:25.073"/>
    </inkml:context>
    <inkml:brush xml:id="br0">
      <inkml:brushProperty name="width" value="0.05" units="cm"/>
      <inkml:brushProperty name="height" value="0.05" units="cm"/>
    </inkml:brush>
  </inkml:definitions>
  <inkml:trace contextRef="#ctx0" brushRef="#br0">77 50 11298,'-11'-13'1768,"5"6"-890,1 1-1,-1 0 0,1 0 1,-8-4-1,13 10-835,0-1 1,0 1-1,-1 0 1,1 0-1,0 0 0,0 0 1,0 0-1,0 0 0,0 0 1,0 0-1,-1 0 1,1 0-1,0 0 0,0 0 1,0 0-1,0 0 0,0 0 1,0 0-1,-1 0 1,1 0-1,0 0 0,0 0 1,0 0-1,0 0 0,0 0 1,0 0-1,-1 0 1,1 0-1,0 0 0,0 0 1,0 0-1,0 0 0,0 1 1,0-1-1,0 0 1,0 0-1,0 0 0,-1 0 1,1 0-1,0 0 0,0 0 1,0 0-1,0 1 1,0-1-1,0 0 0,0 0 1,0 0-1,0 0 0,0 0 1,-1 11 752,3 11-199,10 17-193,1-1-1,2 0 1,31 56 0,-21-45-334,32 64 55,-14-32-16,38 103-1,-78-175-75,0 0 0,-1 0-1,2 11 1,-4-20-29,0 1-1,0-1 1,0 0 0,0 0 0,0 0-1,0 0 1,0 1 0,0-1 0,0 0-1,0 0 1,0 0 0,0 1 0,0-1-1,0 0 1,0 0 0,0 0 0,0 0-1,0 1 1,0-1 0,0 0 0,0 0-1,-1 0 1,1 0 0,0 1 0,0-1-1,0 0 1,0 0 0,0 0 0,0 0-1,-1 0 1,1 1 0,0-1 0,0 0-1,0 0 1,0 0 0,0 0 0,-1 0-1,1 0 1,0 0 0,0 0 0,-9-3 64,-11-13 41,-85-87 472,-81-71 1818,178 165-1927,9 5-189,14 1-104,-2 1-197,39-11-1217,0-2 0,88-40-1,-139 54 1235,40-15-681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5:26.835"/>
    </inkml:context>
    <inkml:brush xml:id="br0">
      <inkml:brushProperty name="width" value="0.05" units="cm"/>
      <inkml:brushProperty name="height" value="0.05" units="cm"/>
    </inkml:brush>
  </inkml:definitions>
  <inkml:trace contextRef="#ctx0" brushRef="#br0">17 1011 16331,'-13'12'2383,"10"-9"-823,9-11 379,6-8-1735,0 0 1,-1-1-1,-1 0 1,0-1-1,8-24 1,-12 27-131,-1 0 1,0 0-1,-2 0 1,1 0-1,-2-1 1,0 1-1,-1-23 1,-1 36-52,0 0 1,0 0-1,0 0 0,0 0 1,-1 0-1,1 1 0,-1-1 1,0 0-1,1 0 0,-1 0 1,0 0-1,0 1 0,0-1 1,0 0-1,0 1 0,-2-3 1,2 4-14,1-1 1,-1 1-1,1 0 1,-1-1-1,1 1 1,-1 0-1,1 0 1,-1 0-1,1 0 1,-1 0-1,1-1 1,-1 1-1,1 0 1,-1 0-1,1 0 1,-1 0-1,0 0 1,1 1-1,-1-1 1,1 0-1,-1 0 1,0 0-1,0 1 3,-1 0-1,1 0 1,-1 0-1,1 0 1,-1 0-1,1 0 1,0 0-1,0 1 1,-1-1-1,0 2 1,-4 7 2,0-1 1,1 1-1,0 0 0,1 0 0,0 0 1,1 0-1,-4 19 0,1 2 15,-1 44 1,6-65-19,1 0 0,0-1 0,1 1 0,0 0 1,0-1-1,1 1 0,4 13 0,-5-21-7,0 0 1,0 0-1,0-1 0,0 1 0,0 0 1,0 0-1,0-1 0,0 1 0,1-1 1,-1 1-1,1-1 0,-1 1 0,1-1 1,0 0-1,-1 0 0,5 2 0,-4-3 0,0 1 0,1-1-1,-1 1 1,1-1 0,-1 0-1,1 0 1,-1 0-1,0-1 1,1 1 0,-1-1-1,1 1 1,-1-1 0,0 0-1,1 1 1,-1-1 0,0-1-1,0 1 1,2-1-1,8-6 58,-1 0 0,-1 0 0,1-1 0,-1 0 0,-1 0 0,0-2 0,0 1 0,-1-1-1,0 0 1,-1 0 0,8-17 0,-5 8 66,-1-1 1,-1 0-1,-1-1 0,-1 0 0,7-44 1,-15 34 24,-1 23-54,-3 23 5,3-1-95,0 0 0,2 0-1,-1 1 1,2-1 0,0 1 0,0-1 0,2 0 0,4 23 0,-6-35-8,0 1 0,1 0 0,-1-1 0,1 1-1,-1-1 1,1 1 0,0-1 0,0 0 0,0 1 0,-1-1 0,1 0 0,1 1 0,-1-1 0,0 0 0,0 0 0,0 0 0,1 0 0,-1 0 0,0 0-1,1 0 1,-1-1 0,3 2 0,-1-2 1,-1 1 0,0-1 0,0 0 0,1-1 0,-1 1 0,0 0 0,0-1 0,1 1-1,-1-1 1,0 1 0,0-1 0,0 0 0,0 0 0,3-2 0,5-4 7,0 0 0,-1 0 0,0-1 1,15-16-1,41-62 61,-13 16-72,-35 56-63,-17 14 58,1 0 0,0 0 1,-1-1-1,1 1 1,-1 0-1,1 0 1,0 0-1,-1 0 1,1 0-1,-1 0 1,1 0-1,-1 0 1,1 0-1,0 0 1,-1 1-1,1-1 0,-1 0 1,1 0-1,-1 0 1,2 1-1,0 1-44,0 1 0,0-1 0,0 1 0,0-1 0,0 1 0,0-1 0,-1 1 0,3 6 0,5 8-259,-7-13 185,1 0 0,-1 0 0,1-1 0,-1 1 0,1-1 0,0 0 0,1 0 0,-1 0 0,0 0 0,1 0 0,4 2 0,-6-4 41,0-1 1,0 1-1,0-1 1,0 0 0,0 1-1,0-1 1,0 0-1,0 0 1,1-1-1,-1 1 1,0 0-1,0-1 1,0 1 0,0-1-1,-1 1 1,1-1-1,0 0 1,0 0-1,0 0 1,0 0-1,-1 0 1,1-1 0,-1 1-1,1 0 1,-1-1-1,3-2 1,7-8-693,0-1 0,-1 0 0,-1 0 0,0-1 0,-1 0-1,0-1 1,-1 0 0,-1 0 0,-1 0 0,0-1 0,0 0 0,2-27 0,-6 42 648,-1 0 1,0 0-1,0-1 0,0 1 0,0 0 1,0 0-1,0 0 0,0-1 0,0 1 1,-1 0-1,1 0 0,0 0 0,-1-2 1,0 3 150,1 0 0,0 0 0,0 0 0,0 0 0,-1 0 0,1 0 0,0-1 0,0 1 0,-1 0 0,1 0 0,0 0 0,0 0 1,0 1-1,-1-1 0,1 0 0,0 0 0,0 0 0,-1 0 0,1 0 0,0 0 0,0 0 0,0 0 0,0 0 0,-1 0 0,1 1 0,0-1 1,0 0-1,0 0 0,0 0 0,-1 0 0,1 1 0,0-1 0,0 0 0,0 0 0,0 0 0,0 1 0,0-1 0,-1 0 0,1 2 185,-1-1 0,0 0 0,0 1 0,1-1 0,-1 1 0,1-1 0,-1 1 0,1-1 0,-1 1 0,1-1 0,0 1 0,0-1 0,0 1-1,0 0 1,0-1 0,0 1 0,0-1 0,1 1 0,0 1 0,-1-3-174,0 0-1,0 1 0,1-1 1,-1 0-1,1 0 1,-1 1-1,0-1 1,1 0-1,-1 0 1,0 0-1,1 0 1,-1 0-1,1 0 1,-1 0-1,0 0 1,1 0-1,-1 0 1,1 0-1,-1 0 0,0 0 1,1 0-1,-1 0 1,1 0-1,-1 0 1,0 0-1,1-1 1,-1 1-1,0 0 1,1 0-1,-1 0 1,0-1-1,1 1 1,-1 0-1,0 0 0,0-1 1,1 1-1,-1 0 1,0-1-1,0 1 1,1 0-1,-1-1 1,0 1-1,0 0 1,0-1-1,1 0 1,11-16 528,9-31 299,-21 73-978,0-22 106,-1 5-2,0 0-1,1 0 1,0 0-1,3 16 0,-3-23 10,0 0 0,0 0-1,0 0 1,1 0-1,-1 0 1,0 0 0,1 0-1,-1 0 1,1 0-1,-1 0 1,1 0 0,0 0-1,-1 0 1,1-1-1,0 1 1,-1 0 0,1 0-1,0-1 1,0 1-1,0 0 1,0-1 0,0 1-1,0-1 1,0 1-1,0-1 1,0 0 0,0 1-1,0-1 1,0 0-1,0 0 1,0 0 0,0 0-1,0 1 1,0-1-1,0-1 1,0 1 0,0 0-1,0 0 1,0 0-1,1-1 1,-1 1 0,0 0-1,0-1 1,0 1-1,-1-1 1,3 0 0,6-4-36,0 0 1,0-1-1,0 0 1,-1 0-1,0-1 1,0 0-1,-1-1 1,0 1-1,0-1 1,7-13-1,-5 8 89,0-1 0,-1 0-1,-1 0 1,-1-1 0,0 0 0,4-16-1,-9 10 561,-4 19-84,-3 12-92,1 9-56,0 0 0,1-1 0,0 1 0,0 25 0,2 78 1011,4-90-1040,1 0 0,1 0 1,9 31-1,32 90 206,-12-46-501,-31-82-33,-2-17 57,-3-13 138,-2-17-107,2 1-1,0-1 1,2 1-1,1-23 1,-1 13-35,-1-121 124,25-226 0,-22 371-198,1-8 3,1 0 0,8-29 0,-11 41-4,1 0 0,1 0 0,-1 0 1,0 1-1,1-1 0,-1 0 0,1 1 1,0-1-1,0 1 0,0-1 0,0 1 1,1 0-1,-1 0 0,1 0 0,-1 0 0,1 0 1,-1 0-1,1 1 0,0-1 0,3 0 1,-4 1-2,-1 1 0,1 0 1,0-1-1,-1 1 0,1 0 0,0 0 1,-1 0-1,1 0 0,0 0 1,-1 0-1,1 1 0,0-1 0,-1 0 1,1 1-1,0-1 0,-1 1 1,1 0-1,-1 0 0,1-1 0,-1 1 1,0 0-1,1 0 0,-1 0 1,0 0-1,1 1 0,-1-1 1,0 0-1,0 1 0,0-1 0,0 0 1,0 1-1,-1-1 0,1 1 1,1 2-1,-1 0 5,1 0 1,-1 0 0,0 1-1,0-1 1,-1 0-1,1 1 1,-1-1-1,0 1 1,0-1 0,0 0-1,-1 1 1,0 4-1,-3 2 38,0-1-1,0 0 1,-1 0-1,0 0 1,-1-1-1,0 1 0,-7 8 1,-55 58 377,66-75-408,-48 40-857,118-109-2883,-31 24 2813,-1-2 0,-3-1-1,-2-1 1,-1-2-1,-3-1 1,21-57-1,-58 137 3652,-6 32-1,-8 82 369,22-129-2871,1-8-139,0 0 0,0-1 0,0 1 0,1 0 0,0 0 0,0-1 0,1 1 0,-1 0 0,1-1 0,2 7 0,-2-11-82,-1-1 0,0 1 0,1 0 0,-1-1 0,0 1 0,1-1 1,-1 1-1,1-1 0,-1 1 0,1-1 0,-1 1 0,1-1 0,0 0 0,-1 1 0,1-1 0,-1 0 0,1 0 1,0 1-1,-1-1 0,1 0 0,0 0 0,0 0 0,-1 0 0,1 0 0,0 1 0,-1-2 0,1 1 1,0 0-1,-1 0 0,1 0 0,0 0 0,-1 0 0,1 0 0,0-1 0,-1 1 0,1 0 0,0-1 0,-1 1 1,1 0-1,-1-1 0,1 1 0,-1-1 0,1 1 0,0-1 0,26-24 118,-12 4-85,0-1 0,-1 0 0,-2-1 1,0-1-1,-1 0 0,-2 0 0,0-1 0,-2 0 0,8-47 0,-12 39-47,-5 18-9,2 15 13,0 0 0,0-1 1,0 1-1,-1 0 0,1 0 1,0 0-1,0-1 0,0 1 1,0 0-1,0 0 0,0-1 1,-1 1-1,1 0 0,0 0 1,0 0-1,0 0 0,0-1 1,-1 1-1,1 0 0,0 0 1,0 0-1,0 0 0,-1 0 0,1 0 1,0 0-1,0-1 0,-1 1 1,1 0-1,0 0 0,0 0 1,0 0-1,-1 0 0,1 0 1,0 0-1,0 0 0,-1 0 1,1 0-1,-2 1-2,1 0 0,-1 0 0,1 0 0,0 0 0,-1 1 0,1-1 0,0 0 0,0 0 0,0 1 1,0-1-1,0 1 0,0-1 0,0 1 0,0-1 0,0 1 0,0 2 0,-10 32-29,10-31 23,-3 11 5,1 0 0,0 0 0,0 30 0,3-40-61,0 0-1,0 0 0,0-1 1,1 1-1,0 0 1,0 0-1,1-1 0,0 1 1,0-1-1,0 1 1,0-1-1,1 0 0,0 0 1,4 5-1,-6-9 53,0 0 0,-1 0-1,1 0 1,0 0 0,0 0 0,0 0 0,0 0-1,0-1 1,0 1 0,0-1 0,0 1-1,1 0 1,-1-1 0,0 0 0,0 1 0,0-1-1,1 0 1,1 1 0,-2-2-1,1 1 1,0-1-1,0 1 1,0-1-1,-1 1 1,1-1-1,0 0 1,-1 0-1,1 0 1,0 0-1,-1 0 1,3-3-1,25-21-218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5:31.759"/>
    </inkml:context>
    <inkml:brush xml:id="br0">
      <inkml:brushProperty name="width" value="0.05" units="cm"/>
      <inkml:brushProperty name="height" value="0.05" units="cm"/>
    </inkml:brush>
  </inkml:definitions>
  <inkml:trace contextRef="#ctx0" brushRef="#br0">2404 363 13987,'-14'-12'437,"-1"0"0,0 2 0,-1 0 0,0 0 1,0 2-1,-20-8 0,-27-14 573,18 7-842,-2 2-1,-1 3 1,0 1-1,-1 3 0,0 2 1,-1 2-1,-84-6 1,15 11 189,0 5 0,-132 16 0,-351 69-226,537-71-90,1 3 0,-74 30 1,105-33-18,1 1 0,0 2 1,1 1-1,0 1 0,-45 39 0,62-45-16,1 0 0,0 1 0,1 0 0,0 1 0,2 0 0,0 1 0,0 0 0,1 1 0,1-1 0,1 2 0,-5 18 0,6-14-2,1 1 0,2-1-1,0 1 1,1 0 0,1 0 0,2 0-1,0 0 1,6 28 0,0-15-8,2-1-1,1 0 1,2-1-1,2 0 1,1-1 0,1 0-1,2-1 1,1-1-1,1-1 1,2-1 0,33 35-1,-19-29-15,1-2 0,1-1 0,2-1 0,1-3-1,1-1 1,2-2 0,0-2 0,2-2 0,0-2 0,1-3-1,1-1 1,0-2 0,1-2 0,0-3 0,1-1 0,0-3-1,0-2 1,0-3 0,-1-1 0,97-17 0,-71 0 33,-2-3 0,0-3 0,-1-3 0,-2-3 0,-1-4 0,89-58 0,-64 27 157,-2-3 0,-4-4 0,128-137 0,-167 156 8,-3-1-1,74-118 0,-103 144-108,-1-1-1,-1 0 0,-2-2 1,-1 1-1,-1-2 0,-2 1 1,-1-1-1,4-45 0,-11 66-76,-1-1 0,0 0 0,0 0 0,-1 1 0,-1-1 0,0 0-1,-1 1 1,0-1 0,-1 1 0,0 0 0,-1 0 0,-1 1 0,0-1 0,0 1 0,-1 1 0,0-1-1,-1 1 1,0 0 0,-1 1 0,0 0 0,0 0 0,-1 1 0,0 0 0,-1 1 0,-17-10-1,6 7-94,-1 1 0,1 1 0,-1 1 0,0 1 0,-1 1 0,1 1 0,-1 1-1,-29 0 1,-25 4-128,-97 12-1,-2 11-64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5:39.065"/>
    </inkml:context>
    <inkml:brush xml:id="br0">
      <inkml:brushProperty name="width" value="0.05" units="cm"/>
      <inkml:brushProperty name="height" value="0.05" units="cm"/>
      <inkml:brushProperty name="color" value="#E71224"/>
    </inkml:brush>
  </inkml:definitions>
  <inkml:trace contextRef="#ctx0" brushRef="#br0">93 22 22237,'-20'4'1240,"5"-3"-1192,-4-3-208,9 0-768,0 2 72,1-3 720,8 2-144,-8-18-113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5:40.563"/>
    </inkml:context>
    <inkml:brush xml:id="br0">
      <inkml:brushProperty name="width" value="0.05" units="cm"/>
      <inkml:brushProperty name="height" value="0.05" units="cm"/>
      <inkml:brushProperty name="color" value="#E71224"/>
    </inkml:brush>
  </inkml:definitions>
  <inkml:trace contextRef="#ctx0" brushRef="#br0">2591 467 13971,'-14'-12'92,"-1"1"-1,-1 0 1,0 1 0,0 1-1,-1 0 1,0 1-1,0 1 1,-1 1 0,1 0-1,-26-4 1,-19 0-402,-109-3 0,166 13 321,-195-5-19,0 8 1,-220 34-1,320-20 33,1 4 0,0 5 0,2 4 0,2 4 0,1 5 0,1 3 0,3 5 0,-99 67 0,151-89 20,1 2-1,2 2 0,0 2 1,-52 60-1,71-72-31,1 2 0,1-1 0,0 2 0,2 0 0,0 1 0,2 0 1,1 1-1,0 0 0,2 0 0,-5 30 0,8-27-16,1 0 1,2 0 0,1 1-1,0-1 1,3 0-1,0 0 1,1 0-1,2 0 1,1 0 0,1-1-1,16 36 1,-8-29-9,1-1 0,2-1 0,1 0 0,2-2 0,1 0 0,0-1 0,3-2 0,30 26 0,-16-20-12,2-2 0,0-2 0,2-2 1,1-1-1,1-3 0,1-2 0,0-1 0,79 18 1,-25-15-13,2-4-1,0-5 1,129 0 0,-89-13 31,0-6 0,-1-7 0,246-53-1,-266 36 49,-1-6 0,-3-5 0,-1-6 0,170-93 0,-44-15 124,-208 128-112,-1-2 0,-1-1 1,-1-1-1,38-50 1,-57 63-27,-1 0 0,0-1 1,-2 0-1,0-1 0,-1 0 1,-1-1-1,0 0 0,6-35 1,-11 38-16,-1 1 0,-1-1 0,0 0 0,-1 0 0,-1 0 0,-1 1 0,-1-1 0,0 0 0,-1 1 0,-1 0 0,-7-19 0,-6-2-7,-1 0 0,-1 1 1,-3 2-1,0 0 0,-3 1 0,-42-44 1,-4 6 65,-123-94-1,110 103 105,-2 3 0,-3 4 1,-156-71-1,166 93-137,-2 3 0,-1 4 0,-1 4 0,-156-23 0,157 40-506,0 3 1,0 4-1,0 3 1,1 4-1,-120 28 1,44-2-79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5:55.736"/>
    </inkml:context>
    <inkml:brush xml:id="br0">
      <inkml:brushProperty name="width" value="0.05" units="cm"/>
      <inkml:brushProperty name="height" value="0.05" units="cm"/>
      <inkml:brushProperty name="color" value="#E71224"/>
    </inkml:brush>
  </inkml:definitions>
  <inkml:trace contextRef="#ctx0" brushRef="#br0">4605 210 9338,'-419'-89'2815,"285"60"-2687,0 6 0,-2 7 0,0 5-1,-266 13 1,274 10 256,1 6 1,2 5-1,0 6 0,2 5 1,-197 83-1,63 2-316,191-84-46,-109 78 1,-267 259-1,346-287-18,-321 337-62,332-325 70,5 5 0,4 3 0,5 3 0,5 3 0,-56 128 0,44-71 16,-110 353 0,166-437-19,4 0 1,3 1-1,4 1 0,4 0 1,4 1-1,11 132 1,4-130 3,4 0-1,4-1 1,4-1 0,3-1 0,43 90 0,-10-50-10,5-2 0,129 180 0,-133-223 0,3-3-1,91 86 1,171 112 17,28-45-43,20-33-20,-293-159 35,2-4 1,1-4-1,2-3 1,0-4-1,2-4 1,171 16 0,-118-28 12,1-7 0,0-5 0,-1-7 0,251-52 0,-327 45 31,1-2-1,-2-3 1,114-60-1,167-122 167,-255 146-168,-3-5 1,152-143-1,-182 149-20,-2-4 0,-3-1 0,-3-3 0,60-106 0,157-343 20,-250 484-28,35-80 28,45-139 0,17-124 50,-97 319-72,21-82 26,-5-2 0,14-143 0,-39 206-31,-3 0 1,-3 0-1,-4 0 0,-3 0 1,-24-112-1,-3 52 16,-6 2 0,-6 1 0,-6 2 0,-5 3 0,-118-195 1,-146-137 156,242 366-116,-3 3 1,-149-127-1,147 153-61,-3 3 0,-3 5 0,-2 3 0,-2 5 0,-2 3 0,-2 5 0,-2 4 0,-1 5 1,-108-21-1,108 36 211,-1 4 0,0 5 0,-158 7 0,144 4-98,0-2 44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6:06.085"/>
    </inkml:context>
    <inkml:brush xml:id="br0">
      <inkml:brushProperty name="width" value="0.05" units="cm"/>
      <inkml:brushProperty name="height" value="0.05" units="cm"/>
      <inkml:brushProperty name="color" value="#E71224"/>
    </inkml:brush>
  </inkml:definitions>
  <inkml:trace contextRef="#ctx0" brushRef="#br0">376 36 9130,'-11'-22'3527,"10"21"-3390,0 0 0,1 0 1,-1 0-1,0 0 0,0 0 0,1 0 1,-1 0-1,0 1 0,0-1 0,0 0 1,0 1-1,0-1 0,0 0 0,0 1 0,0-1 1,0 1-1,-2-1 0,1 2-81,0 0 0,1 1 0,-1-1 0,1 1 0,-1-1 0,1 1 0,0-1 0,0 1 0,-1 0 0,1 0 0,0-1 0,1 1 0,-1 0 0,-1 3 0,0 0 12,-11 25-35,1 0-1,2 1 0,1 0 0,-6 40 1,-11 39 8,-9 2-21,-37 137 11,10-63-3,39-127-12,-18 79 0,39-131-6,0 0 1,1 1-1,0-1 1,1 0-1,0 15 1,1-18 11,0 0 0,0 0 1,0 0-1,0-1 1,1 1-1,-1 0 0,1-1 1,0 1-1,0-1 0,1 0 1,-1 0-1,5 5 0,-5-5-16,2 2-6,1 1 0,-1-1 0,1 0 0,0 0 0,1 0 0,-1-1 0,1 0 0,0 0 0,0 0 0,0-1 0,0 0 0,1 0 0,0-1 0,9 3 0,27 4 3,1-2 0,59 2 0,-96-10-7,0 0 0,0 0-1,-1 0 1,1-1 0,0 0 0,0-1-1,-1 1 1,0-1 0,1 0 0,-1-1 0,0 0-1,0 0 1,-1 0 0,1-1 0,-1 1 0,0-1-1,0 0 1,-1-1 0,7-10 0,2-3 24,-1 0 0,-1-2 1,-1 1-1,14-40 0,-2-7 65,-3 0 1,-3-2-1,-3 0 0,-3-1 0,-3 0 0,-2-77 0,-6 119-38,-1-1-1,-2 0 0,0 0 0,-2 1 0,-1 0 0,-1 0 0,-2 1 1,0 0-1,-27-47 0,35 71-66,0 0 1,1 1-1,-2-1 1,1 0-1,0 1 1,0-1-1,-1 1 1,0 0-1,1 0 1,-1 0-1,0 0 0,0 0 1,-4-1-1,5 2-10,0 1 0,-1-1 0,1 1 0,0 0 0,0 0 0,-1 0 0,1 0 0,0 0 0,0 0 0,-1 1 0,1-1 0,0 1 0,0 0-1,0-1 1,0 1 0,0 0 0,0 0 0,0 0 0,0 0 0,0 1 0,-2 1 0,-12 9-183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05.608"/>
    </inkml:context>
    <inkml:brush xml:id="br0">
      <inkml:brushProperty name="width" value="0.05" units="cm"/>
      <inkml:brushProperty name="height" value="0.05" units="cm"/>
    </inkml:brush>
  </inkml:definitions>
  <inkml:trace contextRef="#ctx0" brushRef="#br0">367 1 14971,'-6'7'2337,"-17"23"-676,-36 59 0,23-31-1449,23-38-173,-85 123 239,74-111-271,-1-2 1,-38 36 0,48-56-610,15-10 580,0 1 0,0-1 0,0 0 0,-1 0 1,1 0-1,0 0 0,0 0 0,0 0 0,0 0 0,0 0 0,-1 0 0,1 0 0,0 0 1,0 0-1,0 0 0,0-1 0,0 1 0,-1 0 0,1 0 0,0 0 0,0 0 0,0 0 0,0 0 1,0 0-1,0 0 0,-1 0 0,1 0 0,0-1 0,0 1 0,0 0 0,0 0 0,0 0 1,0 0-1,0 0 0,0 0 0,0-1 0,0 1 0,0 0 0,0 0 0,0 0 0,0 0 0,-1 0 1,1-1-1,0 1 0,0 0 0,1 0 0,5-28-1903,-3 16 1707,47-224-4290,-31 132 5547,-18 98-1023,7-22 1814,-8 28-1788,0 0 1,0 0-1,0 0 1,0 0 0,0-1-1,0 1 1,1 0 0,-1 0-1,0 0 1,0 0-1,0 0 1,0 0 0,1-1-1,-1 1 1,0 0-1,0 0 1,0 0 0,0 0-1,1 0 1,-1 0 0,0 0-1,0 0 1,0 0-1,1 0 1,-1 0 0,0 0-1,0 0 1,0 0-1,1 0 1,-1 0 0,0 0-1,0 0 1,0 0 0,1 0-1,-1 0 1,0 0-1,10 12 1609,11 25-167,2-2 0,27 34 0,-35-53-1695,-1 1 0,2-2 0,0 0 0,1-1 0,31 21 0,-45-33-91,0 0 0,1-1 0,-1 1 0,0-1 0,1 1 0,-1-1-1,5 1 1,-7-2 239,-1 0 0,1 0 0,0 0-1,0 0 1,0 0 0,-1 0 0,1 0-1,0-1 1,0 1 0,0 0 0,-1-1-1,1 1 1,0 0 0,0-1 0,-1 1-1,1-1 1,0 1 0,-1-1 0,1 1-1,0-1 1,-1 1 0,1-1 0,-1 0-1,1 1 1,-1-1 0,1 0 0,-1 1-1,0-1 1,1 0 0,-1 0 0,0 0-1,0 1 1,1-1 0,-1 0 0,0 0-1,0-1 1,4-25-950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6:26.318"/>
    </inkml:context>
    <inkml:brush xml:id="br0">
      <inkml:brushProperty name="width" value="0.05" units="cm"/>
      <inkml:brushProperty name="height" value="0.05" units="cm"/>
    </inkml:brush>
  </inkml:definitions>
  <inkml:trace contextRef="#ctx0" brushRef="#br0">18 6 21477,'4'3'616,"-4"0"-1937,-12-6 1521,8 0-728,-2-2-168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6:28.605"/>
    </inkml:context>
    <inkml:brush xml:id="br0">
      <inkml:brushProperty name="width" value="0.05" units="cm"/>
      <inkml:brushProperty name="height" value="0.05" units="cm"/>
    </inkml:brush>
  </inkml:definitions>
  <inkml:trace contextRef="#ctx0" brushRef="#br0">251 418 11386,'-2'16'296,"-1"1"-1,-1-1 1,-8 20-1,-1 7-131,-11 65 131,4 0-1,-8 157 1,17 222 137,19-29-285,1 39-68,-16 4-19,1 125-5,22-1 54,22-106 8,14 409 24,-60-431 7,1-202 77,6-268-172,1 1 1,2-1 0,1 1 0,10 41 0,-9-56-33,1 1 0,0-1 1,1 0-1,0 0 1,1 0-1,1-1 0,0 0 1,0 0-1,1-1 0,16 16 1,-2-7 9,1-1 0,1 0 0,0-2 0,2-1 0,0-1 1,0-2-1,1 0 0,51 15 0,-29-15-17,0-1 0,1-3 0,-1-2 0,76 0 0,-94-7-16,-1-2 0,0-1 0,0-1 0,0-2 0,48-16 0,-22 1 18,104-54-1,49-39 55,250-122-3,-404 210-71,-1-2-1,-1-3 1,-2-2-1,-2-2 1,0-2-1,-3-3 1,67-70-1,-32 23-42,97-112-128,-154 166 164,-1 0 1,-2-2 0,-1 0-1,25-60 1,-16 12 66,-3-1 1,-4-1 0,13-95 0,10-267 93,-36-440-80,-14 331-45,20 69 7,-6-419-12,-16 801-66,-5 0 0,-36-150 1,28 183 12,-3 0 0,-3 2 0,-4 0 0,-45-81 0,-122-148 47,-23 16 237,192 248-212,-5-4-35,-3 0 0,-1 2-1,-2 2 1,-1 2-1,-1 1 1,-74-43-1,76 54-29,-2 1 0,0 2 0,-1 2 0,-1 1 0,0 3 0,-1 1 0,0 2 0,-49-3 0,17 9 30,0 3 0,0 3 0,1 4 0,-1 3-1,-129 34 1,-351 145 13,536-182-28,-403 162-187,283-115 136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6:33.729"/>
    </inkml:context>
    <inkml:brush xml:id="br0">
      <inkml:brushProperty name="width" value="0.05" units="cm"/>
      <inkml:brushProperty name="height" value="0.05" units="cm"/>
    </inkml:brush>
  </inkml:definitions>
  <inkml:trace contextRef="#ctx0" brushRef="#br0">31 17 12195,'-8'-15'1214,"8"15"-1184,0 0 0,0-1 0,0 1 1,0 0-1,0 0 0,-1 0 0,1 0 0,0 0 1,0 0-1,0 0 0,0-1 0,-1 1 0,1 0 1,0 0-1,0 0 0,0 0 0,0 0 0,-1 0 1,1 0-1,0 0 0,0 0 0,0 0 0,-1 0 1,1 0-1,0 0 0,0 0 0,0 0 0,-1 0 1,1 0-1,0 0 0,0 1 0,0-1 0,0 0 1,-1 0-1,1 0 0,0 0 0,0 0 0,0 0 1,0 1-1,-2 1 118,1 0 1,0 1-1,0-1 0,0 1 1,0-1-1,0 1 1,0 0-1,1-1 0,-1 5 1,-3 36 366,2 1 1,6 81 0,-1-71-339,25 335 281,0 23-389,-26-397-454,1-19-70,1-24 143,-2-1 106,1-8-48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6:34.683"/>
    </inkml:context>
    <inkml:brush xml:id="br0">
      <inkml:brushProperty name="width" value="0.05" units="cm"/>
      <inkml:brushProperty name="height" value="0.05" units="cm"/>
    </inkml:brush>
  </inkml:definitions>
  <inkml:trace contextRef="#ctx0" brushRef="#br0">37 241 12979,'-5'-9'691,"-3"-11"188,8 19-849,0 1 0,0-1 1,0 0-1,0 1 0,0-1 0,1 1 0,-1-1 0,0 1 0,0-1 1,1 1-1,-1 0 0,0-1 0,1 1 0,-1-1 0,1 1 0,-1-1 1,0 1-1,1 0 0,-1-1 0,1 1 0,-1 0 0,1 0 0,-1-1 1,1 1-1,-1 0 0,1 0 0,-1 0 0,1 0 0,-1 0 0,1-1 1,-1 1-1,1 0 0,0 0 0,-1 0 0,1 0 0,-1 1 0,1-1 1,0 0-1,26 0 376,38 5 1,10 1-276,6-8 77,147-21-1,77-36 127,-8 2-66,43 15-121,-229 30-50,-23 3 204,106 1 0,-188 8-297,-1 0-1,1 1 1,-1-1 0,1 1-1,-1 0 1,1 0-1,-1 1 1,1 0 0,-1 0-1,0 0 1,0 0 0,0 1-1,0 0 1,-1 0 0,1 0-1,-1 1 1,0 0 0,0-1-1,0 1 1,0 1-1,0-1 1,-1 0 0,0 1-1,0 0 1,0 0 0,-1 0-1,0 0 1,0 0 0,2 7-1,14 49 21,-4 0 0,11 92 0,-4 127 46,-20 80-44,-3-170-6,1-165-14,0-14-1,1 0-1,0 0 0,1 0 0,0 0 1,0-1-1,1 1 0,5 15 0,-2-20-8,-1-7-27,-4 0 27,0 0-1,0 0 1,0 1 0,0-1-1,0 0 1,0 0 0,0 0-1,0 1 1,0-1 0,0 0-1,0 0 1,0 0 0,0 1 0,-1-1-1,1 0 1,0 0 0,-1 1-1,0-2 1,-1-2-18,-1 1 1,0-1-1,0 1 0,-1 0 1,1 0-1,-1 0 0,1 0 1,-1 1-1,0 0 1,0-1-1,0 1 0,-7-2 1,-7-2-61,-31-6 1,39 9 62,-255-34-117,193 29 158,-338-17 285,-2 24 110,215 2-252,128-1-77,-158 3 172,172 0-189,1 3 0,-58 13-1,45-1-855,66-18 776,1 0 0,0 0 0,-1 0 0,1-1 0,0 1 1,0 0-1,-1-1 0,1 1 0,0 0 0,0 0 0,0-1 1,-1 1-1,1 0 0,0-1 0,0 1 0,0 0 0,0-1 0,0 1 1,0-1-1,0 1 0,0 0 0,0-1 0,0 1 0,0 0 1,0-1-1,0 1 0,0 0 0,0-1 0,0 1 0,0-1 0,0 1 1,0 0-1,0-1 0,1 1 0,-1 0 0,0-1 0,1 1 1,-1 0 2,8-21-231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6:40.158"/>
    </inkml:context>
    <inkml:brush xml:id="br0">
      <inkml:brushProperty name="width" value="0.05" units="cm"/>
      <inkml:brushProperty name="height" value="0.05" units="cm"/>
    </inkml:brush>
  </inkml:definitions>
  <inkml:trace contextRef="#ctx0" brushRef="#br0">3025 318 8098,'-252'-121'3860,"122"71"-3486,-139-33-1,198 64-342,-1 4-1,0 3 0,-1 3 1,0 3-1,0 3 0,0 4 1,-76 10-1,68 2-4,0 3 0,1 4 0,-112 44 0,-120 68 116,250-100-61,1 2-1,-104 79 1,103-62 38,2 3 1,3 3-1,2 2 0,-53 74 0,54-55-7,2 3 0,5 1 0,-44 106 0,72-143-99,2 2-1,2 0 0,2 0 0,2 2 0,2-1 0,2 1 0,3 0 1,2 66-1,4-84-13,1 0 0,2-1 0,1 1 1,1-1-1,2-1 0,14 34 0,-13-41 2,1-1-1,1 1 0,1-2 0,0 0 0,2-1 0,0 0 0,1-1 1,30 25-1,-24-25-6,1-1 1,1-1-1,1-1 1,0-1-1,33 13 1,-18-12-1,0-2 1,0-2-1,43 7 0,10-6-23,0-4-1,142-6 1,-38-14-217,361-68 0,-418 48 251,-1-7 0,-2-5 0,257-123 0,-75 1 440,390-269 1,-644 391-411,-3-4 0,-2-2 0,94-99 0,-129 119-10,0-1 0,-3-2-1,32-57 1,-42 65 2,-1 0 0,-1-1 1,-1-1-1,-1 0 0,8-53 0,-14 64-11,-1 0-1,-1 0 1,0 0-1,-1-1 1,-1 2-1,0-1 1,-2 0-1,1 0 1,-2 1-1,0 0 1,-12-26-1,8 26-2,0-1-1,-1 1 1,-1 1-1,0 0 1,-1 0-1,0 1 0,-1 1 1,-1 0-1,0 1 1,-21-13-1,7 8-7,-1 1 1,0 1-1,-1 2 1,0 1-1,-58-13 0,13 10-77,-103-6-1,34 13-147,0 7 0,-188 24-1,164-3 76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1.982"/>
    </inkml:context>
    <inkml:brush xml:id="br0">
      <inkml:brushProperty name="width" value="0.05" units="cm"/>
      <inkml:brushProperty name="height" value="0.05" units="cm"/>
    </inkml:brush>
  </inkml:definitions>
  <inkml:trace contextRef="#ctx0" brushRef="#br0">3278 499 6153,'0'-6'960,"-1"1"0,0-1 0,0 1 0,-4-10 0,-2-12 544,5 16-1390,0 0 1,-1 1-1,0-1 0,-1 1 0,0 0 0,0 0 0,-1 0 0,0 1 0,-1 0 1,-11-14-1,7 11-47,-1 1 0,-1 0 1,0 0-1,0 1 0,-1 1 1,-21-12-1,-3 3 19,-1 1-1,-1 2 1,0 2 0,-68-14-1,-336-43 62,-3 29-31,439 41-116,-460-25 50,355 26-34,1 4 0,-132 23 1,191-16-4,0 1-1,1 2 1,0 3 0,1 2-1,-82 47 1,68-29 8,3 3 0,1 2 0,-88 84 0,114-94-1,1 2 0,-54 76 0,69-83-21,2 0 0,0 0 0,2 2 0,2 0-1,-12 40 1,12-26-8,3 0-1,1 0 1,3 1-1,1 0 1,2 0 0,6 65-1,0-75 3,1 1 0,2-1 0,2 0-1,1-1 1,1 0 0,2 0 0,1-1 0,30 49 0,-21-47-8,2 0 1,1-2 0,2-1-1,1-2 1,1 0-1,39 28 1,-27-27 5,1-2-1,1-2 1,2-2-1,78 30 1,-41-24 4,0-4 0,2-3 0,1-4 0,1-4 0,0-4 0,1-4 0,0-3 0,0-4 1,1-4-1,-1-4 0,161-34 0,-147 15 4,-1-5 1,-1-4 0,-2-5-1,167-93 1,-182 83 41,-2-4 0,-2-4 0,-4-2 0,-2-4 0,90-102 0,-133 133 124,-3-2 0,0-1 0,-3-1 0,0-2 0,27-63 0,-42 81-14,-2 0-1,0 0 1,-2 0-1,0 0 0,-1-1 1,-1 0-1,-1 0 1,-2 0-1,0 0 1,-1 0-1,-1 0 1,0 0-1,-8-25 1,1 19-31,-1 1 0,0 1 0,-24-40-1,-52-72 521,25 45 286,17 23-747,-4 0 58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3.214"/>
    </inkml:context>
    <inkml:brush xml:id="br0">
      <inkml:brushProperty name="width" value="0.05" units="cm"/>
      <inkml:brushProperty name="height" value="0.05" units="cm"/>
    </inkml:brush>
  </inkml:definitions>
  <inkml:trace contextRef="#ctx0" brushRef="#br0">0 1032 18580,'24'-40'964,"-1"-2"-1,24-64 1,-12 26-441,62-104-1,61-66-368,-130 207-144,166-244-88,-199 292-107,0 0-1,-1 0 1,1-1 0,-1 1-1,0-2 1,-9 6 0,-15 4-76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4.034"/>
    </inkml:context>
    <inkml:brush xml:id="br0">
      <inkml:brushProperty name="width" value="0.05" units="cm"/>
      <inkml:brushProperty name="height" value="0.05" units="cm"/>
    </inkml:brush>
  </inkml:definitions>
  <inkml:trace contextRef="#ctx0" brushRef="#br0">0 0 15491,'2'11'1329,"1"89"-775,-2-23-500,16 110 0,-16-183-52,16 74 43,-15-70-3,1 0 1,0 0 0,0 0 0,1 0-1,0-1 1,9 14 0,-12-19-6,1 0 0,-1-1 0,0 1 0,1 0 0,0-1 0,-1 1 0,1-1 0,0 0 0,0 0 0,-1 0 0,1 0 0,0 0 0,0 0 0,0 0 0,0 0 0,0-1 0,1 1 0,-1-1 0,0 0 0,4 1 0,-3-2 35,0 1-1,0-1 0,0 0 1,0 0-1,0 0 0,0 0 1,0-1-1,-1 1 0,1-1 1,0 1-1,-1-1 0,5-4 1,2-3 200,0-1 0,0-1 0,-1 1 0,0-1 1,8-17-1,2-9 243,-2-1 0,-1-1 0,-2 0 0,-2-1 1,-1 0-1,6-64 0,-17 125-624,0 1 0,2-1 0,1 1 0,0-1 0,1 0 0,2 0 0,13 41 0,-17-59 110,1 1 0,-1-1 0,1 0 1,0 0-1,-1 0 0,1 0 0,1-1 0,-1 1 0,0 0 1,1-1-1,-1 0 0,1 0 0,0 1 0,-1-1 1,1-1-1,0 1 0,0 0 0,5 1 0,-6-3 23,1 1-1,0-1 1,-1 0-1,1 0 1,0 0-1,-1 0 1,1 0-1,0-1 1,-1 1-1,1-1 1,-1 0-1,1 0 0,0 0 1,-1 0-1,0 0 1,1 0-1,-1-1 1,0 1-1,0-1 1,0 1-1,1-1 1,-2 0-1,1 0 1,2-2-1,5-7 108,-1 0 0,0-1 0,-1 1-1,0-1 1,-1-1 0,-1 1 0,5-14-1,2-12 174,9-46-1,-6-20-2190,-13 100 1536,3-2-128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4.468"/>
    </inkml:context>
    <inkml:brush xml:id="br0">
      <inkml:brushProperty name="width" value="0.05" units="cm"/>
      <inkml:brushProperty name="height" value="0.05" units="cm"/>
    </inkml:brush>
  </inkml:definitions>
  <inkml:trace contextRef="#ctx0" brushRef="#br0">11 0 19692,'-6'20'1553,"3"3"-1217,2 2-136,1 2 336,3 2-104,1-1-184,3-2-104,2-4-448,1-8-216,3-10-376,1-2-193,-1-11 745,0-7-248,0-11-112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4.888"/>
    </inkml:context>
    <inkml:brush xml:id="br0">
      <inkml:brushProperty name="width" value="0.05" units="cm"/>
      <inkml:brushProperty name="height" value="0.05" units="cm"/>
    </inkml:brush>
  </inkml:definitions>
  <inkml:trace contextRef="#ctx0" brushRef="#br0">1 434 12491,'1'4'214,"1"-1"0,-1 0 0,1 0 0,0 0 0,0 0 0,0-1 0,0 1 1,1-1-1,-1 1 0,1-1 0,0 0 0,-1 1 0,1-2 0,0 1 0,0 0 0,0 0 1,1-1-1,-1 0 0,0 1 0,0-1 0,1-1 0,-1 1 0,1 0 0,-1-1 0,1 0 1,-1 0-1,1 0 0,-1 0 0,6-1 0,6-1 0,-1-1 0,0 0 1,0-1-1,-1-1 0,1 0 0,13-7 1,-2-1 33,1-1-1,32-24 1,-50 31-137,1 1 0,-1-1 1,0-1-1,0 0 0,-1 0 0,0 0 0,-1-1 0,1 0 1,7-16-1,-14 24-88,1 0 0,-1 0 0,1 0 0,-1 0 0,1-1 0,-1 1 0,0 0 0,1 0 0,-1 0 0,0-1 0,0 1 0,0 0 1,0 0-1,0-1 0,0 1 0,-1 0 0,1-2 0,-1 2-10,1 1 0,0-1 0,-1 1 1,1 0-1,-1-1 0,1 1 0,-1 0 0,1-1 0,-1 1 1,1 0-1,-1 0 0,1-1 0,-1 1 0,1 0 0,-1 0 1,0 0-1,1 0 0,-1-1 0,1 1 0,-1 0 0,1 0 1,-1 0-1,0 1 0,1-1 0,-1 0 0,-4 1 24,1 0-1,0 0 0,0 0 1,-1 1-1,1 0 0,1 0 0,-1 0 1,-4 3-1,-4 5-27,1 0 1,0 1 0,0 0-1,1 1 1,1 0-1,0 1 1,0 0-1,1 0 1,1 1-1,1 0 1,0 0-1,0 1 1,1 0-1,1 0 1,-4 29-1,8-38 2,0 0 0,0 0 0,0 1 1,1-1-1,-1 0 0,4 8 0,-4-12-23,0 0-1,1-1 1,0 1 0,-1 0 0,1 0-1,0-1 1,0 1 0,0-1-1,0 1 1,0-1 0,0 1 0,0-1-1,0 0 1,1 1 0,-1-1-1,0 0 1,1 0 0,-1 0 0,1 0-1,0 0 1,-1 0 0,1-1-1,0 1 1,-1 0 0,4 0 0,-3-1-12,-1 0 0,0-1 0,1 1 0,-1 0 1,1 0-1,-1-1 0,0 1 0,1-1 1,-1 1-1,0-1 0,1 1 0,-1-1 0,0 0 1,0 0-1,0 0 0,0 0 0,0 1 0,0-1 1,0-1-1,0 1 0,0 0 0,0 0 0,0 0 1,0 0-1,-1-1 0,1-1 0,15-39-127,-15 38 96,8-34-187</inkml:trace>
  <inkml:trace contextRef="#ctx0" brushRef="#br0" timeOffset="1">124 0 19404,'-19'6'1560,"7"-3"-1255,3 2-129,9 5 240,4 3-336,8-1-848,2 2-385,8 3 817,-2-5-248,5 6-160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06.186"/>
    </inkml:context>
    <inkml:brush xml:id="br0">
      <inkml:brushProperty name="width" value="0.05" units="cm"/>
      <inkml:brushProperty name="height" value="0.05" units="cm"/>
    </inkml:brush>
  </inkml:definitions>
  <inkml:trace contextRef="#ctx0" brushRef="#br0">116 1 17364,'1'-1'135,"1"1"0,-1 0 0,0 0 0,0 1 1,1-1-1,-1 0 0,0 0 0,0 1 0,1-1 0,-1 0 1,0 1-1,0 0 0,0-1 0,1 1 0,-1-1 0,0 1 0,0 0 1,0 0-1,0 0 0,0 0 0,-1 0 0,1 0 0,0 0 1,0 0-1,-1 0 0,1 0 0,0 0 0,-1 0 0,1 0 1,-1 1-1,0-1 0,1 0 0,-1 0 0,0 1 0,0-1 1,1 2-1,0 7 144,0 0 1,-1 0-1,-1 17 1,1-23-262,-1 7 42,-1 0 1,0 0-1,0 0 0,-1 0 1,0-1-1,-1 0 0,0 1 0,-10 15 1,14-26-63,0 1 0,0-1 0,0 0 0,0 0 0,0 0 0,0 1 0,0-1 1,0 0-1,0 0 0,-1 0 0,1 0 0,0 1 0,0-1 0,0 0 0,0 0 0,0 0 0,0 0 1,0 1-1,-1-1 0,1 0 0,0 0 0,0 0 0,0 0 0,0 0 0,-1 0 0,1 0 0,0 0 1,0 1-1,0-1 0,-1 0 0,1 0 0,0 0 0,0 0 0,0 0 0,-1 0 0,1 0 0,0 0 1,0 0-1,-1 0 0,0-10-174,6-26-325,-4 27 296,2-14-452,-1-1-1,0 1 1,-4-28-1,2 50 625,0 0 0,0 0 1,0-1-1,0 1 0,0 0 0,0 0 0,-1 0 0,1 0 0,0-1 0,-1 1 0,1 0 0,-1 0 0,1 0 0,-1 0 0,0 0 0,0 0 0,1 0 1,-1 0-1,0 0 0,0 0 0,0 1 0,0-1 0,0 0 0,0 1 0,0-1 0,0 0 0,0 1 0,0-1 0,0 1 0,0 0 0,0-1 0,-2 1 0,1 0 40,1 0-1,-1 0 1,0 1-1,1-1 1,-1 1-1,1-1 1,-1 1-1,1 0 1,0-1-1,-1 1 1,1 0 0,0 0-1,-1 0 1,1 0-1,0 0 1,0 0-1,0 1 1,0-1-1,0 0 1,0 0-1,0 1 1,0-1-1,0 3 1,-3 4 92,1 1 1,-1-1-1,2 1 1,0-1-1,0 1 1,0 0-1,1 0 1,0 0-1,1 0 1,0 0-1,1 0 1,-1 0-1,2 0 1,-1 0-1,1 0 1,1-1-1,0 1 1,0-1-1,0 1 1,1-1-1,0 0 1,1 0-1,0-1 1,0 0-1,1 0 1,-1 0-1,2 0 1,-1-1-1,1 0 1,13 9-1,-18-13-72,1 0 0,0-1-1,0 1 1,0-1 0,0 0 0,0 0-1,0 0 1,6 1 0,-8-2-21,0 0 1,-1 0-1,1 0 0,0 0 1,0-1-1,0 1 0,-1 0 1,1 0-1,0 0 0,0-1 1,-1 1-1,1 0 0,0-1 1,-1 1-1,1 0 0,0-1 1,-1 1-1,1-1 0,0 1 0,-1-1 1,1 0-1,-1 1 0,1-1 1,-1 1-1,1-1 0,-1 0 1,0 0-1,1 1 0,-1-1 1,0 0-1,0 0 0,1 1 1,-1-1-1,0 0 0,0 0 1,0 1-1,0-1 0,0 0 1,0 0-1,0-1 0,-1-4 5,1 0 0,-1 1 0,0-1-1,-1 0 1,0 0 0,0 1 0,0-1-1,0 0 1,-1 1 0,0 0 0,-6-9 0,-7-7-54,-22-24 0,38 45 42,-47-45-156,43 41 135,0 1 1,0 0 0,0 0-1,0 1 1,-1-1 0,1 1-1,-1 0 1,0 1 0,0-1-1,-7-1 1,9 4-16,7 3 35,7 4 21,9 0-376,0-1 0,0-1 0,1-1 0,0 0 0,0-1 0,0-2 0,0 0 0,41-2 0,-10-3-215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5.575"/>
    </inkml:context>
    <inkml:brush xml:id="br0">
      <inkml:brushProperty name="width" value="0.05" units="cm"/>
      <inkml:brushProperty name="height" value="0.05" units="cm"/>
    </inkml:brush>
  </inkml:definitions>
  <inkml:trace contextRef="#ctx0" brushRef="#br0">89 384 17012,'0'0'16,"-15"14"879,1 1 0,-23 32 0,35-43-839,-1 0 0,0 0 0,1 1 0,0-1 0,0 1 0,0-1 0,1 1 0,-1 0 0,1 0 0,0-1 0,1 1 0,-1 0 0,1 0 0,0 0-1,0 0 1,0 0 0,3 9 0,-3-13-52,0 0-1,0 0 1,1 0-1,-1-1 1,0 1-1,0 0 1,1 0-1,-1 0 0,1-1 1,-1 1-1,1 0 1,-1-1-1,1 1 1,-1 0-1,1-1 1,0 1-1,-1-1 1,1 1-1,0-1 0,0 1 1,-1-1-1,1 1 1,0-1-1,0 0 1,0 1-1,-1-1 1,1 0-1,0 0 0,1 1 1,0-2 10,0 1 0,1 0 0,-1-1 0,0 1 0,0-1 0,0 0 0,0 0 0,0 0 0,0 0 0,0 0 0,3-2 0,5-4 112,0-2 0,19-18 0,-5 0 157,-1-2 1,-1 0-1,29-52 1,40-103 505,-82 163-736,22-52 71,-29 66-135,1 0 0,-1 0 0,-1 0 0,0 0 0,0 0 0,0-1 0,-1-11 0,0 19 10,0 0 0,0-1 0,0 1 0,0 0-1,0 0 1,0 0 0,0 0 0,0 0 0,0 0-1,0-1 1,0 1 0,0 0 0,0 0 0,0 0-1,0 0 1,0 0 0,0 0 0,0-1 0,-1 1-1,1 0 1,0 0 0,0 0 0,0 0 0,0 0 0,0 0-1,0 0 1,0 0 0,-1 0 0,1 0 0,0 0-1,0 0 1,0 0 0,0 0 0,0 0 0,-1 0-1,1-1 1,0 1 0,0 1 0,0-1 0,0 0-1,0 0 1,0 0 0,-1 0 0,1 0 0,0 0-1,0 0 1,0 0 0,0 0 0,0 0 0,0 0-1,-1 0 1,1 0 0,0 0 0,0 0 0,0 0 0,0 1-1,0-1 1,0 0 0,0 0 0,0 0 0,0 0-1,-1 0 1,1 0 0,0 0 0,0 1 0,0-1-1,0 0 1,0 0 0,0 0 0,-8 11-37,-4 13 34,0 0 1,2 1-1,0 0 0,2 1 1,1 0-1,1 0 0,-5 48 1,11-67 7,-1 0 1,2 0 0,-1 0 0,1 0 0,1 0-1,-1 0 1,1 0 0,0 0 0,0 0 0,1-1-1,0 1 1,0-1 0,1 0 0,7 11 0,-7-13-8,0 0 0,0 0 0,0 0 1,1 0-1,-1-1 0,1 1 1,0-1-1,0 0 0,0-1 0,0 1 1,1-1-1,-1 0 0,0-1 0,1 1 1,0-1-1,-1 0 0,1 0 0,10-1 1,-12 0 1,1 0 1,-1-1 0,0 0 0,1 1-1,-1-2 1,0 1 0,0 0-1,0-1 1,0 0 0,0 0 0,4-3-1,-6 4 10,0-1 0,0 1-1,0-1 1,0 1 0,0-1-1,0 0 1,-1 0 0,1 0-1,-1 0 1,0 0 0,1 0-1,-1 0 1,0-1 0,0 1-1,0 0 1,0-1 0,-1 1-1,1-1 1,-1 1 0,1-5-1,-1 7-7,0 0 0,0 0-1,0 0 1,0-1 0,0 1-1,0 0 1,0 0 0,0 0-1,0-1 1,0 1 0,0 0-1,0 0 1,-1 0 0,1-1-1,0 1 1,0 0 0,0 0-1,0 0 1,0 0 0,0-1-1,0 1 1,-1 0 0,1 0-1,0 0 1,0 0 0,0 0-1,0-1 1,-1 1 0,1 0-1,0 0 1,0 0 0,0 0-1,-1 0 1,1 0 0,0 0-1,0 0 1,0 0 0,-1 0-1,1 0 1,0 0 0,0 0-1,0 0 1,-1 0 0,1 0-1,0 0 1,0 0 0,0 0-1,-1 0 1,1 0 0,0 0-1,0 0 1,0 0 0,-1 1-1,1-1 1,0 0 0,0 0-1,0 0 1,0 0 0,-1 0-1,1 1 1,0-1 0,0 0-1,-10 9-7,10-8 0,-1 0 1,1 0-1,-1 0 1,1 0-1,0 1 1,-1-1-1,1 0 0,0 0 1,0 0-1,0 0 1,0 0-1,0 0 1,0 0-1,0 0 1,0 0-1,1 0 0,-1 1 1,0-1-1,0 0 1,1 0-1,-1 0 1,1 0-1,-1 0 0,1 0 1,1 1-1,-1-1-3,1 1-1,0-1 1,0 0-1,-1 0 0,1 0 1,0 0-1,0 0 1,0 0-1,0-1 1,1 1-1,-1-1 0,3 1 1,8 0-43,0 0 0,0-1 0,18-2 0,-27 1 36,30-2 40,-1-2 0,-1-1 0,35-12 0,-67 18-6,0 0 0,1 0 0,-1-1 0,0 1 0,0 0 0,0 0 0,0 0 0,0 0 0,1-1 0,-1 1 1,0 0-1,0 0 0,0 0 0,0-1 0,0 1 0,0 0 0,0 0 0,0-1 0,0 1 0,0 0 0,0 0 1,0-1-1,0 1 0,0 0 0,0 0 0,0 0 0,0-1 0,0 1 0,0 0 0,0 0 0,0 0 0,-1-1 0,1 1 1,0 0-1,0 0 0,0 0 0,0-1 0,0 1 0,-1 0 0,1 0 0,0 0 0,0 0 0,0 0 0,0-1 1,-1 1-1,1 0 0,0 0 0,-1 0 0,-9-9 640,10 9-620,-4-3 102,0-1 0,0 0 0,1 0 0,-1-1 0,1 1 0,0-1 0,0 0 0,1 1 0,-1-1 0,1 0 0,0 0 0,0-1 0,1 1 0,0 0 0,0-1 0,0 1 0,0-1 0,1 1 0,0-9 0,0 9-252,0 0 0,1 0 0,0 0 0,-1 0 0,2 1 0,-1-1 0,0 0 0,1 1 0,0-1 0,0 1 0,0 0 0,1 0 0,-1-1 0,1 2 0,0-1 0,0 0 0,1 0 0,-1 1 0,1 0 0,-1 0 0,1 0 0,6-4 0,48-16-858,-18 1 335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6.199"/>
    </inkml:context>
    <inkml:brush xml:id="br0">
      <inkml:brushProperty name="width" value="0.05" units="cm"/>
      <inkml:brushProperty name="height" value="0.05" units="cm"/>
    </inkml:brush>
  </inkml:definitions>
  <inkml:trace contextRef="#ctx0" brushRef="#br0">39 0 17604,'-7'14'549,"2"1"0,0-1 0,1 1-1,0 0 1,-3 27 0,0 76 581,7-115-1104,0 35 181,2 0 1,5 38-1,-4-58-173,1 0 0,1 1 0,0-2 0,1 1 0,1-1 0,9 19 0,-13-31-35,0 0 1,0-1 0,0 1-1,1-1 1,0 1-1,0-1 1,0 0-1,0-1 1,0 1 0,1-1-1,0 1 1,0-1-1,0-1 1,10 5 0,-11-6-4,1 0-1,-1 0 1,1 0 0,-1-1 0,1 1 0,-1-1 0,1 0 0,-1-1 0,1 1 0,-1-1 0,1 0 0,-1 0 0,1 0 0,-1-1 0,0 1 0,0-1 0,0 0 0,7-5 0,23-16-146,-45 47 5,3-15 326,1-1 0,-1 1 0,-1-1 0,1-1 0,-1 1 0,0-2 0,-1 1 0,0-1 0,0 0 0,0-1 0,-1-1 0,0 1 0,0-2 0,0 1 0,0-2 0,0 1 0,-1-2 0,-14 2 0,25-3-248,0 0 1,-1 0 0,1-1 0,-1 1 0,1 0 0,0 0 0,-1-1-1,1 1 1,-1-1 0,1 1 0,0-1 0,0 1 0,-1-1 0,1 0 0,0 0-1,0 0 1,0 1 0,0-1 0,0 0 0,0-1 0,0 1 0,0 0-1,0 0 1,0 0 0,1 0 0,-1-1 0,0 1 0,1 0 0,-1-1-1,1 1 1,0 0 0,-1-1 0,1 1 0,0 0 0,0-1 0,0 1-1,0-1 1,0 1 0,0-1 0,0 1 0,0 0 0,1-1 0,-1 1 0,0-1-1,1 1 1,-1 0 0,1-1 0,0 1 0,-1 0 0,1 0 0,0 0-1,0-1 1,2-1 0,17-9-723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6.603"/>
    </inkml:context>
    <inkml:brush xml:id="br0">
      <inkml:brushProperty name="width" value="0.05" units="cm"/>
      <inkml:brushProperty name="height" value="0.05" units="cm"/>
    </inkml:brush>
  </inkml:definitions>
  <inkml:trace contextRef="#ctx0" brushRef="#br0">205 175 16956,'2'-4'337,"0"0"1,0 0 0,-1-1 0,0 1 0,0 0-1,0 0 1,0-1 0,-1 1 0,1-1 0,-1 1-1,0 0 1,-1-6 0,3-30 948,-1 38-1272,-1-1 0,1 0 1,-1 1-1,1-1 0,-1 0 1,0 0-1,0 0 0,0 1 1,-1-1-1,1 0 0,-1 0 1,1 1-1,-1-1 0,0 0 1,0 1-1,0-1 0,-1 1 1,1-1-1,0 1 0,-1 0 1,0-1-1,-2-2 0,2 4-3,0 0-1,-1-1 1,1 1-1,-1 0 1,1 0-1,-1 0 1,1 1-1,-1-1 1,0 0-1,1 1 1,-1 0-1,0 0 1,1 0-1,-1 0 1,0 0-1,1 0 1,-1 1-1,0-1 1,1 1-1,-1 0 1,1-1-1,-1 1 1,1 0-1,-3 2 1,-5 2 22,1 0 1,0 1-1,0 0 1,0 1-1,1-1 0,0 2 1,0-1-1,1 1 1,0 0-1,-9 14 0,11-15-11,1 0-1,0 0 1,0 1-1,0-1 0,1 1 1,0-1-1,1 1 0,0 0 1,0 0-1,1 1 1,0-1-1,0 0 0,1 0 1,0 11-1,0-16-20,1 0 0,0 0 0,-1-1 0,1 1 0,0 0 0,0-1 0,0 1 0,1-1 0,-1 1 0,1-1 0,-1 0-1,1 1 1,0-1 0,0 0 0,0 0 0,0 0 0,4 3 0,-2-3-39,1 1 0,0-1 0,-1 0 0,1 0-1,0-1 1,0 1 0,0-1 0,0 0 0,6 0 0,5 0-51,0-1 0,-1-1 0,1 0 0,-1-1 0,25-7 1,-32 7 51,0 0 1,0-1-1,0-1 0,11-6 1,33-29-176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7.272"/>
    </inkml:context>
    <inkml:brush xml:id="br0">
      <inkml:brushProperty name="width" value="0.05" units="cm"/>
      <inkml:brushProperty name="height" value="0.05" units="cm"/>
    </inkml:brush>
  </inkml:definitions>
  <inkml:trace contextRef="#ctx0" brushRef="#br0">45 8 14715,'0'-1'101,"-1"1"0,1-1-1,-1 1 1,1-1 0,-1 1-1,1-1 1,-1 1 0,1-1-1,-1 1 1,1 0 0,-1-1 0,1 1-1,-1 0 1,0 0 0,1-1-1,-1 1 1,0 0 0,1 0-1,-1 0 1,1 0 0,-1 0 0,0 0-1,1 0 1,-1 0 0,0 0-1,1 0 1,-1 0 0,0 0 0,1 0-1,-2 1 1,1 0 47,0 0 0,0 0 0,0 0-1,0 0 1,0 0 0,0 1 0,0-1 0,0 0 0,1 0 0,-1 1 0,0-1 0,0 3-1,-2 6 367,1-1-1,-2 20 0,4-29-502,-3 23 268,2 0 1,3 44 0,-2-58-278,1-1 0,1 1 1,0-1-1,0 1 0,1-1 1,0 0-1,0 0 0,1 0 0,0 0 1,9 13-1,-11-18 6,1 0-1,-1-1 1,1 1-1,-1-1 1,1 1-1,0-1 1,0 0-1,0 0 1,0 0 0,1 0-1,-1-1 1,0 1-1,1-1 1,-1 0-1,1 0 1,-1 0-1,6 0 1,-4-1 21,0 0 0,1 0-1,-1-1 1,0 0 0,0 0 0,0 0 0,0-1 0,0 1 0,0-1-1,0 0 1,4-3 0,2-2 58,0 0 1,-1 0-1,0-1 1,-1 0-1,0-1 1,0 0-1,-1 0 0,0-1 1,9-15-1,-7 7 88,-2 1 0,0-1 0,8-29 1,-15 62-183,0 1 0,2-1 0,-1 1 0,2-1 0,0 0 0,8 17 0,-11-28 24,1 0 0,1 0 0,-1 0-1,1 0 1,-1 0 0,1-1-1,0 1 1,1-1 0,-1 0 0,1 0-1,3 3 1,-4-4 15,0-1 0,0 1 0,0-1 0,0 0 0,0 0 0,0 0 0,0-1 0,0 1 0,0-1 0,0 0 0,1 1 0,-1-1 0,0-1 0,0 1 0,0 0 0,0-1 0,6-1 0,0-2 36,-1 1 0,0-1 0,0-1 0,-1 1-1,1-1 1,-1-1 0,0 1 0,-1-1 0,1-1 0,-1 1 0,0-1 0,-1 0 0,1 0 0,-1-1 0,-1 1 0,0-1 0,0 0 0,0-1 0,-1 1 0,0 0 0,-1-1 0,0 0 0,0 0 0,0-9 0,-2 14-74,-1 0 0,1 0 0,-1 0 0,0 0 0,0 0 0,0 0 0,-1 0 0,0 0 0,1 0 0,-1 0 0,0 1 1,-1-1-1,1 1 0,-1-1 0,0 1 0,0 0 0,-4-4 0,12 14-3566,12 7 2452,1-6 296,5-1-191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7.687"/>
    </inkml:context>
    <inkml:brush xml:id="br0">
      <inkml:brushProperty name="width" value="0.05" units="cm"/>
      <inkml:brushProperty name="height" value="0.05" units="cm"/>
    </inkml:brush>
  </inkml:definitions>
  <inkml:trace contextRef="#ctx0" brushRef="#br0">144 79 15515,'0'-2'156,"0"0"-1,-1 0 0,1 0 0,-1 0 0,0 1 1,0-1-1,0 0 0,0 0 0,0 0 1,0 1-1,0-1 0,0 0 0,-1 1 0,1-1 1,-1 1-1,1 0 0,-1-1 0,0 1 0,1 0 1,-1 0-1,0 0 0,0 0 0,0 0 1,1 0-1,-1 1 0,0-1 0,0 1 0,0-1 1,0 1-1,-1 0 0,1 0 0,0 0 1,0 0-1,0 0 0,0 0 0,-3 1 0,1 0-43,-1 0-1,1 1 1,0-1-1,0 1 0,0 0 1,0 0-1,0 0 0,1 1 1,-1-1-1,0 1 0,1 0 1,0 0-1,0 0 1,0 0-1,0 1 0,-2 3 1,1 0-74,1 0-1,0 1 1,0-1 0,1 1 0,0 0 0,0-1 0,1 1 0,0 0 0,0 0 0,1 13 0,0-18-26,1 0 0,-1-1 1,0 1-1,1-1 0,0 1 1,-1 0-1,1-1 0,0 0 1,0 1-1,1-1 0,-1 1 0,0-1 1,1 0-1,3 4 0,-3-5 6,-1 0-1,1 1 0,0-1 0,0-1 0,0 1 1,0 0-1,0 0 0,0-1 0,0 1 0,0-1 1,0 1-1,0-1 0,0 0 0,0 0 0,1 0 1,-1 0-1,0 0 0,0-1 0,0 1 0,0-1 1,3 0-1,2-2 34,0 0 0,0 0 0,0 0 0,-1-1 0,0 0-1,0-1 1,0 1 0,0-1 0,0 0 0,-1-1 0,0 1 0,7-11 0,2-3 27,-2 0 0,19-38 0,-22 33-116,-7 18-38,0 0 0,1 0 0,0 0 0,0 0 1,5-7-1,-8 13 69,1-1 1,-1 1-1,0 0 1,0 0 0,0 0-1,0 0 1,1 0-1,-1 0 1,0 0 0,0 0-1,0 0 1,0 0-1,1 0 1,-1 1 0,0-1-1,0 0 1,0 0-1,0 0 1,1 0 0,-1 0-1,0 0 1,0 0-1,0 0 1,0 0 0,0 0-1,0 1 1,1-1-1,-1 0 1,0 0 0,0 0-1,0 0 1,0 0-1,0 1 1,0-1 0,0 0-1,0 0 1,0 0-1,0 0 1,0 1-1,0-1 1,0 0 0,0 0-1,0 0 1,0 0-1,0 0 1,0 1 0,0-1-1,0 0 1,0 0-1,3 12-143,1 32-188,-3-29 45,0 0 0,1 0 0,1 0 0,1 0 1,6 18-1,-10-31 205,1-1 0,0 1 0,-1 0 0,1 0 0,0-1 0,0 1 0,1-1 0,-1 1 0,0-1 0,0 1 0,1-1 0,-1 0 1,1 0-1,-1 1 0,1-1 0,-1 0 0,1 0 0,0-1 0,0 1 0,-1 0 0,1 0 0,0-1 0,2 1 0,-1-1-10,0 0 1,-1 0-1,1-1 0,0 1 0,-1 0 0,1-1 0,-1 0 1,1 0-1,-1 0 0,1 0 0,-1 0 0,0 0 0,0-1 1,1 1-1,-1-1 0,0 1 0,2-3 0,22-26-721,0-11-7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8.824"/>
    </inkml:context>
    <inkml:brush xml:id="br0">
      <inkml:brushProperty name="width" value="0.05" units="cm"/>
      <inkml:brushProperty name="height" value="0.05" units="cm"/>
    </inkml:brush>
  </inkml:definitions>
  <inkml:trace contextRef="#ctx0" brushRef="#br0">22 14 14123,'-8'43'1576,"2"1"0,1-1 1,3 1-1,6 81 0,39 171 425,-41-285-1989,12 68-672,5 115 0,-20-174 188,1-20 459,0 0 0,0 0 0,0 0 0,0 0 0,0 0 0,0 1 0,0-1 0,0 0 0,0 0 0,0 0 0,0 0 0,0 0 0,0 0 0,0 1 0,0-1 0,0 0 0,0 0 0,0 0 0,-1 0 0,1 0 0,0 0 0,0 0 0,0 1 0,0-1 0,0 0 0,0 0 0,0 0 0,0 0 0,-1 0 1,1 0-1,0 0 0,0 0 0,0 0 0,0 0 0,0 0 0,0 0 0,-1 0 0,1 0 0,0 0 0,0 0 0,0 0 0,0 0 0,0 0 0,0 0 0,-1 0 0,1 0 0,0 0 0,0 0 0,-1-1-30,0-1 0,0 0-1,0 0 1,0 0 0,1 0-1,-1 1 1,1-1 0,-1 0-1,1 0 1,0 0-1,0 0 1,0-4 0,-1-35-71,0-171-11,3 175 170,2 0 1,2 1-1,17-64 0,-18 85-8,2 0-1,-1 0 1,2 1-1,16-25 1,44-49 167,-45 62-103,-2-1 1,27-46-1,-44 67-72,21-46 177,-24 49-175,0-1 0,1 1 0,-1-1 0,-1 1 0,1-1-1,0 1 1,-1-1 0,0 0 0,0 1 0,0-1 0,0 0 0,-2-6-1,2 10-23,-1 0 0,1-1-1,-1 1 1,1 0 0,-1 0-1,1 0 1,-1 0 0,1 0-1,-1 0 1,1 0 0,-1 0-1,1 0 1,0 0 0,-1 0-1,1 0 1,-1 0 0,1 1-1,-1-1 1,1 0 0,-1 0-1,1 0 1,0 1 0,-1-1-1,1 0 1,-1 0 0,1 1-1,0-1 1,-1 0 0,1 1-1,0-1 1,0 0 0,-1 1-1,-6 8 35,0-1-1,1 0 0,0 1 1,1 0-1,0 1 0,0-1 0,1 1 1,-5 19-1,-1 8 58,-5 41 0,5 1 14,4 1 0,3-1-1,16 152 1,-12-214-106,-1-10 10,0-1 1,0 0-1,1 1 0,0-1 0,1 1 0,-1-1 0,1 0 1,0 0-1,0 0 0,4 7 0,-5-13-10,-1 0 0,0 0 0,0 1 0,1-1 0,-1 0 0,0 0 0,1 0 0,-1 0 0,0 1 0,1-1 0,-1 0 0,0 0 0,1 0 0,-1 0 0,0 0 0,1 0 0,-1 0 0,0 0 0,1 0 0,-1 0 0,1 0 0,-1 0 0,0 0 0,1 0 0,-1 0 0,0 0 0,1 0 0,-1-1 0,0 1 0,1 0 0,-1 0 0,0 0 0,1-1 0,-1 1 0,1-1 0,9-9 129,-1-6-18,-1 0 0,0 0-1,-1 0 1,0-1 0,5-27 0,-1 9 3,7-23-9,19-59-172,-36 116 47,0-1 0,-1 0 0,1 1 0,0-1 1,0 1-1,0-1 0,0 1 0,0-1 1,0 1-1,0-1 0,1 1 0,1-1 0,-3 1 7,1 1 0,0 0 0,-1-1 0,1 1-1,0 0 1,-1 0 0,1 0 0,0-1 0,-1 1-1,1 0 1,0 0 0,-1 0 0,1 0 0,0 0-1,-1 0 1,1 1 0,0-1 0,0 0 0,-1 0-1,1 0 1,1 1 0,2 2-25,0 0 0,0 0 0,0 0 1,-1 1-1,1-1 0,5 9 0,7 5-17,-10-12 30,1 1 0,-1-1-1,1 0 1,1-1 0,-1 1-1,1-2 1,0 1 0,0-1 0,0 0-1,0 0 1,0-1 0,0 0-1,1-1 1,16 1 0,-11-2-81,1-1 0,-1 0-1,0-1 1,1 0 0,-1-2 0,0 1 0,-1-2-1,17-6 1,-21 7 26,0 0 0,0 1 0,1 1-1,-1-1 1,1 2 0,-1-1 0,1 1 0,0 1-1,0-1 1,-1 2 0,1-1 0,0 2 0,14 2-1,-17-2 82,0-1 0,0 0 0,1-1 0,-1 0 1,0 0-1,0 0 0,0-1 0,0 0 0,0-1 0,0 1 0,0-1 0,0-1 0,0 1 0,10-6 0,2-4-45,-1 0 0,-1-1 0,23-22 0,17-11-286,-56 45 309,0 0 1,0 0-1,0 0 1,0 0-1,0 0 1,1 0 0,-1 1-1,0-1 1,0 0-1,1 1 1,-1-1-1,0 1 1,1 0-1,-1-1 1,1 1 0,-1 0-1,0 0 1,1 0-1,-1 0 1,1 0-1,-1 0 1,1 0-1,-1 0 1,0 1 0,1-1-1,2 2 1,-2 0 3,0 0 0,0 0-1,0 1 1,0-1 0,0 1 0,0-1 0,-1 1 0,1 0 0,-1-1 0,0 1 0,2 5 0,55 168 233,-51-152-211,-2 1 0,-1 0 0,-1 0 0,-1 0 0,-2 35 0,-1-49-23,-1 1 1,0-1-1,-1 0 1,0 0 0,-1 0-1,-9 21 1,9-25 30,0-1 0,0 1 1,0-1-1,-1 1 1,0-1-1,0 0 1,0-1-1,-1 0 1,0 0-1,0 0 1,-8 5-1,12-9 21,1 0 0,-1 0-1,1-1 1,0 1-1,-1 0 1,1-1 0,-1 1-1,1-1 1,-1 1-1,0-1 1,1 0 0,-1 0-1,1 0 1,-1 0-1,0 0 1,1 0 0,-1 0-1,1 0 1,-1-1 0,1 1-1,-1 0 1,-2-2-1,3 1 24,-1 0-1,1-1 0,-1 1 1,1-1-1,-1 1 0,1-1 0,0 1 1,-1-1-1,1 0 0,0 0 1,0 0-1,0 1 0,1-1 1,-2-4-1,-1-5 139,1 1 1,1-1-1,0 1 0,0-1 1,2-16-1,1-1-94,2 1 0,0-1 0,3 1-1,0-1 1,1 2 0,2-1 0,13-25-1,-13 32-282,1 0-1,0 1 0,2 0 0,0 1 1,1 1-1,1 0 0,0 1 0,1 0 1,26-18-1,-3 11-107,3 4-91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9.541"/>
    </inkml:context>
    <inkml:brush xml:id="br0">
      <inkml:brushProperty name="width" value="0.05" units="cm"/>
      <inkml:brushProperty name="height" value="0.05" units="cm"/>
    </inkml:brush>
  </inkml:definitions>
  <inkml:trace contextRef="#ctx0" brushRef="#br0">9 180 14315,'0'0'41,"-1"0"0,1 0 0,0-1 0,-1 1 0,1 0 0,-1 0 0,1 0 0,0 0 0,-1 0 0,1 0 0,0-1 0,-1 1 0,1 0 0,0 0 0,0 0 0,-1-1 0,1 1 0,0 0 0,-1 0 0,1-1 0,0 1 0,0 0 0,0-1 0,-1 1 0,1 0 0,0-1 0,0 1 0,0 0 0,0-1 0,0 1 0,0 0 0,-1-1 0,1 1 0,0 0 0,0-1 1,0 1-1,0-1 0,1 0 0,6-19 652,20-20 678,-18 28-921,39-45 888,-44 52-1240,0 1 0,1 0 0,0 0-1,0 0 1,0 1 0,0-1 0,0 1 0,1 0 0,6-2 0,-11 5-83,0 0 0,-1 0 0,1 0 0,0 0 0,0 0 0,0 0 0,0 0 0,-1 0 0,1 0 0,0 0 0,0 1 0,0-1 0,-1 0 0,1 1 0,0-1 0,0 0 0,-1 1 0,1-1 0,0 1 0,0-1 0,-1 1 0,1 0 0,-1-1 0,1 1 0,-1 0 0,1-1-1,-1 1 1,1 0 0,-1-1 0,1 1 0,-1 0 0,0 0 0,0 0 0,1-1 0,-1 3 0,9 36 20,-7-28-10,5 32 17,17 65-27,-21-99 5,0 0-1,0 0 1,1 0 0,0 0-1,0-1 1,1 0 0,1 0 0,11 14-1,-15-20 17,0 0 0,1 0-1,-1 0 1,1 0 0,-1 0 0,1-1-1,-1 1 1,1-1 0,0 0 0,0 0-1,0 0 1,0 0 0,-1-1 0,1 1-1,0-1 1,0 1 0,1-1-1,-1 0 1,0 0 0,0 0 0,0-1-1,0 1 1,0-1 0,-1 0 0,1 0-1,0 0 1,0 0 0,0 0-1,-1-1 1,1 1 0,0-1 0,-1 1-1,3-3 1,6-5 155,-1 1 0,-1-1-1,0 0 1,0-1 0,0 0-1,8-15 1,-6 8 98,-1 0 1,-1-1-1,11-26 0,-17 35-212,0 0 1,-1 0-1,0-1 0,0 1 0,-1 0 1,0-1-1,0 1 0,-1-1 1,-2-12-1,2 21-73,0 0 0,0-1 0,0 1 1,-1 0-1,1 0 0,0 0 0,-1 0 0,1-1 1,-1 1-1,1 0 0,-1 0 0,0 0 0,0 0 0,1 0 1,-1 0-1,0 0 0,0 1 0,-2-3 0,3 3-34,-1 0-1,0-1 1,1 1 0,-1 0-1,0 0 1,1 0-1,-1 0 1,0-1-1,0 1 1,1 0 0,-1 0-1,0 0 1,1 1-1,-1-1 1,0 0-1,0 0 1,1 0-1,-1 0 1,0 1 0,1-1-1,-1 0 1,1 1-1,-2-1 1,1 1-56,0 0 0,0 0 0,1 0 0,-1 0 0,0 0 0,0 0 0,1 0 0,-1 0 0,1 0 0,-1 0 0,1 0 0,-1 0 0,1 0 0,0 0 0,-1 0 0,1 1 0,0-1 1,0 0-1,0 0 0,0 0 0,0 1 0,0-1 0,0 0 0,0 0 0,1 0 0,-1 0 0,0 1 0,1-1 0,-1 0 0,1 0 0,-1 0 0,1 0 0,-1 0 0,1 0 0,0 0 0,-1 0 0,1 0 0,1 1 0,1 0-20,-1 0 0,1 0 0,-1 0 1,1 0-1,0 0 0,0 0 0,0-1 0,0 0 0,0 1 0,0-1 0,1 0 0,3 0 0,24 2-688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19.946"/>
    </inkml:context>
    <inkml:brush xml:id="br0">
      <inkml:brushProperty name="width" value="0.05" units="cm"/>
      <inkml:brushProperty name="height" value="0.05" units="cm"/>
    </inkml:brush>
  </inkml:definitions>
  <inkml:trace contextRef="#ctx0" brushRef="#br0">31 0 15811,'-8'14'1162,"5"-9"-945,0 0 1,0 0 0,1 0 0,-1 0 0,1 0 0,0 0 0,1 1 0,-2 8-1,3-14-184,0 1-1,0 0 1,0-1-1,0 1 0,0-1 1,0 1-1,0 0 0,0-1 1,1 1-1,-1 0 0,0-1 1,0 1-1,1-1 1,-1 1-1,0 0 0,1-1 1,-1 1-1,0-1 0,1 1 1,-1-1-1,1 0 1,-1 1-1,1-1 0,-1 1 1,1-1-1,-1 0 0,1 1 1,-1-1-1,1 0 1,0 1-1,-1-1 0,1 0 1,-1 0-1,1 0 0,0 0 1,-1 0-1,1 0 1,0 0-1,-1 0 0,1 0 1,0 0-1,-1 0 0,1 0 1,1 0-1,31-10 302,-31 10-316,55-24 185,42-14 3,-88 35-202,1 0 0,-1 1 1,0 0-1,1 1 1,-1 0-1,1 1 0,11 1 1,-18-1-4,0 1 1,-1 0 0,1 0-1,-1 1 1,1-1-1,-1 1 1,0 0-1,0 0 1,0 0-1,0 1 1,0 0 0,0-1-1,0 1 1,-1 0-1,6 7 1,0 1 68,-1 1 0,0 0 0,10 23 0,-5-9 105,-12-24-179,-1-1 0,1 1 1,0 0-1,0-1 0,0 1 0,0-1 0,0 1 0,0-1 1,1 1-1,-1-1 0,0 0 0,1 0 0,-1 0 1,1 0-1,-1 0 0,1 0 0,-1 0 0,1 0 0,0 0 1,0-1-1,-1 1 0,1-1 0,0 1 0,0-1 1,0 0-1,-1 0 0,1 0 0,0 0 0,0 0 1,0 0-1,0 0 0,-1 0 0,1-1 0,0 1 0,0-1 1,2 0-1,4-4-159,1 0 0,-1 0 0,1-1 0,-2 0 0,13-11 0,-7 6 172,16-14-305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20.338"/>
    </inkml:context>
    <inkml:brush xml:id="br0">
      <inkml:brushProperty name="width" value="0.05" units="cm"/>
      <inkml:brushProperty name="height" value="0.05" units="cm"/>
    </inkml:brush>
  </inkml:definitions>
  <inkml:trace contextRef="#ctx0" brushRef="#br0">36 0 16700,'0'42'1480,"-1"-1"-976,1 7-224,1 0 600,4 2-136,2-2-392,-1-4-159,1-2-282,-2-2-199,-3-4-376,-2-8-112,-6-8-72,-5-7 480,-14-16-152,-1-5-128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20.715"/>
    </inkml:context>
    <inkml:brush xml:id="br0">
      <inkml:brushProperty name="width" value="0.05" units="cm"/>
      <inkml:brushProperty name="height" value="0.05" units="cm"/>
    </inkml:brush>
  </inkml:definitions>
  <inkml:trace contextRef="#ctx0" brushRef="#br0">12 323 12259,'-4'-15'767,"1"0"1,-1-25 0,4 35-565,0 0 0,0-1 0,1 1 0,0 0 0,0-1 0,0 1 0,1 0 0,0 0 0,0 0 0,0 0 0,4-5 0,5-7 94,2 2 0,-1 0 1,2 0-1,0 2 0,1-1 0,0 2 0,1 0 0,0 1 0,1 0 0,1 2 0,-1 0 0,25-9 0,-34 15-288,-1 1 0,1-1-1,0 1 1,0 0 0,-1 1-1,1 0 1,0 1 0,0-1-1,0 1 1,0 1 0,0 0-1,0 0 1,0 0 0,0 1-1,0 0 1,-1 0 0,1 1-1,-1 0 1,0 1 0,0 0-1,0 0 1,0 0 0,0 1-1,-1 0 1,0 0 0,0 0-1,-1 1 1,1 0 0,-1 0-1,0 0 1,7 15 0,-4-8 11,-1 0 0,0 1 0,-2 0 0,1 1 0,-2-1 1,0 1-1,0 0 0,-2 0 0,0 0 0,0 1 0,-2-1 0,0 0 0,0 0 0,-2 1 1,0-1-1,-5 18 0,2-13 159,-1-1 1,-1 0-1,-1 0 1,-1-1 0,-1 0-1,0 0 1,-1-1-1,-1-1 1,-1 0-1,0 0 1,-26 23-1,23-26 82,0 1 0,-20 12-1,31-23-281,1-1-1,-1 1 1,0-1-1,1 0 1,-1 0-1,0 0 0,0-1 1,0 1-1,-1-1 1,1-1-1,0 1 1,0-1-1,-10 0 0,13 0-34,0-1 0,0 1-1,0-1 1,1 1 0,-1-1-1,0 0 1,1 1 0,-1-1-1,0 0 1,1 0 0,-1 0-1,1-1 1,0 1 0,-1 0-1,1-1 1,0 1 0,0 0-1,-1-1 1,1 1 0,0-1-1,1 0 1,-1 1 0,0-1-1,0 0 1,1 0 0,-1 1-1,1-1 1,-1-2 0,1 0-16,-1-1 1,1 1 0,0 0 0,0 0 0,1 0 0,-1-1 0,1 1 0,0 0 0,0 0-1,0 0 1,4-7 0,17-24-616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06.789"/>
    </inkml:context>
    <inkml:brush xml:id="br0">
      <inkml:brushProperty name="width" value="0.05" units="cm"/>
      <inkml:brushProperty name="height" value="0.05" units="cm"/>
    </inkml:brush>
  </inkml:definitions>
  <inkml:trace contextRef="#ctx0" brushRef="#br0">69 16 16604,'3'-13'1664,"-2"10"-1248,-1 12-200,-1 10 728,0 9-384,-2 8-176,3 11-224,0 8-96,0 9-32,0 2-7,-3 3-170,-1 0-175,-2-3-352,-1-5-192,-2-9-792,-1-6 1272,-3-17-305,-3-11-263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21.694"/>
    </inkml:context>
    <inkml:brush xml:id="br0">
      <inkml:brushProperty name="width" value="0.05" units="cm"/>
      <inkml:brushProperty name="height" value="0.05" units="cm"/>
    </inkml:brush>
  </inkml:definitions>
  <inkml:trace contextRef="#ctx0" brushRef="#br0">1 506 15531,'0'0'73,"1"1"0,-1-1 0,0 0 0,1 1-1,-1-1 1,1 0 0,-1 0 0,0 1 0,1-1-1,-1 0 1,1 0 0,-1 0 0,1 1 0,-1-1 0,1 0-1,-1 0 1,1 0 0,-1 0 0,1 0 0,-1 0-1,0 0 1,1 0 0,-1 0 0,1 0 0,-1 0-1,1-1 1,-1 1 0,1 0 0,-1 0 0,1 0 0,0-1-1,18-4 924,-9 0-634,1 0-1,-1 0 1,0-1 0,-1 0-1,1-1 1,12-12-1,-17 14-252,0 1-1,0-1 1,-1 0-1,0-1 1,0 1-1,-1-1 0,1 0 1,-1 1-1,-1-1 1,1-1-1,-1 1 1,3-12-1,-4 17-92,-1-1 0,0 1 0,0 0 1,1 0-1,-1-1 0,0 1 0,0 0 0,0 0 0,-1-1 0,1 1 0,0 0 0,0 0 0,-1 0 0,1-1 0,-1 1 0,1 0 0,-1 0 1,1 0-1,-1 0 0,0 0 0,0-2 0,0 3-10,0-1 1,0 1-1,-1-1 1,1 1 0,0-1-1,0 1 1,0 0-1,0-1 1,0 1-1,-1 0 1,1 0-1,0 0 1,0 0 0,0 0-1,0 0 1,-1 0-1,1 0 1,-1 1-1,-4 0-6,0 1 0,1 0 0,-1 0 0,1 1 0,-1 0 0,1 0 0,-7 5 0,4-1-6,1 0 0,-1 0 0,2 1 0,-1 0 0,1 0 0,0 1 0,1-1 0,0 1 0,-5 13 0,7-15 8,0 0 0,1 1 0,0-1 0,0 1 0,0 0 0,1 0 0,0 0 0,1-1 0,0 1 0,0 0 0,1 0 0,2 13 0,-3-19 4,0-1-1,1 1 0,-1 0 0,1-1 1,-1 1-1,1 0 0,0-1 1,-1 1-1,1-1 0,0 1 0,0-1 1,0 1-1,0-1 0,0 0 1,1 0-1,-1 1 0,0-1 0,0 0 1,1 0-1,-1 0 0,1 0 1,-1-1-1,1 1 0,-1 0 1,1 0-1,0-1 0,-1 1 0,1-1 1,0 0-1,-1 1 0,1-1 1,0 0-1,-1 0 0,1 0 0,0 0 1,0-1-1,-1 1 0,1 0 1,0-1-1,-1 1 0,1-1 0,0 1 1,2-3-1,4 0 28,1-2-1,-1 1 1,-1-1 0,1-1-1,-1 0 1,13-12 0,5-11-32,34-48 0,-33 42-226,-26 34 216,1 0 1,-1 0-1,1 0 1,-1 0-1,1 1 0,0-1 1,0 0-1,-1 1 1,1-1-1,0 0 0,0 1 1,0-1-1,0 1 1,2-1-1,-3 1 2,0 0 0,1 0 0,-1 0 0,0 0 0,1 0 0,-1 0 0,0 0 1,1 0-1,-1 0 0,0 1 0,0-1 0,1 0 0,-1 0 0,0 0 0,1 1 0,-1-1 0,0 0 0,0 0 0,1 1 0,-1-1 1,0 0-1,0 0 0,0 1 0,0-1 0,1 0 0,-1 1 0,0-1 0,0 1 0,6 35-383,-5-19 314,1-10 138,-1 1 1,1-1-1,1 1 1,-1-1 0,1 0-1,5 8 1,-7-13-46,0 0 1,0-1 0,0 1-1,0-1 1,1 1 0,-1-1-1,0 1 1,1-1 0,-1 0-1,1 0 1,-1 0 0,1 0-1,0 0 1,-1 0 0,1 0-1,0 0 1,0-1 0,0 1-1,-1-1 1,1 1 0,0-1-1,0 0 1,0 0 0,0 0-1,0 0 1,0 0 0,0 0-1,0 0 1,0-1 0,2 0-1,3-1 35,1-1 0,-2 0 0,1 0 0,0-1 0,-1 0 0,1 0 0,-1-1 0,0 1 0,5-7 0,7-7-38,20-29 0,-25 31-289,0 0-1,20-19 1,-33 35 263,0 0 0,0 0 1,1 0-1,-1-1 0,0 1 0,0 0 1,0 0-1,1 0 0,-1 0 1,0 0-1,0 0 0,1 0 1,-1 0-1,0 0 0,0 0 0,1 0 1,-1-1-1,0 1 0,0 0 1,1 1-1,-1-1 0,0 0 1,0 0-1,1 0 0,-1 0 0,0 0 1,0 0-1,0 0 0,1 0 1,-1 0-1,0 0 0,0 1 0,0-1 1,1 0-1,-1 0 0,0 0 1,0 0-1,0 1 0,1-1 1,-1 0-1,0 0 0,0 0 0,0 1 1,0-1-1,0 0 0,0 0 1,0 0-1,0 1 0,1-1 1,-1 0-1,0 0 0,0 1 0,0-1 1,0 0-1,3 18-73,-3-14 31,2 2 51,-1-1 1,1 1 0,-1-1-1,2 0 1,-1 1 0,0-1-1,1 0 1,0 0-1,0-1 1,5 6 0,-6-8 13,0 0 0,0 0 0,0-1 0,1 1 0,-1-1 0,0 1 0,1-1 0,-1 0 0,1 0 0,-1 0 0,1 0 0,-1-1 0,1 1 0,0-1 0,-1 1 0,1-1 0,0 0 0,-1 0 0,1 0 0,0-1 0,-1 1 0,1 0 0,5-3 1,-1 1 16,1-2 0,-1 1 1,0-1-1,0 0 1,0 0-1,0-1 0,-1 0 1,0 0-1,0-1 0,0 0 1,-1 0-1,1 0 1,7-13-1,0-2 0,-1-1-1,0 0 1,9-29 0,-1-6-248,-3 0 0,17-97 1,-39 182 411,2 1 1,1 0-1,1 0 0,2 0 1,1 0-1,1 0 0,1-1 1,2 1-1,0-1 1,3 0-1,14 35 0,-18-52-174,-3-8-32,0 1-1,0-1 1,-1 1 0,1 0 0,-1 0-1,0 0 1,0 0 0,0 0-1,0 0 1,-1 0 0,1 0 0,-1 5-1,-1-8 9,1-1 0,0 1-1,0-1 1,-1 1-1,1-1 1,-1 1 0,1-1-1,0 1 1,-1-1-1,1 1 1,-1-1 0,1 0-1,-1 1 1,1-1-1,-1 0 1,1 1 0,-1-1-1,1 0 1,-1 0-1,0 1 1,1-1 0,-1 0-1,1 0 1,-1 0-1,0 0 1,1 0 0,-1 0-1,1 0 1,-1 0 0,0 0-1,1 0 1,-1 0-1,1-1 1,-1 1 0,0 0-1,1 0 1,-1 0-1,1-1 1,-1 1 0,0-1-1,-23-14-109,15 6 116,0-1 0,1 0 0,0-1 0,0 0 0,1 0 0,0-1 0,1 0 0,1 0 0,0 0 0,0-1 0,1 0 1,1 1-1,0-2 0,1 1 0,0-14 0,1 25 13,1 0-1,0 1 1,0-1 0,0 0-1,0 1 1,1-1 0,-1 0-1,0 1 1,1-1 0,-1 0-1,1 1 1,0-1 0,-1 1-1,1-1 1,0 1 0,1-2-1,-1 2-10,0 0-1,0 1 0,0-1 1,0 0-1,0 1 0,1-1 1,-1 1-1,0 0 1,0-1-1,0 1 0,1 0 1,-1 0-1,0 0 0,0 0 1,1 0-1,-1 0 0,0 0 1,0 0-1,0 0 0,1 1 1,-1-1-1,0 0 1,0 1-1,2 0 0,31 11-803,1-2-1,0-1 1,1-2-1,55 5 0,-49-10 143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22.068"/>
    </inkml:context>
    <inkml:brush xml:id="br0">
      <inkml:brushProperty name="width" value="0.05" units="cm"/>
      <inkml:brushProperty name="height" value="0.05" units="cm"/>
    </inkml:brush>
  </inkml:definitions>
  <inkml:trace contextRef="#ctx0" brushRef="#br0">142 11 16243,'-3'-2'176,"0"1"0,0-1 0,0 1 0,0 0 0,0 0 0,0 0-1,0 0 1,-1 1 0,1-1 0,0 1 0,0 0 0,-1 0-1,1 0 1,0 0 0,0 1 0,0-1 0,-1 1 0,1 0-1,-4 1 1,-1 1 105,0-1-1,1 2 0,-1-1 0,0 1 1,1 0-1,-9 6 0,15-10-263,1 1 1,-1-1-1,0 1 1,0 0-1,0-1 0,1 1 1,-1 0-1,0 0 1,1-1-1,-1 1 0,0 0 1,1 0-1,-1 0 1,1 0-1,0 0 1,-1 0-1,1 0 0,0 0 1,-1 0-1,1 0 1,0 0-1,0 1 0,0-1-17,0-1 0,1 1 0,-1 0 1,1 0-1,-1 0 0,1 0 0,-1-1 0,1 1 0,0 0 0,-1-1 0,1 1 0,0 0 0,-1-1 0,1 1 0,0-1 0,0 1 0,0-1 0,-1 1 0,2-1 0,7 4-95,0-1 0,0-1 0,17 3 0,-17-3 71,12 2-68,67 18-372,-79-19 397,-1 0 0,1 0 0,-1 1 0,1 1 0,-1-1 0,-1 1 0,11 8 0,-17-13 66,-1 1-1,1 0 1,0 0 0,0-1-1,0 1 1,-1 0-1,1 0 1,0 0 0,-1 0-1,1 0 1,-1 0-1,1 0 1,-1 0 0,1 0-1,-1 0 1,0 0-1,0 1 1,1-1 0,-1 0-1,0 0 1,0 0-1,0 0 1,0 2 0,-1-2 16,0 1 0,1 0 1,-1-1-1,0 1 0,0-1 1,0 1-1,0-1 0,0 1 0,0-1 1,0 0-1,0 0 0,-1 1 1,-1 0-1,-7 5 153,1-2-1,-1 1 1,-20 7 0,23-10-72,-13 6 41,0-1-1,-1-1 0,1-1 0,-24 3 1,43-8-182,0-1 1,0 0-1,0 0 1,1 1-1,-1-1 1,0 0-1,0 0 1,0 0-1,0 0 0,0 0 1,0 0-1,0-1 1,0 1-1,0 0 1,1 0-1,-1-1 1,0 1-1,0 0 1,0-1-1,0 1 1,1-1-1,-1 1 1,0-1-1,0 1 1,1-1-1,-1 0 1,1 1-1,-2-2 0,2 0 1,0 1-1,0 0 0,0-1 0,0 1 0,0-1 0,0 1 0,0 0 0,0-1 0,1 1 0,-1-1 1,1 1-1,-1 0 0,1 0 0,-1-1 0,1 1 0,0 0 0,-1 0 0,2-2 0,13-16-503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22.581"/>
    </inkml:context>
    <inkml:brush xml:id="br0">
      <inkml:brushProperty name="width" value="0.05" units="cm"/>
      <inkml:brushProperty name="height" value="0.05" units="cm"/>
    </inkml:brush>
  </inkml:definitions>
  <inkml:trace contextRef="#ctx0" brushRef="#br0">0 578 10626,'3'4'449,"-1"1"-1,1-1 1,-1 0-1,0 1 1,-1-1-1,1 1 1,-1-1-1,0 1 1,0 0-1,0 4 1,0-5-266,-1 1 1,1-1 0,0-1-1,-1 1 1,2 0 0,-1 0-1,0 0 1,1 0 0,0-1-1,0 1 1,0-1 0,0 1-1,1-1 1,2 3 0,-3-4-142,1-1 1,-1 0 0,0 0 0,1 0 0,-1 0-1,1 0 1,-1-1 0,1 1 0,-1-1 0,1 0-1,0 0 1,-1 1 0,1-2 0,-1 1 0,1 0-1,0 0 1,-1-1 0,1 0 0,-1 1 0,1-1-1,-1 0 1,0 0 0,4-2 0,4-2 40,0-1 0,0 0-1,0 0 1,10-9 0,-2-2-35,0-1 1,-1 0-1,0-1 0,-2-1 0,0-1 0,19-38 0,-17 27-277,-2-2-1,-2 0 1,0 0-1,6-37 0,-14 49 11,-1 0 0,-2 0 0,1-35 0,-3 47 147,-1 0 1,0 0-1,0 0 1,-1 0-1,0 0 1,-1 1 0,0-1-1,0 1 1,-10-18-1,11 24 101,0 0-1,0 1 1,0-1 0,0 1-1,0-1 1,-1 1-1,1 0 1,-1 0-1,0 0 1,1 0-1,-1 0 1,0 1 0,0-1-1,0 1 1,0 0-1,0-1 1,-1 2-1,1-1 1,0 0-1,0 1 1,-1-1-1,1 1 1,0 0 0,-1 0-1,1 0 1,0 1-1,0-1 1,-1 1-1,1 0 1,-4 1-1,0 1 150,0-1-1,0 1 0,0 1 0,0-1 0,1 1 0,0 1 0,-1-1 0,2 1 0,-1 0 0,1 0 1,-1 1-1,-5 7 0,5-4-26,0 0 0,1 0 0,0 1 0,0 0 0,1 0 1,1 0-1,-1 0 0,2 1 0,-1-1 0,2 1 0,-1 0 1,1 0-1,1-1 0,0 13 0,1-16-133,0 0-1,1 0 1,-1 0-1,1-1 1,0 1 0,1 0-1,0-1 1,0 0 0,0 1-1,1-1 1,0 0-1,0-1 1,0 1 0,1-1-1,0 0 1,0 0 0,0 0-1,0-1 1,1 1-1,0-1 1,0-1 0,10 6-1,-1-4-49,0 1 0,1-2 1,-1 0-1,24 2 0,-24-4-50,0 1 0,0 0 1,0 1-1,27 11 0,-40-13 73,0-1 1,1 0-1,-1 1 0,-1-1 1,1 1-1,0 0 0,0 0 1,-1 0-1,1-1 0,-1 2 1,1-1-1,-1 0 0,0 0 1,0 0-1,1 3 0,0 1 11,0-1 0,-1 1 1,0 0-1,0 0 0,0 0 0,-1 7 0,0 1 34,-1 0 0,0-1-1,-2 1 1,-6 24 0,7-30-4,0-4-48,0 1-1,1-1 1,0 1-1,0 0 1,0 7 0,1-11-38,0-1 0,0 1 1,0 0-1,0 0 0,0 0 0,0 0 1,0-1-1,1 1 0,-1 0 1,0 0-1,1-1 0,-1 1 0,1 0 1,-1 0-1,1-1 0,-1 1 1,1 0-1,-1-1 0,1 1 0,-1-1 1,1 1-1,0-1 0,-1 1 1,1-1-1,0 1 0,0-1 1,-1 0-1,1 1 0,0-1 0,0 0 1,0 0-1,-1 1 0,1-1 1,0 0-1,0 0 0,0 0 0,1 0 1,13 1-315,6-1-102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23.046"/>
    </inkml:context>
    <inkml:brush xml:id="br0">
      <inkml:brushProperty name="width" value="0.05" units="cm"/>
      <inkml:brushProperty name="height" value="0.05" units="cm"/>
    </inkml:brush>
  </inkml:definitions>
  <inkml:trace contextRef="#ctx0" brushRef="#br0">1 3 14987,'0'0'70,"0"0"-1,0-1 1,1 1 0,-1 0-1,0 0 1,0 0-1,0 0 1,0-1 0,1 1-1,-1 0 1,0 0-1,0 0 1,0 0 0,1 0-1,-1 0 1,0 0-1,0 0 1,0-1 0,1 1-1,-1 0 1,0 0-1,0 0 1,1 0 0,-1 0-1,0 0 1,0 0-1,1 0 1,-1 0 0,0 0-1,0 1 1,1-1 0,-1 0-1,0 0 1,0 0-1,0 0 1,1 0 0,-1 0-1,0 0 1,0 1-1,0-1 1,1 0 0,-1 0-1,0 0 1,0 1-1,6 15 1486,-1 29-470,-5-37-777,6 120 940,-4-56-648,3 1 0,23 110-1,-27-177-651,1 0-1,-1 0 1,2-1-1,-1 1 0,0 0 1,1-1-1,0 0 1,1 1-1,-1-1 0,6 6 1,-7-9-9,0-1 1,0 1-1,0 0 1,1-1 0,-1 0-1,0 1 1,1-1-1,-1 0 1,0 0-1,1 0 1,-1-1 0,1 1-1,-1-1 1,1 1-1,0-1 1,-1 0-1,1 0 1,-1 0 0,1 0-1,0 0 1,-1-1-1,1 1 1,-1-1 0,1 1-1,4-3 1,-4 1 10,1 1 1,0-1-1,-1 0 1,0 0-1,1-1 1,-1 1-1,3-4 1,26-29-484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23.675"/>
    </inkml:context>
    <inkml:brush xml:id="br0">
      <inkml:brushProperty name="width" value="0.05" units="cm"/>
      <inkml:brushProperty name="height" value="0.05" units="cm"/>
    </inkml:brush>
  </inkml:definitions>
  <inkml:trace contextRef="#ctx0" brushRef="#br0">20 551 15371,'-7'21'1312,"5"-16"-1079,0 0 1,0 0-1,0 0 0,1 1 0,0-1 0,0 0 1,0 1-1,0-1 0,1 1 0,0-1 0,1 9 1,0-13-168,0 0 0,0 0 1,0 0-1,0 0 1,0 0-1,0 0 1,0 0-1,0 0 1,0 0-1,0-1 1,1 1-1,-1-1 1,0 1-1,0-1 0,1 1 1,-1-1-1,0 0 1,1 1-1,-1-1 1,0 0-1,1 0 1,-1 0-1,0 0 1,1 0-1,-1 0 1,0-1-1,1 1 1,-1 0-1,2-1 0,5-1 27,0 0 0,-1-1-1,13-5 1,-7 1-124,1-1 0,-1 0 0,-1-1 1,20-18-1,42-49-809,-25 25 46,-48 49 766,0 1 0,0 0 0,0 0 1,1 0-1,-1 0 0,0 0 0,1 0 1,-1 0-1,1 0 0,-1 1 0,1-1 1,-1 0-1,1 1 0,-1-1 0,3 1 1,-3 0 30,-1 0 0,1 0 0,0 1 0,0-1 0,-1 0 0,1 1 0,0-1 0,0 1 0,-1-1 0,1 1 0,0-1 0,-1 1 0,1 0 0,-1-1 1,1 1-1,-1 0 0,1-1 0,-1 1 0,1 0 0,-1 0 0,0-1 0,1 1 0,-1 0 0,0 0 0,0 0 0,1-1 0,-1 1 0,0 0 0,0 1 1,3 16 264,-2-11-100,1 0-1,-1 0 1,1 0-1,0 0 0,1 0 1,4 8-1,-6-14-136,0 1 0,0 0 1,0-1-1,1 1 0,-1-1 0,1 0 0,-1 0 0,1 1 0,-1-1 0,1 0 0,0 0 0,-1 0 0,1-1 0,0 1 0,0 0 0,0-1 1,0 1-1,-1-1 0,1 1 0,0-1 0,0 0 0,0 0 0,0 0 0,0 0 0,0 0 0,0 0 0,0-1 0,3 0 0,4-2-35,0 0-1,0 0 0,0-1 0,-1 0 1,1 0-1,-1-1 0,0 0 0,12-11 1,0-1-333,34-38 0,-40 39 51,-1-1 0,0 0-1,-1 0 1,-1-1 0,11-25 0,-18 31 73,-10 17 285,-9 20 403,6-7 182,-9 33-1,16-46-542,1 0 0,0 0-1,0-1 1,0 1 0,1 0-1,0 0 1,-1 0 0,2 0 0,-1 0-1,1 0 1,-1 0 0,4 8 0,-4-12-94,1 0 0,0 0 0,-1 0 0,1 0 0,0 0 0,0 0 1,0 0-1,0 0 0,0 0 0,0 0 0,0-1 0,0 1 0,0 0 1,1-1-1,-1 1 0,0-1 0,0 0 0,1 1 0,-1-1 0,0 0 1,0 0-1,1 1 0,-1-1 0,0 0 0,1 0 0,-1 0 0,0-1 1,1 1-1,-1 0 0,0 0 0,0-1 0,1 1 0,-1-1 0,1 0 1,4-1 12,0-1 0,0 1 1,0-1-1,-1 0 1,10-8-1,4-5-42,-1-1 1,-1-1-1,-1 0 0,0-2 1,-1 0-1,-2 0 0,14-26 0,-3-3-451,-2-1 0,19-59 0,-25 49-152,-17 49 466,-3 13 188,-8 14 278,3 2-82,1 0-1,0 0 1,2 1-1,0 0 1,1 0-1,1 1 1,0-1-1,2 1 1,0 0-1,2 0 1,0 0-1,1-1 1,7 38-1,-7-50-297,1 0 1,0 0-1,0-1 0,1 1 1,-1-1-1,1 1 0,1-1 1,0 0-1,-1 0 0,2 0 1,-1-1-1,1 1 1,0-1-1,9 8 0,13 0-228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27.602"/>
    </inkml:context>
    <inkml:brush xml:id="br0">
      <inkml:brushProperty name="width" value="0.05" units="cm"/>
      <inkml:brushProperty name="height" value="0.05" units="cm"/>
    </inkml:brush>
  </inkml:definitions>
  <inkml:trace contextRef="#ctx0" brushRef="#br0">1976 71 9090,'17'4'308,"-22"-7"-75,-33-7 141,-268-41 1033,227 43-1099,-153 6 0,154 9-150,0 4 1,1 3-1,-106 34 0,-217 102 325,364-135-456,2 2 1,0 1-1,2 1 0,0 2 1,1 1-1,1 2 0,1 1 0,1 1 1,1 1-1,-44 60 0,53-62-16,1 2-1,1 0 1,1 1-1,1 1 1,2 0-1,-16 56 1,24-71-6,1 1 0,1-1 0,0 1 0,1 0-1,1-1 1,0 1 0,1 0 0,1-1 0,0 1 0,0-1 0,2 1 0,0-1 0,1 0 0,0 0 0,1-1 0,14 24 0,-5-16 4,0-1 1,2 0 0,0-2-1,2 0 1,0-1 0,41 29-1,-21-21 9,0-2-1,2-2 1,46 18-1,-16-14 5,1-2-1,2-4 1,-1-3 0,79 6-1,-32-11 24,218-10 1,-219-10-21,0-4 1,211-53 0,-253 44-12,0-4 0,-2-2 0,-1-4 0,-1-4 0,75-49 0,-122 69-8,-1-2 0,-1-1 0,0-1 0,-2-1 0,0-1 0,28-38 0,-40 47-10,-2-1 0,0 0 0,0 0 1,-1 0-1,-1-1 0,-1 0 0,0 0 1,0 0-1,-2-1 0,0 1 0,-1-1 1,0 0-1,-1 0 0,-2-23 0,-3 16-12,0 0 0,-1 1 0,-1-1-1,-1 1 1,-1 1 0,-1-1 0,0 1-1,-2 1 1,-1 0 0,0 1 0,-2 0-1,0 1 1,-19-20 0,0 5-36,-1 2-1,-1 1 1,-2 1 0,-1 3-1,-66-36 1,3 12 8,-18-1-4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38.058"/>
    </inkml:context>
    <inkml:brush xml:id="br0">
      <inkml:brushProperty name="width" value="0.05" units="cm"/>
      <inkml:brushProperty name="height" value="0.05" units="cm"/>
    </inkml:brush>
  </inkml:definitions>
  <inkml:trace contextRef="#ctx0" brushRef="#br0">1399 30 8650,'-4'2'197,"-1"-1"-1,0-1 1,1 1 0,-1 0-1,0-1 1,0 0 0,1 0 0,-1-1-1,0 1 1,1-1 0,-1 0 0,0-1-1,-8-2 1,-22-5-119,30 8-63,0 1 0,0 0 0,0 0 0,0 0-1,-1 1 1,1 0 0,0 0 0,-6 2 0,-42 18 41,24-9-34,-167 67 405,159-61-347,0 1 1,2 2 0,-39 30 0,25-11 195,2 3 1,-58 68-1,-71 109 126,141-172-360,2 2 1,2 1-1,2 2 1,3 0-1,2 2 1,-24 81-1,-9 69 34,-49 324-1,99-463-74,4-1 1,7 115-1,42 127 3,176 519-21,-22-338 14,-54-145 3,-103-228 5,30 126 1,-18 21-4,-4-18 17,-31-164 10,31 78 1,-29-106-13,3-1 0,52 83 1,79 85 5,-12-18-10,19 36-4,-125-189-13,2-1 1,75 68-1,-57-68 2,1-2 1,2-4-1,73 38 0,208 80-15,35 30-57,-284-138 78,19 6-9,232 82 0,-100-66-9,-113-36 38,169 71 1,-70-8-19,3-10 0,355 86-1,-547-167-8,358 71 44,-302-67-54,357 40 52,-304-42 19,155-8 0,-217-6-28,220-21-38,-274 18 9,0-1 1,-1-1 0,0-2 0,0-2-1,-1-1 1,59-33 0,-48 21 1,0 2 0,2 2 0,1 2 1,55-15-1,-73 26-8,0-1 0,-1-1 0,0-2 0,0-1 1,-1-1-1,-1-1 0,43-34 0,-28 15-18,102-81 47,-95 85 23,-47 30-38,0 1 0,1-1-1,-1 0 1,0 0 0,1 1 0,-1-1-1,0 0 1,0 1 0,1-1 0,-1 1-1,0-1 1,0 0 0,0 1-1,0-1 1,0 1 0,1-1 0,-1 0-1,0 1 1,0-1 0,0 1 0,0-1-1,0 1 1,0-1 0,0 0 0,-1 1-1,1-1 1,0 1 0,0-1 0,0 0-1,-1 2 1,-1 16 73,1-14-35,0 0-1,-1 0 1,1 0-1,-1 0 0,0 0 1,0-1-1,-3 5 0,4-7-18,14-41 30,-11 20-44,0 1 0,-1 0 1,-1-1-1,-1 1 0,-6-34 1,-30-94-19,20 83 18,-48-169 18,-32-129-11,39 143-29,-29-150 29,45 66-190,-38-219-959,71 477 999,-2 0 0,-2 2 0,-2-1 0,-1 2 0,-3 0 0,-1 1-1,-30-44 1,-1 6 155,-52-106-1,60 105 155,-3 1 0,-3 3 0,-104-121 0,64 89-95,-97-113 36,124 154-79,-82-69 1,-180-130-11,-211-184-119,-403-297 175,628 500 86,15-19-98,-9-7-33,-16 21 34,-397-211 424,595 396-116,-3 6-1,-2 5 0,-3 6 1,-154-38-1,220 73-28,-49-13-49,27-2-3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58.770"/>
    </inkml:context>
    <inkml:brush xml:id="br0">
      <inkml:brushProperty name="width" value="0.05" units="cm"/>
      <inkml:brushProperty name="height" value="0.05" units="cm"/>
    </inkml:brush>
  </inkml:definitions>
  <inkml:trace contextRef="#ctx0" brushRef="#br0">3366 236 9066,'-11'-3'330,"1"0"0,0-1 1,0 0-1,0-1 0,1 0 0,-11-7 1,-1-3 82,-26-26 0,34 29-401,0 1 0,-1 1 0,0 0 0,0 1 1,-1 1-1,0 0 0,-1 1 0,0 0 0,0 1 0,-30-6 0,-14 0 572,-88-5-1,-64 9-77,135 6-432,-179-3-85,-459 52 0,120 59-25,502-82 58,2 4 0,0 4 0,2 4 0,-108 61 0,17 11 230,145-84-129,1 1 1,-59 57-1,86-75-105,1 0 0,0 1 0,0-1 0,1 1 0,0 0 0,0 0 0,1 1 0,0 0 0,-3 9 0,6-14-15,0 1-1,0-1 1,1 0-1,-1 0 1,1 1 0,0-1-1,0 0 1,0 1-1,1-1 1,-1 0 0,1 1-1,0-1 1,1 0-1,-1 0 1,1 0 0,-1 0-1,1 0 1,1 0-1,-1-1 1,0 1 0,6 5-1,1 1-5,1-1 0,0 0 0,1 0 0,0-2 0,1 1 1,-1-1-1,1-1 0,14 6 0,105 32-37,182 23 60,7-25 17,-221-30-21,460 48-2,-258-28 5,670 39-65,-739-71 102,375-47 1,-577 42-39,-1-1 0,0-1 0,0-2 0,0-1 0,39-19 1,-52 21 31,0-1 1,-1-1-1,-1 0 1,1-1-1,-2 0 1,1-1-1,-2-1 1,1 0-1,-2-1 1,15-21-1,-13 13 25,-1 0 0,-2 0 0,0-1 0,-1 0 0,-1-1 0,-2 0 0,0 0 0,-1-1 0,-2 1 0,0-1 0,-2 0 0,-2-32 0,0 41-91,-1-1 1,-1 1 0,0 0 0,-1 0 0,-1 0 0,0 0 0,-1 1 0,-1 0 0,-1 0-1,0 1 1,-1 0 0,0 0 0,-1 1 0,0 0 0,-1 1 0,-1 0 0,0 0-1,-1 2 1,-17-13 0,4 8 4,0 1 1,-1 1-1,0 2 0,-1 0 0,0 2 0,-47-9 0,-181-15 124,245 32-84,-533-30 2088,320 23-1726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43.021"/>
    </inkml:context>
    <inkml:brush xml:id="br0">
      <inkml:brushProperty name="width" value="0.05" units="cm"/>
      <inkml:brushProperty name="height" value="0.05" units="cm"/>
    </inkml:brush>
  </inkml:definitions>
  <inkml:trace contextRef="#ctx0" brushRef="#br0">339 0 17436,'-7'1'277,"-1"0"1,1 0-1,0 0 1,-1 1-1,1 0 1,0 1 0,0 0-1,-11 5 1,0 3 9,-31 21 0,32-18-241,1 1 1,0 0-1,0 1 0,2 1 0,0 0 0,1 1 0,1 1 0,1 0 0,0 0 0,1 1 1,1 0-1,2 1 0,-1 0 0,2 0 0,1 1 0,1-1 0,1 1 0,0 0 0,2 0 0,2 32 1,-1-46-37,1 0 0,0 0 0,0 0 1,1 0-1,0 0 0,0 0 1,7 14-1,-8-20-9,0 0 1,0 0 0,0-1-1,1 1 1,-1 0-1,1-1 1,-1 1 0,1 0-1,0-1 1,-1 0-1,1 1 1,0-1-1,0 0 1,0 0 0,0 0-1,0 0 1,0-1-1,0 1 1,0 0 0,0-1-1,0 1 1,1-1-1,-1 0 1,0 0 0,0 0-1,0 0 1,1 0-1,-1 0 1,0-1-1,0 1 1,0-1 0,4-1-1,3-2 21,1 0 0,-1 0 0,0-1 0,0 0-1,-1-1 1,1 0 0,-1-1 0,-1 1 0,1-1 0,7-9-1,4-7 158,-1-1-1,19-32 0,-22 31 98,-1-1 0,-1 0 0,13-37 0,-23 53-163,0 1 0,-1 0 0,1-1 0,-2 0 0,0 1 0,0-1 0,0 0 0,-1 0 0,-1 0 0,0 1 0,0-1 0,-1 0 0,-5-16 0,5 22-58,0 0 0,0 0 0,0 0-1,-1 0 1,0 0 0,0 1 0,0-1 0,0 1 0,0 0 0,-1 0 0,1 0-1,-1 0 1,0 1 0,-8-5 0,10 6-44,0 0 0,0 0-1,-1 0 1,1 1 0,0-1 0,-1 0 0,1 1-1,-1 0 1,1 0 0,-1 0 0,1 0 0,-1 0-1,1 0 1,0 0 0,-1 1 0,1-1 0,-1 1-1,1 0 1,0 0 0,0 0 0,-1 0 0,1 0-1,0 0 1,0 1 0,0-1 0,0 1 0,0-1-1,-2 4 1,0-2-45,1 1 0,1 0 0,-1 0 0,0 0 0,1 1 0,0-1 0,0 0 0,0 1 0,1-1 0,0 1 0,-1 0 0,2 0 0,-1-1 0,0 1 0,1 0 0,0 0 0,0 0 0,1-1 0,-1 1 0,1 0 0,0 0-1,0-1 1,0 1 0,1 0 0,0-1 0,0 0 0,0 1 0,0-1 0,1 0 0,-1 0 0,5 4 0,-4-5-193,0 1-1,0-1 1,0 0-1,1 0 1,-1-1 0,1 1-1,0-1 1,0 0-1,0 0 1,0 0-1,0 0 1,0-1 0,1 1-1,-1-1 1,0 0-1,1-1 1,-1 1-1,1-1 1,-1 0 0,1 0-1,-1 0 1,5-1-1,-1-1-67,0 0 0,0 0 0,0-1 0,0 0 0,-1 0 0,1-1 0,12-8 0,17-16-1158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43.560"/>
    </inkml:context>
    <inkml:brush xml:id="br0">
      <inkml:brushProperty name="width" value="0.05" units="cm"/>
      <inkml:brushProperty name="height" value="0.05" units="cm"/>
    </inkml:brush>
  </inkml:definitions>
  <inkml:trace contextRef="#ctx0" brushRef="#br0">179 63 12203,'1'-4'503,"1"1"1,-1-1 0,-1 0-1,1 1 1,0-1 0,-1 0-1,0 1 1,0-1 0,0 0-1,-1-5 1,1 8-351,0 1 0,0-1 0,0 0-1,-1 0 1,1 0 0,0 0 0,-1 1 0,1-1-1,-1 0 1,1 0 0,-1 1 0,1-1 0,-1 0-1,0 1 1,1-1 0,-1 1 0,0-1 0,0 1 0,-1-2-1,1 2 7,-1 0 0,1-1-1,-1 1 1,1 0-1,-1 0 1,1 0 0,-1 0-1,1 0 1,-1 0-1,1 0 1,-1 1 0,1-1-1,-1 0 1,1 1-1,-3 1 1,-3 1 22,1 0 0,0 1 1,-1 0-1,1 1 0,1-1 0,-1 1 0,1 0 1,0 1-1,0-1 0,0 1 0,1 0 0,-6 9 1,-2 7-146,0 0 0,-10 31 1,20-48-39,-16 47 4,18-50-14,-1 1 0,0 0 0,1 0 0,-1 0 0,1-1 0,0 1 0,0 0 0,0 0 0,0 0 0,1-1 0,-1 1 1,1 0-1,-1 0 0,1-1 0,2 6 0,-2-8 6,-1 1 0,1 0 0,0-1 0,-1 1 0,1 0 0,0-1 1,-1 1-1,1-1 0,0 0 0,0 1 0,0-1 0,-1 1 0,1-1 0,0 0 0,0 0 1,0 1-1,0-1 0,0 0 0,0 0 0,-1 0 0,1 0 0,0 0 0,0 0 0,1-1 0,23-6-112,-18 5 84,26-10-105,1 2-1,60-9 1,-85 17 107,0 1 0,1 1 0,-1 0 0,0 0-1,1 0 1,-1 1 0,0 1 0,0 0 0,0 0 0,0 1-1,0 0 1,0 0 0,-1 1 0,0 0 0,14 9 0,-19-11 21,0 0 1,0 1-1,0-1 1,-1 1-1,1 0 1,-1 0-1,1 0 1,-1 0-1,0 0 1,0 0-1,-1 1 1,1-1 0,-1 0-1,1 1 1,-1 0-1,0-1 1,0 1-1,-1 0 1,1-1-1,-1 1 1,0 0-1,0 0 1,0-1-1,0 1 1,-1 0 0,0-1-1,1 1 1,-1 0-1,-1-1 1,1 1-1,0-1 1,-1 1-1,-3 4 1,-3 5 67,0 0 0,-1-1 1,0 0-1,-1-1 0,-1 0 1,0-1-1,-13 11 0,9-10 57,0 0 0,-1-1 0,-27 14 0,38-21-127,0-1-1,-1 0 1,0 0 0,1 0 0,-1-1-1,0 0 1,1 0 0,-1 0 0,0-1 0,0 1-1,0-1 1,0-1 0,0 1 0,1-1-1,-10-3 1,12 3-75,0-1-1,0 1 1,1-1-1,-1 0 0,1 0 1,-1 0-1,1 0 1,0 0-1,0 0 1,0-1-1,0 1 0,0-1 1,1 0-1,-1 1 1,1-1-1,-1 0 0,1 0 1,0 0-1,0 0 1,1 0-1,-1 0 1,0-6-1,-1-7-242,1 0-1,1 0 1,1-18-1,-1 30 336,6-66-666,5-9-158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07.227"/>
    </inkml:context>
    <inkml:brush xml:id="br0">
      <inkml:brushProperty name="width" value="0.05" units="cm"/>
      <inkml:brushProperty name="height" value="0.05" units="cm"/>
    </inkml:brush>
  </inkml:definitions>
  <inkml:trace contextRef="#ctx0" brushRef="#br0">1 87 15859,'3'31'813,"1"-1"0,1 1-1,17 54 1,-18-75-670,0 0-1,1 0 1,0-1 0,1 0 0,-1 1-1,2-2 1,-1 1 0,1-1 0,1 0-1,-1 0 1,1-1 0,1 0 0,-1-1-1,17 9 1,-19-11-35,1 0 0,0-1 1,0 0-1,1 0 0,-1-1 0,1 0 0,-1-1 0,1 1 0,0-1 1,-1-1-1,1 1 0,0-1 0,11-2 0,-13 1-29,0 0 1,-1-1-1,1 0 1,0 0-1,0-1 1,-1 1-1,0-1 0,1 0 1,-1-1-1,0 1 1,-1-1-1,1 0 0,0 0 1,-1-1-1,0 1 1,0-1-1,4-7 1,3-7-137,0 0 1,-2 0 0,0-1-1,-1-1 1,6-24 0,-5 9-230,-2 0-1,3-46 1,-7 22-147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43.963"/>
    </inkml:context>
    <inkml:brush xml:id="br0">
      <inkml:brushProperty name="width" value="0.05" units="cm"/>
      <inkml:brushProperty name="height" value="0.05" units="cm"/>
    </inkml:brush>
  </inkml:definitions>
  <inkml:trace contextRef="#ctx0" brushRef="#br0">6 23 15971,'12'-19'1506,"-12"18"-1477,0 1 1,0 0-1,0 0 1,0 0-1,0-1 0,1 1 1,-1 0-1,0 0 1,0 0-1,0-1 0,1 1 1,-1 0-1,0 0 0,0 0 1,1 0-1,-1 0 1,0 0-1,0-1 0,1 1 1,-1 0-1,0 0 1,0 0-1,1 0 0,-1 0 1,0 0-1,1 0 0,-1 0 1,0 0-1,0 0 1,1 0-1,-1 0 0,0 1 1,0-1-1,1 0 1,6 9 594,4 18 222,-10-23-598,44 138 1948,57 156-801,-80-243-1390,3-2 1,2 0-1,43 62 0,-63-102-222,-11-14-172,-18-18-176,19 17 577,-252-198 17,233 185 364,15 11 56,0 0 0,1-1 0,-10-9 0,16 14-422,0-1 1,0 1 0,0 0 0,0 0-1,0-1 1,-1 1 0,1 0-1,0 0 1,0 0 0,0-1-1,0 1 1,1 0 0,-1 0 0,0-1-1,0 1 1,0 0 0,0 0-1,0 0 1,0-1 0,0 1 0,0 0-1,0 0 1,0 0 0,1-1-1,-1 1 1,0 0 0,0 0 0,0 0-1,0 0 1,1 0 0,-1-1-1,0 1 1,0 0 0,0 0 0,1 0-1,-1 0 1,15-9 417,17-5-160,14-4 61,-12 7-868,-1-2 1,0-2-1,-1-1 1,54-36-1,-53 24 43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45.771"/>
    </inkml:context>
    <inkml:brush xml:id="br0">
      <inkml:brushProperty name="width" value="0.05" units="cm"/>
      <inkml:brushProperty name="height" value="0.05" units="cm"/>
    </inkml:brush>
  </inkml:definitions>
  <inkml:trace contextRef="#ctx0" brushRef="#br0">34 659 11170,'-1'4'944,"1"-3"-676,0 0-1,-1 1 1,1-1 0,0 0-1,-1 1 1,1-1 0,-1 0 0,1 1-1,-1-1 1,0 0 0,1 0-1,-1 0 1,0 0 0,0 0-1,0 0 1,-2 2 0,5-27 3298,22-105-330,-21 107-2821,-1-1-1,-2 0 1,-3-39-1,3 61-395,1 0 0,-1 0-1,-1 0 1,1 0-1,0-1 1,0 1 0,0 0-1,0 0 1,-1 0-1,1 0 1,-1 0 0,1 0-1,-1 0 1,1 0-1,-1 0 1,1 0 0,-1 0-1,0 0 1,0 1-1,1-1 1,-1 0-1,0 0 1,0 1 0,0-1-1,0 0 1,-1 0-1,1 1-6,0 1 0,-1-1-1,1 1 1,0-1-1,0 1 1,1-1-1,-1 1 1,0 0-1,0-1 1,0 1-1,0 0 1,0 0-1,1-1 1,-1 1-1,0 0 1,1 0 0,-1 0-1,1 0 1,-1 0-1,1 0 1,-1 0-1,1 0 1,0 0-1,-1 0 1,1 0-1,0 3 1,-5 13-3,1 1 0,1 0 0,1-1-1,1 1 1,0 0 0,1 0 0,1 0 0,6 29 0,-7-45-11,0 0 0,1 1 0,-1-1 0,1 0 0,0 0 0,-1 0 0,1 0 0,0 0 0,0 0 0,1 0 0,-1-1 1,0 1-1,1 0 0,-1-1 0,1 1 0,-1-1 0,1 1 0,0-1 0,-1 1 0,1-1 0,0 0 0,0 0 0,0 0 0,3 1 0,-1-2-3,0 1-1,1-1 1,-1 0 0,0 0-1,1-1 1,-1 1-1,0-1 1,0 0 0,1 0-1,-1 0 1,4-3 0,33-11-43,-19 6 37,0 1 0,1 1 0,0 0 0,26-2-1,-44 8 17,0 0-1,0 1 0,1 0 1,-1 0-1,0 0 0,0 1 0,0 0 1,0 0-1,1 0 0,-1 1 1,-1-1-1,1 1 0,0 0 0,0 1 1,-1-1-1,1 1 0,-1 0 1,0 0-1,0 0 0,0 1 0,0-1 1,0 1-1,-1 0 0,3 4 1,-5-8 6,-1 0 0,0 1 0,0-1 0,0 0 0,1 0 0,-1 0 0,0 0 1,0 0-1,0 1 0,0-1 0,1 0 0,-1 0 0,0 0 0,0 1 1,0-1-1,0 0 0,0 0 0,0 0 0,0 1 0,0-1 0,1 0 1,-1 0-1,0 1 0,0-1 0,0 0 0,0 0 0,0 1 0,0-1 0,0 0 1,-1 0-1,1 0 0,0 1 0,0-1 0,0 0 0,0 0 0,0 1 1,0-1-1,0 0 0,0 0 0,-1 0 0,1 1 0,0-1 0,0 0 1,0 0-1,-1 0 0,1 0 16,-1 0-1,1 0 1,-1 0 0,0 0-1,1 0 1,-1-1 0,1 1 0,-1 0-1,1 0 1,-1-1 0,1 1 0,-1-1-1,1 1 1,-1 0 0,1-1-1,0 1 1,-1-1 0,1 1 0,0-1-1,-1 0 1,-51-78 1093,-43-92 1,94 170-1129,0 0 0,1 0 0,-1 0-1,1 0 1,0-1 0,-1 1 0,1 0 0,0 0 0,0-1 0,0 1 0,0 0 0,0 0 0,0-1 0,0 1 0,0 0 0,0 0 0,0 0 0,1-1 0,-1 1 0,1 0 0,-1 0 0,1 0 0,-1 0 0,1-1 0,0 1 0,-1 0 0,1 0 0,0 0 0,0 1 0,0-1 0,0 0 0,1-1 0,4-2-84,1 0-1,-1 1 1,0 0 0,13-4-1,0-1-57,41-21-365,-33 15 260,1 0-1,51-15 1,-77 28 245,1 0 1,-1 1-1,1-1 1,-1 1 0,1 0-1,0-1 1,-1 1-1,1 0 1,-1 1-1,1-1 1,0 0-1,-1 1 1,1-1 0,-1 1-1,1 0 1,-1 0-1,3 1 1,-3 0 6,0 0 0,0 0-1,0 0 1,0 0 0,0 0 0,-1 0 0,1 0 0,-1 0 0,1 1 0,-1-1 0,0 1 0,0-1-1,0 1 1,0-1 0,-1 1 0,2 4 0,0 16-7,0-1 1,-1 1-1,-2 28 0,0-26 10,1 0-1,4 35 1,-4-58-3,0-1 0,0 1 0,0-1 0,1 1 0,-1-1 0,1 1 0,-1-1 0,1 1 0,-1-1 0,1 1 0,0-1 0,0 0 0,0 1 0,-1-1 0,1 0 0,1 0 0,0 2 0,-1-3 1,0 0 0,0 0 0,0 0 0,0 0 0,0 0 0,-1 0 0,1 0 0,0 0 0,0-1 0,0 1 0,0 0 0,-1 0 0,1-1 0,0 1 0,0-1 0,0 1 0,-1-1 0,1 1 0,0-1 0,-1 1 0,1-1-1,0 1 1,-1-1 0,1 0 0,-1 1 0,1-1 0,-1 0 0,1 0 0,-1 1 0,0-1 0,1-1 0,10-17-9,-1 0-1,-1 0 1,-1-1-1,0 0 1,9-40-1,-11 28 34,-1-1-1,-1 0 0,0-35 0,-3 87-15,1 0-1,1-1 0,1 1 0,1-1 1,0 0-1,14 29 0,-14-33-10,1-1 1,1 0-1,0 0 0,1-1 1,1 0-1,0 0 0,0-1 1,1-1-1,0 1 0,18 13 1,-23-21 4,-1 0 1,1-1 0,-1 1 0,1-1-1,0 0 1,0 0 0,0-1 0,0 1-1,0-1 1,0 0 0,1 0 0,-1-1-1,0 0 1,0 0 0,1 0 0,-1 0-1,0-1 1,0 0 0,1 0 0,8-3-1,-9 1 23,0 0-1,0 0 0,0 0 0,0 0 0,0-1 1,-1 1-1,0-1 0,0 0 0,0-1 0,0 1 1,-1-1-1,1 0 0,-1 1 0,-1-2 0,1 1 1,-1 0-1,1 0 0,2-12 0,-2 5 32,0-1 0,-1-1 0,-1 1 0,0 0-1,0 0 1,-1-1 0,-1 1 0,0 0 0,-1 0 0,-1 0-1,0 0 1,0 0 0,-1 0 0,-1 1 0,-12-24 0,15 33-55,0 0 1,0 1-1,-1-1 1,1 0-1,-1 1 1,0 0-1,1-1 1,-1 1-1,0 0 1,0 1 0,0-1-1,-4-1 1,6 3-2,0-1 0,1 1 0,-1 0 1,0-1-1,0 1 0,0 0 1,0 0-1,1 0 0,-1 0 0,0 0 1,0 0-1,0 0 0,0 0 0,0 1 1,1-1-1,-1 0 0,0 0 0,0 1 1,0-1-1,-1 1 0,1 0 0,1 0 0,-1 0 0,0 0-1,0 0 1,1 0 0,-1 0 0,1 0 0,-1 1 0,1-1-1,-1 0 1,1 0 0,0 1 0,-1-1 0,1 0-1,0 0 1,0 1 0,0-1 0,0 2 0,0-1-2,0 0 1,0 0-1,0-1 1,0 1-1,0 0 1,1 0-1,-1-1 1,0 1-1,1 0 1,-1-1-1,1 1 1,0 0-1,0-1 1,-1 1-1,1-1 0,0 1 1,0-1-1,1 0 1,-1 1-1,0-1 1,0 0-1,1 0 1,-1 0-1,0 0 1,1 0-1,-1 0 1,1 0-1,-1 0 1,1-1-1,0 1 1,-1 0-1,1-1 1,0 0-1,3 1 1,-2-1-4,1 0 0,-1 0 0,1 0 1,-1 0-1,1-1 0,-1 0 0,1 0 0,-1 0 0,0 0 1,1 0-1,-1 0 0,0-1 0,0 0 0,0 0 1,0 0-1,3-2 0,2-5 4,0 1 1,-1-1-1,-1 0 1,0 0-1,0-1 0,0 0 1,-2 0-1,1 0 1,-1 0-1,0-1 0,-1 0 1,-1 0-1,1 0 1,-2 0-1,0 0 0,0 0 1,-1-13-1,-1 20 3,0 5-4,-3 12-7,-1 18-7,2-1 10,1 0 0,2 0-1,1 0 1,1 0 0,2 0 0,7 29 0,-10-55 4,0 0 1,1 0 0,-1 0 0,1 0 0,0 0 0,0-1 0,0 1-1,1-1 1,5 7 0,-7-9 2,0 0 0,0-1-1,0 1 1,0 0 0,0-1 0,0 1-1,0 0 1,1-1 0,-1 1 0,0-1 0,0 0-1,1 1 1,-1-1 0,0 0 0,0 0-1,1 0 1,-1 0 0,0 0 0,1 0-1,-1 0 1,0 0 0,1-1 0,-1 1-1,0 0 1,0-1 0,0 1 0,1-1-1,-1 0 1,0 1 0,0-1 0,0 0-1,0 1 1,0-1 0,0 0 0,0 0-1,1-1 1,4-4 7,-1-1 0,0 1 0,0-1 0,0 0 0,-1 0 0,0 0-1,-1-1 1,1 1 0,-1-1 0,3-16 0,1-5 34,3-48-1,-5-27 48,-6 122-81,1 0 0,1 1 0,0-1 0,1 1 0,8 29 0,-7-39-25,-1 0 1,1 0 0,1 0 0,0-1 0,0 0 0,0 1-1,1-1 1,0-1 0,1 1 0,0-1 0,0 0 0,1 0-1,8 7 1,-11-12-89,0 1 0,1-1 0,-1 0 0,1 0 0,0-1 0,0 1 0,-1-1 0,1 0 1,0 0-1,0-1 0,0 0 0,0 1 0,0-2 0,0 1 0,0 0 0,0-1 0,0 0 0,0 0 0,0-1 0,0 1 0,-1-1 0,1 0 0,-1 0 0,1-1 0,-1 1 0,0-1 0,0 0 0,0 0 0,0-1 0,-1 1 0,1-1 0,-1 1 0,4-6 0,15-36-622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46.944"/>
    </inkml:context>
    <inkml:brush xml:id="br0">
      <inkml:brushProperty name="width" value="0.05" units="cm"/>
      <inkml:brushProperty name="height" value="0.05" units="cm"/>
    </inkml:brush>
  </inkml:definitions>
  <inkml:trace contextRef="#ctx0" brushRef="#br0">11 43 19516,'-9'-38'2955,"8"34"-1416,6 24-757,52 200-25,-29-100-465,73 191-1,-87-278-208,19 32 0,-28-55-70,1-1 1,0-1 0,1 1-1,0-1 1,0 0-1,0-1 1,1 0 0,9 7-1,-15-13 2,0 1 0,0-1-1,1 1 1,-1-1 0,0 0 0,1 0-1,-1 0 1,1 0 0,-1 0 0,1-1-1,-1 1 1,1-1 0,0 1-1,-1-1 1,1 0 0,0 0 0,-1-1-1,1 1 1,0 0 0,-1-1 0,1 1-1,-1-1 1,1 0 0,-1 0 0,1 0-1,-1 0 1,1-1 0,-1 1-1,0-1 1,0 1 0,0-1 0,0 0-1,0 1 1,0-1 0,0 0 0,-1 0-1,1-1 1,-1 1 0,1 0-1,-1 0 1,0-1 0,0 1 0,0-1-1,0 1 1,0-4 0,3-7 38,-1 0 0,-1 0 0,0-1 0,0 1 0,-2-1 0,0 1 0,0-1 0,-1 1 0,-1-1 0,0 1 0,-6-19 0,4 18-64,-1 1 0,0-1 0,-1 1 0,0 0 0,-1 1 0,0-1 0,-1 1 0,-1 1 0,0 0 0,-17-17 0,24 26-4,-1-1 1,0 1 0,0 0 0,0 0 0,-1 0-1,1 0 1,0 1 0,-1-1 0,1 1 0,-1 0 0,1 0-1,-1 0 1,0 1 0,1-1 0,-5 1 0,6 0 7,0 0 1,0 0-1,1 1 1,-1-1-1,0 1 1,1-1-1,-1 1 1,0 0-1,1-1 1,-1 1-1,1 0 1,-1 0-1,1 0 1,-1 0-1,1 1 1,0-1-1,0 0 1,-1 0-1,1 1 1,0-1-1,0 1 1,0-1-1,0 1 1,1-1-1,-1 1 1,0 0-1,1-1 1,-1 1-1,1 0 1,0 0-1,-1-1 1,1 4-1,-1-1-3,1 1 1,0-1-1,-1 1 0,1-1 0,1 0 1,-1 1-1,1-1 0,0 1 0,0-1 1,0 0-1,0 0 0,1 0 0,0 0 1,0 0-1,0 0 0,0 0 0,1 0 0,-1-1 1,1 1-1,0-1 0,0 0 0,0 0 1,0 0-1,1 0 0,-1 0 0,1-1 1,5 3-1,-3-2-3,0 0 1,0-1-1,0 0 0,1 0 1,-1 0-1,1-1 1,-1 0-1,1 0 0,0 0 1,-1-1-1,1 0 1,0-1-1,0 1 0,-1-1 1,1-1-1,-1 1 1,9-4-1,0-2-4,-1 0 0,0-1-1,-1-1 1,0 0 0,0-1 0,20-20-1,-13 12 7,24-18 0,-43 35 11,0 0 0,1 0 0,-1 0-1,0 0 1,1 1 0,-1-1 0,1 0-1,-1 1 1,1-1 0,-1 1 0,1 0-1,-1-1 1,1 1 0,-1 0 0,1 0-1,-1 0 1,1 0 0,0 0 0,-1 0-1,1 0 1,-1 1 0,1-1 0,-1 0-1,1 1 1,2 1 0,-1 0 0,1 1 1,0 0-1,-1 0 1,0 1-1,1-1 1,4 9-1,-6-9 0,0 0 0,1 0 0,-1 0 0,1 0 0,0 0 0,-1 0 0,1-1 1,0 1-1,1-1 0,-1 0 0,0 0 0,7 3 0,-6-5 0,1 1 0,0-1 0,0 0 0,0 0 0,-1 0 0,1 0 0,0-1 0,0 0 0,-1 0 0,1 0 0,0-1 0,-1 1 0,1-1 0,-1 0 0,0-1 0,7-3 0,6-6-21,0-1 0,22-21 0,-27 23-7,15-16-76,-12 12-64,1 1-1,31-23 1,-45 36 147,0 0 1,0 0-1,0 0 1,-1 1-1,1-1 1,0 1-1,0-1 1,0 1-1,0-1 1,0 1-1,0 0 1,0 0-1,0 0 1,0 0-1,0 0 1,0 1-1,0-1 1,0 0 0,0 1-1,0 0 1,-1-1-1,1 1 1,0 0-1,0 0 1,0 0-1,-1 0 1,1 0-1,-1 0 1,2 2-1,5 4-22,-1 1 0,0 0-1,0 0 1,7 13 0,-1-3 20,80 90 17,-65-78 21,0 2 0,-2 0 0,32 55-1,-54-79-13,0 0 1,-1 0-1,0 0 0,0 1 0,-1 0 0,0-1 0,-1 1 0,0 0 0,0 0 0,-1 0 0,0 0 1,0 0-1,-1-1 0,0 1 0,-4 11 0,4-14 35,-1 0 0,0 1-1,-1-1 1,0 0 0,0-1 0,0 1 0,0 0-1,-1-1 1,0 0 0,0 0 0,-1 0 0,1 0 0,-1-1-1,0 0 1,0 0 0,-1 0 0,1-1 0,-1 1-1,0-1 1,0 0 0,-9 2 0,11-3-8,0-1 1,0 0-1,0 0 0,0-1 1,0 1-1,0-1 0,0 0 1,0 0-1,0 0 0,0 0 1,0-1-1,0 0 1,0 0-1,0 0 0,0 0 1,0 0-1,0-1 0,0 0 1,1 0-1,-1 0 0,1 0 1,-1 0-1,1-1 1,0 0-1,0 1 0,0-1 1,0 0-1,1-1 0,-1 1 1,1 0-1,0-1 0,0 1 1,-3-8-1,0 0-9,1 0 0,0 0 0,1 0 0,0 0 0,1-1-1,1 1 1,-1-1 0,2 1 0,-1-1 0,2 0 0,1-12 0,4-5-89,2 1 0,1 0-1,14-33 1,15-44-1550,-35 91 1415,0 1-1,-1 0 1,0-1 0,-1 1-1,0-1 1,-2-17 0,-7-12-458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47.334"/>
    </inkml:context>
    <inkml:brush xml:id="br0">
      <inkml:brushProperty name="width" value="0.05" units="cm"/>
      <inkml:brushProperty name="height" value="0.05" units="cm"/>
    </inkml:brush>
  </inkml:definitions>
  <inkml:trace contextRef="#ctx0" brushRef="#br0">50 65 17796,'-23'-11'1944,"9"-4"-1368,5 2-432,5 1 857,7 3-553,8 5-48,1 4-288</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48.334"/>
    </inkml:context>
    <inkml:brush xml:id="br0">
      <inkml:brushProperty name="width" value="0.05" units="cm"/>
      <inkml:brushProperty name="height" value="0.05" units="cm"/>
    </inkml:brush>
  </inkml:definitions>
  <inkml:trace contextRef="#ctx0" brushRef="#br0">123 434 14819,'0'-6'367,"0"1"0,-1-1 0,0 1 0,0-1 1,0 1-1,-1 0 0,-2-7 0,4 11-278,-1-1 0,1 1 0,-1 0-1,1 0 1,-1 0 0,0 0 0,0 0 0,1 0 0,-1 0 0,0 0 0,0 0 0,0 0 0,0 0 0,0 0 0,0 1 0,0-1 0,0 0 0,0 1-1,-1-1 1,1 1 0,0-1 0,0 1 0,0 0 0,-1 0 0,1-1 0,0 1 0,0 0 0,-1 0 0,1 0 0,0 0 0,-1 0 0,1 0 0,0 1-1,0-1 1,-1 0 0,1 1 0,-1 0 0,-1 0-16,1 0-1,-1 1 1,1 0-1,0-1 0,0 1 1,0 0-1,0 0 1,0 0-1,0 1 1,0-1-1,1 0 1,-1 1-1,1-1 1,0 1-1,-2 2 1,-13 46 189,14-44-210,-4 15 3,0 1 1,2 0-1,1 0 1,1 0-1,1 0 0,1 0 1,1 0-1,5 33 1,-6-54-51,1 0 0,-1 0 0,1 0 0,-1 1 1,1-1-1,-1 0 0,1 0 0,0 0 1,0 0-1,0 0 0,0-1 0,1 1 0,-1 0 1,0 0-1,1-1 0,-1 1 0,1-1 0,0 1 1,-1-1-1,1 0 0,0 1 0,0-1 1,0 0-1,0 0 0,4 1 0,-3-2 0,0 0 0,1 0 0,-1-1 0,0 1 0,0-1 0,0 0 0,0 0-1,1 0 1,-1 0 0,0 0 0,-1-1 0,1 1 0,0-1 0,0 0 0,-1 0 0,1 0 0,3-4 0,11-10 36,-1-1 0,-1 0 0,-1-1 0,0-1 1,-1 0-1,13-28 0,-4 2 196,31-90 0,-41 97-46,10-54 0,-20 74-112,0 1 0,0 0 0,-2 0-1,0-1 1,-4-28 0,3 40-44,1 4-25,0 0 1,0-1 0,-1 1 0,1 0-1,0 0 1,-1 0 0,1 0 0,-1 0-1,0 0 1,0 0 0,0 0 0,0 0-1,0 1 1,0-1 0,-1 0 0,1 0-1,0 1 1,-1-1 0,-1-1 0,3 3-10,-1 0 0,1 0 0,0 0 0,-1 0 0,1 0 0,0 0 0,-1 0 0,1 0 0,0 0 0,-1 0 0,1 0 0,0 0 0,-1 0 0,1 0 0,0 0 0,0 0 0,-1 0 0,1 0 0,0 1 0,-1-1 0,1 0 0,0 0 0,0 0 0,-1 1 0,1-1 0,0 0 0,0 0 0,-1 0 0,1 1 0,0-1 0,0 0 0,0 0 0,-1 1 1,1-1-1,0 0 0,0 1 0,0-1 0,0 0 0,0 1 0,0-1 0,0 0 0,0 1 0,-3 17 17,3-15-11,0 26-2,0-1 0,2 0-1,1 0 1,2 0 0,0 0 0,2-1 0,1 0-1,1 0 1,25 49 0,-28-64-10,1 0-1,0-1 0,0 0 1,1 0-1,1-1 1,9 9-1,-15-16 3,-1-1 0,1 1 0,0-1 0,0 0 0,0 0 0,0 0 0,0 0-1,0-1 1,0 1 0,0-1 0,1 0 0,-1 0 0,0 0 0,1 0 0,-1-1 0,1 1 0,-1-1 0,1 0-1,0 0 1,-1 0 0,1-1 0,-1 1 0,1-1 0,-1 0 0,0 0 0,1 0 0,5-3 0,-3 0 3,1-1 0,-1 1 0,0-2 0,0 1 1,-1-1-1,0 1 0,0-2 0,0 1 0,0 0 1,-1-1-1,0 0 0,-1 0 0,1 0 0,-2 0 0,1-1 1,-1 1-1,0-1 0,1-8 0,0 1 14,-1 0 0,0 0 1,-1 0-1,-1 0 0,-1-1 0,0 1 0,-1 0 0,-5-22 0,6 32-3,-1 0-1,0 1 1,0-1-1,0 1 1,0-1-1,-1 1 1,-4-6-1,6 9-9,1 0 0,-1 1 0,0-1 1,1 0-1,-1 1 0,0-1 0,1 1 0,-1-1 0,0 0 0,0 1 1,0 0-1,1-1 0,-1 1 0,0-1 0,0 1 0,0 0 0,0 0 0,0-1 1,0 1-1,0 0 0,0 0 0,0 0 0,0 0 0,0 0 0,0 0 1,1 1-1,-1-1 0,0 0 0,0 0 0,0 1 0,0-1 0,0 0 0,0 1 1,0-1-1,1 1 0,-1-1 0,0 1 0,0-1 0,1 1 0,-1 0 1,0-1-1,1 1 0,-1 0 0,0 1 0,-4 4 1,1 1 0,-1 0 0,2 0-1,-1 0 1,1 0 0,0 1 0,0 0 0,1-1-1,-2 15 1,0 0 3,2 0-1,0 28 1,2-42-4,0-1 1,0 1-1,1 0 0,1-1 1,1 9-1,-2-15 0,-1 1-1,1-1 1,-1 1-1,1-1 1,0 1-1,-1-1 1,1 1-1,0-1 1,0 1-1,0-1 1,0 0 0,0 0-1,1 1 1,-1-1-1,0 0 1,0 0-1,1 0 1,-1 0-1,1-1 1,-1 1-1,1 0 1,-1 0-1,1-1 1,-1 1-1,1-1 1,0 0 0,-1 1-1,1-1 1,1 0-1,6-1 4,0 0 0,0-1 0,0 0 0,0 0 0,16-8 0,4 0 3,5 0-11,1 1 0,-1 1-1,2 2 1,-1 2 0,0 1 0,1 2 0,0 1 0,-1 2 0,36 6-1,-56-5-3,-11-2 134,-6-2 65,-22-11 270,4-2-178,0-2-1,1 0 1,0 0 0,-25-32 0,-57-85 406,98 128-694,-3-3 8,0-1 1,1 1 0,0-1-1,1 0 1,-5-11 0,9 18-35,-1 1 0,1-1 0,-1 1 1,1-1-1,0 0 0,0 1 0,-1-1 1,1 0-1,1 1 0,-1-1 0,0 1 0,0-1 1,0 0-1,1 1 0,-1-1 0,1 1 0,-1-1 1,1 1-1,0-1 0,0 1 0,-1 0 0,1-1 1,0 1-1,0 0 0,0-1 0,1 1 0,-1 0 1,0 0-1,0 0 0,1 0 0,-1 0 1,0 0-1,1 1 0,-1-1 0,1 0 0,-1 1 1,1-1-1,-1 1 0,1-1 0,1 1 0,122-23-3315,-74 15 2712,6-2-213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49.270"/>
    </inkml:context>
    <inkml:brush xml:id="br0">
      <inkml:brushProperty name="width" value="0.05" units="cm"/>
      <inkml:brushProperty name="height" value="0.05" units="cm"/>
    </inkml:brush>
  </inkml:definitions>
  <inkml:trace contextRef="#ctx0" brushRef="#br0">12 194 20724,'1'8'272,"0"0"0,1-1 0,0 1-1,1-1 1,0 1 0,0-1 0,7 12 0,-2-2 145,27 57 79,15 35-156,92 146 0,-140-252-335,0 0 0,0 0 0,1 0 0,-1 0 1,1 0-1,3 2 0,-6-5-5,1 1 1,-1-1 0,0 0-1,0 0 1,0 0-1,0 0 1,0 0-1,0 0 1,0 0 0,1 0-1,-1 0 1,0 0-1,0 0 1,0 0 0,0 0-1,0 0 1,1 0-1,-1 0 1,0 0 0,0 0-1,0 0 1,0 0-1,0 0 1,1 0-1,-1 0 1,0 0 0,0 0-1,0 0 1,0 0-1,0 0 1,0 0 0,1 0-1,-1 0 1,0 0-1,0 0 1,0 0-1,0-1 1,0 1 0,0 0-1,0 0 1,0 0-1,0 0 1,1 0 0,-1 0-1,0 0 1,0-1-1,0 1 1,0 0 0,0 0-1,0 0 1,-2-18 13,-15-32-15,-3 1 0,-1 1-1,-33-54 1,43 83 9,4 5-9,-19-35 35,-2 1 0,-67-89 0,81 126 52,13 11-84,1 0 0,0 0 0,0 0 0,0 1 0,-1-1 0,1 0 0,0 0 0,0 0 0,0 1 0,0-1 0,0 0 0,-1 0 0,1 1 0,0-1 0,0 0 0,0 1 0,0-1 0,0 0 0,0 0 0,0 1 0,0-1 0,0 0 0,0 0 0,0 1 0,0-1 0,0 0 0,0 0 0,0 1 0,1-1 0,-1 0 0,0 0 0,0 1 0,12 32 69,-2-13-37,2-1 1,0 0-1,1 0 1,1-1-1,0-1 1,1 0-1,1-1 1,27 20-1,-32-27 19,0-1 0,1-1 0,0 0-1,0 0 1,0-1 0,1-1 0,0 0 0,0-1-1,0 0 1,0-1 0,1-1 0,-1 0-1,1 0 1,0-2 0,16 0 0,-25-1-8,-1 1 0,1-1 0,-1 0 0,1 0 0,-1-1 0,1 1 0,-1-1 0,0 0 0,0 0 0,0 0 0,0-1 0,0 1 0,0-1 0,-1 0 0,1 0 0,-1-1 1,0 1-1,0 0 0,4-7 0,-4 5 8,0 0 1,-1-1 0,0 1-1,0-1 1,0 0 0,-1 1-1,0-1 1,0 0-1,0 0 1,-1 0 0,0 0-1,0 1 1,0-1 0,-3-11-1,-1-3 24,-2 0 0,0 0-1,-2 1 1,0 0 0,0 1 0,-2 0-1,-12-17 1,6 12-52,-1 0 0,-1 2-1,0 0 1,-35-29 0,48 45-43,0 1 0,0 0 1,0 0-1,-1 1 0,1 0 0,-1 0 1,0 0-1,0 0 0,-9-2 0,15 5 5,-1 0-1,0 0 1,0-1-1,1 1 0,-1 0 1,0 0-1,1 0 1,-1 0-1,0 0 1,0 0-1,1 0 0,-1 0 1,0 0-1,0 0 1,1 1-1,-1-1 0,0 0 1,0 0-1,1 1 1,-1-1-1,0 0 0,1 1 1,-1-1-1,1 1 1,-1-1-1,0 0 1,1 1-1,-1 0 0,0 0 1,1 0-20,-1 1 1,1-1-1,0 1 1,0-1-1,0 1 1,0-1-1,0 0 1,0 1-1,0-1 1,0 1-1,1-1 1,-1 0-1,0 1 1,2 1-1,1 6-191,1-1 1,0 0-1,10 15 1,0-6-258,0 0 1,2 0-1,0-1 0,0-1 1,2-1-1,0 0 1,0-2-1,1 0 1,1-1-1,22 9 1,-15-8-301,1-2 1,0-1-1,0-1 0,1-1 1,0-2-1,0 0 1,35-1-1,-51-4 474,0 0-1,-1-1 0,19-4 1,-27 4 373,0 0 1,0 0-1,1 0 0,-1-1 1,0 0-1,-1 0 0,1 0 1,0 0-1,0 0 0,-1-1 1,1 1-1,-1-1 0,3-4 1,-5 7 10,0-1 0,-1 1 0,1-1 0,0 0 0,-1 1 0,1-1 0,-1 0 0,1 1 0,-1-1 0,1 0 0,-1 0 0,0 0 0,1 1 0,-1-1 0,0 0 0,0 0 0,1 0 0,-1 0 0,0 0 0,0 1 0,0-1 0,0 0 0,0 0 0,0 0 0,0 0 0,-1 0 0,1 0 0,0 1 0,0-1 0,-1 0 0,1 0 0,0 0 0,-1 1 0,1-1 0,-1 0 0,1 0 0,-1 1 0,0-1 0,1 0 0,-1 1 1,1-1-1,-1 1 0,0-1 0,0 1 0,1-1 0,-1 1 0,0-1 0,-1 0 0,-1 0 171,0 0 0,0 1 0,0-1 1,0 0-1,0 1 0,0-1 0,0 1 1,0 0-1,0 0 0,0 0 1,0 1-1,0-1 0,-4 2 0,2 0-50,-1 1-1,0 0 0,1 1 1,0-1-1,0 1 0,0 0 1,0 0-1,0 0 0,1 1 1,0-1-1,0 1 0,0 0 1,1 1-1,-1-1 0,1 1 1,-4 10-1,4-10-136,1 1 0,0 0 0,0 0 0,0 0 0,1 0 0,0 0 0,0 0 0,1 1 0,0-1 0,0 0 0,1 0-1,-1 0 1,2 0 0,2 11 0,-3-16-51,-1 0-1,1 0 1,0 0 0,-1 0-1,1 0 1,0 0-1,0-1 1,0 1 0,1 0-1,-1-1 1,0 1-1,1 0 1,-1-1-1,1 0 1,-1 1 0,1-1-1,0 0 1,-1 0-1,1 0 1,0 0 0,0 0-1,0 0 1,0-1-1,0 1 1,0 0-1,0-1 1,0 0 0,0 1-1,0-1 1,0 0-1,0 0 1,0 0 0,0-1-1,0 1 1,0 0-1,0-1 1,0 1-1,0-1 1,0 0 0,0 1-1,2-3 1,5-1 42,-1 0 1,0-1-1,0 0 0,-1-1 1,1 0-1,-1 0 0,11-13 1,-9 8 31,0-1 0,-1 1 0,-1-1 0,0-1 0,0 0 0,-1 0 0,-1 0 0,0 0 0,-1-1 0,0 0 0,1-16 0,-4 24-62,0 0 0,-1 0 0,0 0 0,0-1 0,0 1 0,-1 0 0,0 0 0,0 0 0,0 0 0,-1 0 0,0 0 0,0 0 0,-1 0 0,1 1-1,-1-1 1,0 1 0,-1 0 0,1 0 0,-1 0 0,0 0 0,-1 0 0,1 1 0,-1 0 0,0 0 0,0 0 0,0 1 0,-10-6 0,10 7-19,-1 0 1,1 0 0,0 0-1,-1 1 1,1-1-1,-1 2 1,1-1-1,-1 0 1,0 1 0,-10 1-1,14-1-39,1 0 0,-1 0 0,0 1 0,0-1 0,1 1 0,-1-1 0,0 1 0,1 0 0,-1-1 0,0 1 0,1 0-1,-1 0 1,1 0 0,0 0 0,-1 1 0,1-1 0,0 0 0,-1 0 0,1 1 0,0-1 0,0 1 0,0-1 0,0 1 0,1 0 0,-1-1 0,0 1 0,1 0-1,-1-1 1,1 1 0,-1 0 0,1 0 0,0-1 0,0 1 0,0 0 0,0 0 0,0 0 0,0 1 0,1-1-39,-1 1 0,1-1 1,-1 0-1,1 0 0,0 0 1,0 0-1,-1 0 0,2 0 1,-1 0-1,0 0 0,0 0 1,1 0-1,-1 0 0,1-1 1,-1 1-1,1-1 0,-1 1 1,1-1-1,0 1 0,0-1 0,0 0 1,0 0-1,4 1 0,16 4-473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50.063"/>
    </inkml:context>
    <inkml:brush xml:id="br0">
      <inkml:brushProperty name="width" value="0.05" units="cm"/>
      <inkml:brushProperty name="height" value="0.05" units="cm"/>
    </inkml:brush>
  </inkml:definitions>
  <inkml:trace contextRef="#ctx0" brushRef="#br0">68 229 10938,'-7'-16'434,"0"0"-1,2 0 0,0 0 0,0-1 1,-2-23-1,4 20 1162,-1 0 1,-14-39-1,12 51 241,5 17-375,5 19-277,11 25-511,3-1 0,1 0-1,47 85 1,100 133 62,-16-65-506,-215-280 102,-112-99 0,58 75-124,119 99-206,1 0 1,-1 0 0,0 0 0,0 0-1,0 0 1,0 0 0,0 0 0,1 0-1,-1 0 1,0 0 0,0 0 0,0 0-1,0 0 1,0 0 0,1 0 0,-1 0-1,0 0 1,0 0 0,0 0 0,0 0 0,1 0-1,-1 0 1,0 0 0,0-1 0,0 1-1,0 0 1,0 0 0,0 0 0,1 0-1,-1 0 1,0 0 0,0 0 0,0-1-1,0 1 1,0 0 0,0 0 0,0 0 0,0 0-1,0 0 1,0-1 0,0 1 0,0 0-1,0 0 1,0 0 0,0 0 0,0 0-1,0-1 1,0 1 0,0 0 0,0 0-1,0 0 1,0 0 0,0-1 0,0 1 0,0 0-1,0 0 1,0 0 0,0 0 0,0 0-1,0-1 1,0 1 0,0 0 0,-1 0-1,1 0 1,0 0 0,14 0 22,15 3-234,0-2 1,-1-1 0,1-1 0,-1-2 0,1 0 0,-1-2-1,0-2 1,-1 0 0,1-1 0,-1-2 0,-1-1-1,46-26 1,-30 10-255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50.481"/>
    </inkml:context>
    <inkml:brush xml:id="br0">
      <inkml:brushProperty name="width" value="0.05" units="cm"/>
      <inkml:brushProperty name="height" value="0.05" units="cm"/>
    </inkml:brush>
  </inkml:definitions>
  <inkml:trace contextRef="#ctx0" brushRef="#br0">113 90 17420,'-5'1'189,"1"0"0,0 0 0,0 0 0,-1 1 0,1 0 0,0 0 0,0 0 0,0 0 0,1 1 0,-1-1 0,0 1-1,1 0 1,0 0 0,0 0 0,0 0 0,0 1 0,0-1 0,1 1 0,-1 0 0,-3 7 0,1 0 110,-1 1 0,2 0 0,-1 0-1,2 0 1,0 0 0,-2 15 0,3-14-164,1 0 0,1-1 0,0 1 0,1 0-1,0 0 1,1 0 0,5 15 0,-6-23-103,0-1 0,1 1 0,0-1 0,0 0-1,0 0 1,1 0 0,-1 0 0,1 0 0,0-1 0,4 5-1,-5-6-9,1 0 0,-1-1 0,1 1-1,-1-1 1,1 1 0,-1-1-1,1 0 1,0 0 0,-1 0-1,1 0 1,0-1 0,0 1 0,0-1-1,0 0 1,-1 1 0,1-1-1,5-1 1,1-1 29,-1 0 1,0 0-1,0-1 1,0 0-1,0 0 0,0-1 1,-1 0-1,1 0 1,-1-1-1,0 0 0,0 0 1,-1-1-1,9-8 0,2-5 107,0-1 0,-1 0-1,15-27 1,-20 29-12,-1-1 0,0 0 0,12-35 0,-20 46-119,1 0 1,-1 0 0,-1 0 0,0 0 0,0 0 0,0 0-1,-1-1 1,0 1 0,-1 0 0,0 0 0,0 0-1,-4-14 1,4 20-24,1 0-1,-1 0 1,0 0 0,0 0-1,0 0 1,0 0-1,-1 0 1,1 0 0,0 1-1,-1-1 1,1 1-1,-1-1 1,0 1 0,1-1-1,-1 1 1,0 0-1,-4-2 1,5 3-3,0-1 1,-1 1-1,1 0 0,-1 0 0,1 0 1,-1 0-1,1 0 0,-1 0 1,1 0-1,0 0 0,-1 1 1,1-1-1,-1 1 0,1-1 1,0 1-1,-1-1 0,1 1 0,0 0 1,0 0-1,0 0 0,-1-1 1,1 1-1,0 0 0,0 0 1,0 1-1,0-1 0,-1 2 1,-2 3-7,1 0 0,0 0 0,0 0 0,0 1 0,0-1 0,1 1 0,0 0 0,1-1 0,-1 1 0,2 0 0,-1 0 0,0 0 0,1 0 0,1 0 0,-1 0 0,1 0 0,0 0 0,3 10 0,-1-8-19,-1-1 0,1 1 0,0-1 0,1 1 0,0-1 0,0 0 0,1 0 0,0-1 0,0 1 0,0-1 0,1 0 0,1-1 0,-1 0 0,8 6 0,-7-8-82,0 0 0,0-1 0,1 0 0,-1 0 0,1 0 0,0-1 0,-1-1 0,1 1 0,0-1 0,0-1 0,0 1 0,0-1 0,0-1 0,0 1 0,0-1 1,0-1-1,0 1 0,0-1 0,14-6 0,19-14-340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7:51.259"/>
    </inkml:context>
    <inkml:brush xml:id="br0">
      <inkml:brushProperty name="width" value="0.05" units="cm"/>
      <inkml:brushProperty name="height" value="0.05" units="cm"/>
    </inkml:brush>
  </inkml:definitions>
  <inkml:trace contextRef="#ctx0" brushRef="#br0">168 2069 12499,'-19'22'594,"-63"71"629,71-80-936,2 1 0,-1 1 0,2 0 0,0 0 0,-7 18 0,14-30-198,0 0-1,0 0 0,0 0 1,1 0-1,-1 0 1,1 0-1,-1 4 0,1-6-65,1-1-1,-1 1 0,0 0 1,0-1-1,0 1 0,0 0 1,1-1-1,-1 1 0,0 0 1,1-1-1,-1 1 0,0 0 1,1-1-1,-1 1 0,1-1 1,-1 1-1,1-1 0,-1 1 1,1-1-1,0 1 0,-1-1 1,1 0-1,-1 1 0,1-1 1,0 0-1,-1 1 0,1-1 1,0 0-1,-1 0 0,1 0 1,0 0-1,0 1 0,-1-1 0,1 0 1,0 0-1,0 0 0,-1-1 1,1 1-1,1 0 0,10-2 111,0-1 0,1 0 0,-1-1-1,0 0 1,14-8 0,-26 12-132,356-179 909,-277 136-793,1448-866 383,-155-47-500,-1134 771-178,-198 153-24,-115 62 1627,23-9-1260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0.468"/>
    </inkml:context>
    <inkml:brush xml:id="br0">
      <inkml:brushProperty name="width" value="0.05" units="cm"/>
      <inkml:brushProperty name="height" value="0.05" units="cm"/>
    </inkml:brush>
  </inkml:definitions>
  <inkml:trace contextRef="#ctx0" brushRef="#br0">12 6068 12099,'0'1'53,"0"-1"1,0 1 0,-1-1-1,1 1 1,0-1 0,-1 0-1,1 1 1,0-1-1,0 1 1,-1-1 0,1 0-1,-1 1 1,1-1 0,0 0-1,-1 0 1,1 1 0,-1-1-1,1 0 1,-1 0 0,1 1-1,-1-1 1,1 0 0,-1 0-1,1 0 1,0 0 0,-2 0-1,2-1-16,0 1-1,0-1 0,0 1 0,0-1 1,0 0-1,0 1 0,0-1 0,0 0 1,0 1-1,0-1 0,0 1 1,0-1-1,1 0 0,-1 1 0,0-1 1,0 1-1,1-1 0,-1 0 0,0 1 1,1-1-1,-1 1 0,1-1 0,0 0 1,26-36 394,2 1 0,53-51 0,-31 35-368,182-194-30,153-163 59,1261-1301 139,-1604 1666-230,944-1002 721,-558 584-238,-208 222-246,154-161 59,-41 55-172,152-154-141,-44 77-789,-417 401 657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1.180"/>
    </inkml:context>
    <inkml:brush xml:id="br0">
      <inkml:brushProperty name="width" value="0.05" units="cm"/>
      <inkml:brushProperty name="height" value="0.05" units="cm"/>
    </inkml:brush>
  </inkml:definitions>
  <inkml:trace contextRef="#ctx0" brushRef="#br0">30 0 16628,'-10'32'4866,"-2"19"-3718,10-38-1173,-1 0-1,2 0 1,0 0-1,1 1 1,0-1-1,3 18 0,-3-29 34,1 0 0,-1-1 0,1 1-1,-1 0 1,1 0 0,0 0-1,0-1 1,0 1 0,0 0-1,0-1 1,0 1 0,0-1-1,1 1 1,-1-1 0,0 0-1,1 1 1,-1-1 0,1 0-1,0 0 1,-1 0 0,1 0-1,0 0 1,0-1 0,-1 1-1,1-1 1,0 1 0,0-1-1,0 1 1,0-1 0,0 0-1,0 0 1,0 0 0,-1 0 0,1 0-1,0 0 1,0-1 0,3 0-1,4-1 48,1-1 0,-1 0 1,0 0-1,0-1 0,0 0 0,9-6 0,10-10 288,-1 0-1,0-2 1,-2-1 0,43-50 0,-65 73-108,-1 6-113,-3 18-81,0-5-33,2-16-6,-1-1 0,0 0 0,1 0-1,-1 0 1,1 0 0,0 0-1,-1 1 1,1-1 0,0-1 0,1 1-1,-1 0 1,0 0 0,0 0 0,1 0-1,-1-1 1,1 1 0,-1-1-1,1 1 1,3 1 0,-2-1 1,0-1 1,0 0-1,1 1 1,-1-1-1,1 0 1,-1-1-1,1 1 0,-1-1 1,1 1-1,-1-1 1,5 0-1,4-1 11,0-1 0,0 0-1,0-1 1,0 0 0,0-1 0,11-4-1,13-11 38,-26 13-18,0 1 0,0 0 0,1 1 0,17-5 0,-28 8-32,1 1-1,-1 0 0,0 0 0,1 0 0,-1 0 0,1 0 0,-1 0 1,0 0-1,1 0 0,-1 0 0,0 0 0,1 0 0,-1 0 0,1 1 1,-1-1-1,0 0 0,1 0 0,-1 0 0,0 0 0,1 1 0,-1-1 0,0 0 1,0 0-1,1 1 0,-1-1 0,0 0 0,0 0 0,1 1 0,-1-1 1,0 0-1,0 1 0,0-1 0,1 0 0,-1 1 0,0-1 0,0 1 1,0 19-156,-10 21-1609,10-39 1508,-3 6-409,3-8 647,0 0 0,0 0 0,0 0 0,0 0 0,0 0 0,0 0 0,0 1 0,0-1 1,0 0-1,0 0 0,0 0 0,-1 0 0,1 0 0,0 0 0,0 0 0,0 1 1,0-1-1,0 0 0,0 0 0,0 0 0,0 0 0,0 0 0,0 0 0,0 0 1,-1 0-1,1 0 0,0 0 0,0 1 0,0-1 0,0 0 0,0 0 0,0 0 0,0 0 1,-1 0-1,1 0 0,0 0 0,0 0 0,0 0 0,0 0 0,0 0 0,0 0 1,-1 0-1,1 0 0,0 0 0,0 0 0,0 0 0,0 0 0,0 0 0,0-1 1,0 1-1,-1 0 0,1 0 0,0 0 0,0 0 0,0 0 0,0 0 0,-1-7-636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2.559"/>
    </inkml:context>
    <inkml:brush xml:id="br0">
      <inkml:brushProperty name="width" value="0.05" units="cm"/>
      <inkml:brushProperty name="height" value="0.05" units="cm"/>
    </inkml:brush>
  </inkml:definitions>
  <inkml:trace contextRef="#ctx0" brushRef="#br0">334 28 14547,'-1'-3'180,"0"1"-1,1 0 1,-1 0-1,0 0 1,0 0-1,0 0 1,-1 1 0,1-1-1,0 0 1,-1 0-1,-2-2 1,3 4-129,0 0 0,1-1 0,-1 1 0,0 0 0,0 0 0,0 0 0,0 0 0,0 0 0,1 0 0,-1 0 0,0 0 0,0 0 1,0 0-1,0 1 0,0-1 0,1 0 0,-1 1 0,0-1 0,0 0 0,0 1 0,1-1 0,-1 1 0,0-1 0,1 1 0,-1-1 0,0 1 0,1 0 0,-1-1 0,1 1 0,-1 0 1,1 0-1,-1 0 0,-15 19 430,0 0 0,2 1 1,-14 26-1,-30 72 720,40-80-769,-73 185 1185,78-184-1463,2 1 0,1 1 0,-6 71 1,15-102-160,1 0 1,0 1-1,0-1 1,1 0-1,5 22 1,-6-30-2,1 0 1,0 0-1,0-1 1,1 1-1,-1 0 1,0-1-1,1 1 1,0-1-1,-1 1 0,1-1 1,0 0-1,0 0 1,0 0-1,1 0 1,-1 0-1,1 0 1,-1 0-1,1-1 1,-1 0-1,1 1 1,0-1-1,-1 0 1,1 0-1,0 0 1,0-1-1,0 1 1,6 0-1,6-1-23,1 0 0,0-1 0,0-1 0,-1-1 0,1 0 0,23-8-1,90-39-1172,-120 46 989,63-25-1697,47-22 583,-64 18 494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3.647"/>
    </inkml:context>
    <inkml:brush xml:id="br0">
      <inkml:brushProperty name="width" value="0.05" units="cm"/>
      <inkml:brushProperty name="height" value="0.05" units="cm"/>
    </inkml:brush>
  </inkml:definitions>
  <inkml:trace contextRef="#ctx0" brushRef="#br0">4 238 13067,'-2'16'795,"0"1"0,2 0 1,0-1-1,4 28 0,17 66 274,-18-95-929,3 11 54,20 84 430,-22-95-470,2 0 1,-1-1-1,2 0 0,15 27 1,-21-40-121,-1 0 0,1 1 0,0-1 0,-1 0-1,1 0 1,0 0 0,0 0 0,0 0 0,0 0 0,0 0 0,0 0 0,0 0 0,1-1 0,-1 1 0,0 0 0,0-1 0,1 1 0,-1-1 0,0 1 0,1-1 0,-1 0 0,2 1 0,-2-2 7,0 1 1,0 0-1,0-1 0,0 1 0,0-1 0,1 0 0,-1 1 1,0-1-1,-1 0 0,1 0 0,0 1 0,0-1 1,0 0-1,0 0 0,-1 0 0,1 0 0,0 0 1,-1 0-1,2-2 0,1-4 141,0-1 1,0 1 0,-1-1-1,0 0 1,2-14-1,-2-4-17,-1-1 0,-1 1 0,-1-1-1,-2 1 1,0 0 0,-2 0 0,-1 0 0,-1 0 0,-1 1 0,-1 0-1,-1 1 1,-2 0 0,0 1 0,-20-28 0,31 49-164,-17-21-7,17 22 2,1 1 0,-1-1 1,1 0-1,-1 1 0,1-1 0,-1 1 0,0-1 0,1 1 1,-1-1-1,0 1 0,1-1 0,-1 1 0,0-1 0,0 1 0,1 0 1,-1-1-1,0 1 0,0 0 0,0 0 0,1 0 0,-1 0 1,0-1-1,0 1 0,0 0 0,0 1 0,1-1 0,-1 0 0,-2 0 1,3 1-2,-1 0-1,1 0 1,0 0 0,-1 0 0,1 0 0,0 0 0,-1 0 0,1 0 0,0 0 0,0 0-1,0 0 1,0 0 0,0 0 0,0 0 0,0 0 0,0 0 0,1 0 0,-1 0 0,0 0-1,1 0 1,-1 0 0,1 1 0,10 23-67,-8-21 65,-1 1-1,1-1 1,0 1-1,0-1 1,0 0-1,1 0 1,0 0-1,-1-1 1,1 1-1,1-1 1,-1 0-1,0 0 1,1 0-1,0-1 0,-1 1 1,1-1-1,0 0 1,0-1-1,10 3 1,-8-4 27,0 1 0,0-1-1,0 0 1,0-1 0,0 0 0,0 0 0,0 0-1,0-1 1,0 0 0,-1 0 0,1-1 0,-1 0-1,1 0 1,8-7 0,-4 2 43,0 0 0,-1-1 1,0 0-1,-1-1 0,0 0 0,0-1 0,-1 0 0,-1 0 1,0-1-1,0 0 0,-1 0 0,-1 0 0,0-1 1,0 0-1,-1 0 0,-1 0 0,0-1 0,-1 1 1,-1-1-1,0-25 0,-3 16-14,2 23-48,0 0-1,0 0 1,0-1-1,0 1 1,0 0-1,0 0 1,0-1-1,0 1 1,0 0-1,0 0 1,0 0-1,0-1 1,0 1 0,0 0-1,-1 0 1,1-1-1,0 1 1,0 0-1,0 0 1,0 0-1,-1 0 1,1-1-1,0 1 1,0 0-1,0 0 1,-1 0-1,1 0 1,0 0-1,0 0 1,0-1-1,-1 1 1,1 0-1,0 0 1,0 0-1,-1 0 1,1 0-1,0 0 1,-6 8-5,3 1-6,1 0 0,1 0 0,-1 0 0,2 0 0,-1 0 0,2 10 0,6 61-27,-5-67 34,3 27 38,2-1 0,20 67 0,-22-91-158,1 0 0,0 0 0,1-1 0,1 0 0,0 0 0,1-1-1,0 0 1,1-1 0,22 22 0,-29-31-14,0-1-1,0 1 1,0-1 0,1 0-1,-1 0 1,1 0 0,-1-1-1,1 1 1,0-1-1,0 1 1,7 0 0,-9-2 86,-1 0 0,1 0 0,0 0 0,0 0 0,0 0 0,0-1 0,0 1 0,-1-1 0,1 1 0,0-1 0,0 0 0,-1 0 0,1 1 0,0-1 0,-1 0 0,1-1 0,-1 1 0,1 0 0,-1 0 0,0-1 0,0 1 0,1 0 0,-1-1 0,0 1 0,0-1 0,1-3 0,12-24-819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4.144"/>
    </inkml:context>
    <inkml:brush xml:id="br0">
      <inkml:brushProperty name="width" value="0.05" units="cm"/>
      <inkml:brushProperty name="height" value="0.05" units="cm"/>
    </inkml:brush>
  </inkml:definitions>
  <inkml:trace contextRef="#ctx0" brushRef="#br0">91 373 12939,'4'-2'382,"-1"-1"0,0 0 0,1 0 0,-1 0 0,0 0 0,-1-1 0,1 1 1,4-8-1,-6 9-220,-1 1 0,1 0-1,0-1 1,0 1 0,-1-1 0,1 1 0,-1-1 0,1 1 0,-1-1 0,0 0 0,0 1 0,0-1 0,1 1 0,-2-1 0,1 0 0,0 1-1,0-1 1,0 0 0,-1 1 0,1-1 0,-1 1 0,1-1 0,-1 1 0,0-1 0,1 1 0,-3-3 0,2 3-83,1 0-1,-1 1 1,0-1 0,0 0-1,1 1 1,-1-1 0,0 1 0,0-1-1,0 1 1,0-1 0,0 1 0,0 0-1,0 0 1,0-1 0,0 1 0,0 0-1,1 0 1,-1 0 0,0 0 0,0 0-1,0 0 1,-2 0 0,1 1 4,-1 0 1,1-1-1,0 1 1,0 0-1,0 0 1,0 1-1,0-1 1,0 0-1,-3 3 1,0 1 23,-1 0 1,1 1 0,0 0 0,0 0 0,-4 8-1,3-3-48,0 1-1,1 0 1,0 1-1,0-1 0,2 1 1,-1 0-1,2 0 0,0 0 1,0 0-1,1 0 0,2 22 1,-1-33-49,0-1 0,0 1 1,0-1-1,1 1 1,-1-1-1,0 1 0,1-1 1,-1 1-1,1-1 1,0 0-1,-1 1 0,1-1 1,0 0-1,0 1 1,0-1-1,0 0 0,0 0 1,0 0-1,2 1 0,-2-1 6,1-1 0,-1 1-1,0-1 1,0 1-1,1-1 1,-1 0-1,1 0 1,-1 0 0,0 0-1,1 0 1,-1 0-1,0 0 1,1 0 0,-1 0-1,0-1 1,1 1-1,1-1 1,5-3 54,-1 0 1,1 0-1,-1 0 1,0-1-1,10-9 0,37-32 255,-35 27-200,0 2 0,2 0 0,0 2 0,1 0 0,38-19 0,-56 32-120,0 1 0,-1 0-1,1 0 1,0 0 0,0 0-1,0 0 1,0 1 0,0 0-1,0-1 1,0 1-1,0 1 1,-1-1 0,1 1-1,0-1 1,0 1 0,0 0-1,6 3 1,-5-1-6,1 1 1,-1-1-1,0 1 0,0 0 1,0 0-1,-1 1 0,1-1 0,-1 1 1,0 0-1,3 6 0,-5-8 1,3 4-2,0 0 1,1 0 0,0 0 0,10 9-1,-15-15 4,0 0-1,0 0 0,1 0 0,-1 0 1,1 0-1,-1 0 0,1 0 0,-1-1 0,1 1 1,-1 0-1,1-1 0,0 0 0,-1 1 0,1-1 1,0 0-1,-1 0 0,1 0 0,0 0 1,-1 0-1,1 0 0,0 0 0,-1-1 0,1 1 1,-1-1-1,1 1 0,0-1 0,-1 1 0,1-1 1,-1 0-1,3-2 0,2-2-65,1-1 0,-2 0 1,1 0-1,-1-1 0,0 0 0,0 0 0,-1 0 0,0 0 0,0-1 1,-1 1-1,0-1 0,0 0 0,2-13 0,1-4-742,-1-2 0,1-51-1,-6-56-410,-5 63 357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4.640"/>
    </inkml:context>
    <inkml:brush xml:id="br0">
      <inkml:brushProperty name="width" value="0.05" units="cm"/>
      <inkml:brushProperty name="height" value="0.05" units="cm"/>
    </inkml:brush>
  </inkml:definitions>
  <inkml:trace contextRef="#ctx0" brushRef="#br0">5 0 14803,'-2'19'808,"0"1"-1,1-1 1,1 1-1,3 22 1,14 76 1327,-8-71-1806,2 0 1,1-1-1,3-1 0,2 0 0,1-2 0,25 43 0,-38-78-317,-4-5 0,1 0 0,0 1 1,0-1-1,0 0 1,0-1-1,0 1 0,0 0 1,1-1-1,-1 1 1,1-1-1,0 0 1,5 4-1,-8-6-7,1 0 0,-1 0 0,0 0 0,0 0 0,1 1 1,-1-1-1,0 0 0,1 0 0,-1 0 0,0 0 0,0 0 0,1 0 0,-1-1 0,0 1 0,1 0 1,-1 0-1,0 0 0,0 0 0,1 0 0,-1 0 0,0 0 0,0 0 0,1-1 0,-1 1 0,0 0 1,0 0-1,0 0 0,1-1 0,-1 1 0,0 0 0,0 0 0,0 0 0,0-1 0,1 1 0,-1 0 1,0-1-1,2-14 129,-5-15 33,3 29-164,-9-35 263,-1 0 0,-25-56 0,31 81-194,32 17 91,-17-4-136,0-1 1,0 0 0,0-1 0,0 0 0,0-1-1,0 0 1,0-1 0,0 0 0,0-1 0,-1 0-1,1-1 1,-1 0 0,0-1 0,0 0 0,0 0-1,0-1 1,-1 0 0,0-1 0,-1 0 0,1 0-1,-1-1 1,-1 0 0,0 0 0,0-1 0,8-12-1,-13 18 5,-1-1-1,1 1 0,-1-1 0,0 1 0,0-1 0,0 1 0,0-1 0,-1 1 1,1-1-1,-1 0 0,0 1 0,0-1 0,-1-4 0,1 6-19,0 1 0,-1-1 0,1 1 0,-1 0 0,0-1 0,1 1 0,-1-1 0,0 1 0,0 0 0,0 0 0,0 0 0,0-1 0,0 1 0,0 0 0,0 0 0,0 0 0,0 1 0,-1-1 0,1 0 0,0 0 0,-1 1 0,1-1 0,-1 0 0,1 1 0,-1 0 0,1-1 1,-1 1-1,1 0 0,-1 0 0,1 0 0,-1 0 0,1 0 0,-1 0 0,-2 1 0,0-1-4,0 1 0,-1 0 1,1 0-1,0 1 1,0-1-1,0 1 1,0 0-1,0 0 0,0 1 1,0-1-1,1 1 1,-1-1-1,1 1 0,0 0 1,-1 1-1,2-1 1,-1 0-1,0 1 0,1 0 1,-1-1-1,1 1 1,-3 7-1,2-4-5,0 0 0,1 1 0,-1-1 0,1 1 0,1-1 0,-1 1 1,1 0-1,1 0 0,-1-1 0,2 1 0,-1 0 0,2 9 0,-1-11-41,1-1 0,0 1 0,0-1 0,0 0 0,1 0 0,0 0 0,0 0 0,0 0 0,0 0 0,1-1 0,0 0 1,0 0-1,0 0 0,0 0 0,1 0 0,-1-1 0,1 0 0,0 0 0,0 0 0,8 2 0,-4-1-76,0-1 0,0 0 0,0-1 0,1 0 0,-1-1 0,1 0 0,0 0-1,-1-1 1,1 0 0,0-1 0,14-3 0,23-10-298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5.234"/>
    </inkml:context>
    <inkml:brush xml:id="br0">
      <inkml:brushProperty name="width" value="0.05" units="cm"/>
      <inkml:brushProperty name="height" value="0.05" units="cm"/>
    </inkml:brush>
  </inkml:definitions>
  <inkml:trace contextRef="#ctx0" brushRef="#br0">6 1 17268,'0'0'69,"-1"0"0,1 0 1,0 1-1,-1-1 0,1 0 1,0 1-1,-1-1 0,1 0 1,0 1-1,0-1 1,-1 0-1,1 1 0,0-1 1,0 0-1,0 1 0,-1-1 1,1 1-1,0-1 0,0 0 1,0 1-1,0-1 0,0 1 1,0-1-1,0 0 0,0 1 1,0-1-1,0 1 0,0-1 1,0 1-1,2 19 206,-1-16-24,6 59 1345,4-2 0,30 102 1,-39-157-1526,0-1 1,0 0-1,0 0 1,1 0-1,-1-1 1,1 1 0,1-1-1,5 8 1,-8-12-55,-1 1 0,1 0 0,0-1 0,0 1 0,0 0 0,0-1 0,0 1 0,0-1 0,0 1 0,0-1 0,0 0 0,0 1 0,0-1 0,0 0 0,0 0 0,0 0 0,0 0 0,0 0 0,2 0 0,-1-1-6,0 1 0,-1-1 0,1 0-1,-1 0 1,1 0 0,0 0 0,-1 0 0,0 0-1,1 0 1,-1 0 0,0-1 0,0 1 0,1 0-1,-1-1 1,0 1 0,1-3 0,6-12 64,0 0 0,0 0 0,-2 0 0,0-1 0,7-33 0,-5 7 49,3-55 1,-12 52-142,1 39-38,1 30 25,-1 1 38,2-1 0,1 1-1,1-1 1,1 0 0,1 0-1,1 0 1,17 37 0,-22-57-21,-1 0-1,1 0 1,0 0 0,0 0 0,0 0 0,1-1 0,-1 1 0,1-1 0,0 0-1,-1 1 1,1-1 0,0 0 0,0 0 0,4 1 0,-5-3-56,0 1 0,0-1 0,0 1 0,0-1 0,0 0 0,0 0-1,0 0 1,0 0 0,0-1 0,1 1 0,-1 0 0,0-1 0,0 1 0,0-1 0,0 0 0,0 0 0,-1 0 0,1 0 0,0 0 0,0 0 0,0 0-1,-1-1 1,1 1 0,-1-1 0,2-1 0,3-3-289,0-1 0,-1 1 0,0-1 0,-1 0-1,1-1 1,-1 1 0,4-11 0,1-6-354,6-29 0,-3 2-332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6.122"/>
    </inkml:context>
    <inkml:brush xml:id="br0">
      <inkml:brushProperty name="width" value="0.05" units="cm"/>
      <inkml:brushProperty name="height" value="0.05" units="cm"/>
    </inkml:brush>
  </inkml:definitions>
  <inkml:trace contextRef="#ctx0" brushRef="#br0">56 97 17500,'-1'6'523,"0"0"0,0-1 1,0 1-1,-1-1 0,0 1 0,0-1 1,0 1-1,-1-1 0,0 0 0,-6 8 1,5-8-402,0 1 1,1 0-1,0 0 1,0 0-1,0 0 1,1 0-1,0 0 1,-2 13 0,3-16-123,1 0 1,0 0-1,0 0 1,0 0 0,1 0-1,-1 0 1,1 0 0,0 0-1,0 0 1,0 0-1,0-1 1,0 1 0,0 0-1,1-1 1,-1 1 0,1-1-1,2 4 1,-2-5-7,-1 0 0,1 0 0,-1 0 1,1 0-1,-1 0 0,1 0 0,-1 0 0,1 0 1,0-1-1,0 1 0,-1-1 0,1 1 0,0-1 1,0 0-1,0 0 0,0 0 0,-1 0 0,1 0 1,0 0-1,0 0 0,0 0 0,-1-1 0,1 1 1,0-1-1,0 0 0,-1 1 0,1-1 0,0 0 1,2-2-1,4-1-3,-1-2 0,0 1 0,0-1 1,0 1-1,0-2 0,-1 1 0,0-1 0,-1 0 1,8-12-1,-10 14 24,0-1 0,0 1 0,0-1 0,-1 0-1,0 0 1,0 0 0,0 0 0,-1-1 0,0 1 0,0 0 0,0-1 0,-1 1 0,0-1 0,-1-6 0,1 12-11,0 0 0,-1-1-1,1 1 1,0-1 0,-1 1 0,1 0 0,-1-1 0,1 1 0,-1 0-1,0 0 1,1-1 0,-1 1 0,0 0 0,0 0 0,0 0 0,0 0-1,0 0 1,0 0 0,0 0 0,0 0 0,-1 0 0,1 1 0,0-1-1,0 0 1,-1 1 0,1-1 0,0 1 0,-1 0 0,1-1 0,-1 1-1,1 0 1,0 0 0,-1 0 0,1 0 0,-1 0 0,1 0 0,-1 0-1,1 0 1,0 1 0,-1-1 0,1 0 0,0 1 0,-1-1 0,1 1-1,0 0 1,-1-1 0,1 1 0,0 0 0,0 0 0,0 0-1,0 0 1,0 0 0,0 0 0,0 0 0,0 0 0,0 0 0,0 0-1,1 0 1,-1 1 0,0-1 0,1 0 0,-1 1 0,0 2 0,0 1-5,-1 0 1,1 0 0,0 0 0,0 0 0,1 0 0,0 1 0,0-1-1,0 0 1,0 0 0,1 1 0,0-1 0,0 0 0,0 0 0,1 0-1,3 7 1,2 1-2,0 0-1,2 0 0,18 22 1,-7-11-4,-11-10-4,-1-1 1,0 1-1,-1 1 1,0 0-1,-1 0 0,-1 0 1,0 0-1,-1 1 1,-1 0-1,3 29 1,-5-25 127,0-1 0,-2 1 0,0-1 0,-1 1 0,-1-1 0,0 1 0,-2-1 0,-10 28 0,14-44-56,0-1 0,0 0 0,0 1 1,0-1-1,-1 0 0,1 0 0,-1 1 0,-2 1 0,4-4-52,0 0 0,0 0 0,0 0 0,0 0 0,-1 1 0,1-1 0,0 0 1,0 0-1,0 0 0,0 0 0,-1 0 0,1 0 0,0 0 0,0 0 0,0 0 1,0 0-1,-1 0 0,1 0 0,0 0 0,0 0 0,0 0 0,-1 0 0,1 0 1,0 0-1,0 0 0,0 0 0,0 0 0,0-1 0,-1 1 0,1 0 0,0 0 0,0 0 1,0 0-1,0 0 0,0 0 0,-1 0 0,1-1 0,0 1 0,0 0 1,-5-16 167,0-36-149,2 0 0,5-76 1,25-102-627,-25 212 528,17-71-210,-17 81 243,0 1-1,1 0 1,0-1-1,0 1 1,0 1-1,1-1 1,1 0-1,-1 1 1,7-7-1,-11 12 34,0 1 0,1 0 0,-1-1 0,0 1 0,1 0 0,-1 0 0,0-1 0,1 1 0,-1 0 0,0 0 0,1-1-1,-1 1 1,1 0 0,-1 0 0,0 0 0,1 0 0,-1 0 0,1 0 0,-1 0 0,1 0 0,-1 0 0,0 0 0,1 0-1,-1 0 1,1 0 0,-1 0 0,0 0 0,1 0 0,-1 0 0,1 0 0,-1 0 0,0 1 0,1-1 0,-1 0 0,1 0 0,-1 1-1,0-1 1,0 0 0,1 0 0,-1 1 0,0-1 0,1 0 0,-1 1 0,0-1 0,0 0 0,1 1 0,-1-1 0,0 1-1,0-1 1,0 0 0,0 1 0,0-1 0,1 1 0,-1-1 0,0 0 0,0 1 0,0 0 0,6 33-43,-4-25 50,-1 1 22,10 35 63,-11-43-75,1-1 0,-1 1 0,1 0 0,0-1 0,-1 1 0,1 0 0,0-1 0,0 1 0,0-1 0,1 0 0,-1 1 0,0-1 0,0 0 0,1 1 0,-1-1 0,1 0 0,-1 0 0,1 0 0,-1-1 0,3 2-1,-2-2 7,-1 0 0,0 0 0,1 0 0,-1 0-1,1 0 1,-1-1 0,0 1 0,1 0 0,-1-1-1,0 0 1,0 1 0,1-1 0,-1 1 0,0-1-1,0 0 1,0 0 0,0 0 0,0 0 0,0 0-1,0 0 1,0 0 0,0 0 0,0 0-1,-1 0 1,1 0 0,0-1 0,-1 1 0,1 0-1,-1-1 1,1 1 0,0-3 0,1-4 85,1 0 1,-1 0-1,1-16 0,-2 16-138,-1 0 0,0 0 0,0 0-1,-1-1 1,0 1 0,0 0 0,-1 0-1,0 1 1,-1-1 0,1 0 0,-2 1 0,-4-10-1,8 17-25,0 0-1,0 0 0,0 0 0,0 0 1,0-1-1,0 1 0,0 0 0,0 0 1,0 0-1,0 0 0,0 0 0,0 0 1,0 0-1,0 0 0,0-1 0,0 1 1,0 0-1,0 0 0,0 0 0,0 0 1,0 0-1,0 0 0,0 0 0,0 0 1,0 0-1,0-1 0,0 1 0,0 0 1,0 0-1,0 0 0,0 0 0,0 0 1,0 0-1,0 0 0,1 0 0,-1 0 1,0 0-1,0 0 0,0 0 0,0 0 1,0 0-1,0-1 0,0 1 0,0 0 1,0 0-1,1 0 0,-1 0 0,0 0 1,0 0-1,0 0 0,0 0 0,10 0-1787,19 5 200,-19-3 904,8 0-325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6.773"/>
    </inkml:context>
    <inkml:brush xml:id="br0">
      <inkml:brushProperty name="width" value="0.05" units="cm"/>
      <inkml:brushProperty name="height" value="0.05" units="cm"/>
    </inkml:brush>
  </inkml:definitions>
  <inkml:trace contextRef="#ctx0" brushRef="#br0">7 263 14579,'-1'6'804,"-4"8"1374,7-10-778,5-7 349,5-6-950,1-1 0,-1-1 0,-1 1 0,0-2 0,0 0 0,14-21 0,-18 23-673,0-1 1,-1 0-1,0-1 1,-1 1 0,0-1-1,-1 0 1,-1 0-1,5-22 1,-8 31-116,0 1 0,0-1 0,0 0 0,0 0 0,0 0 0,-1 1 0,1-1 0,-1 0 0,0 0 0,0 1 0,0-1 0,0 1 0,0-1 0,0 1 1,-1-1-1,1 1 0,-4-4 0,4 5-10,0 0 1,0 0-1,0 0 1,0 1-1,-1-1 1,1 0-1,0 0 1,-1 1-1,1-1 1,-1 1-1,1-1 1,-1 1-1,1-1 0,-1 1 1,1 0-1,-1 0 1,1 0-1,-1 0 1,1 0-1,-1 0 1,1 0-1,-1 1 1,1-1-1,-1 0 1,1 1-1,-1-1 1,1 1-1,-1 0 1,1-1-1,0 1 1,0 0-1,-1 0 1,0 1-1,-5 4-4,0 0-1,1 0 0,-1 1 0,2-1 1,-1 2-1,1-1 0,0 0 0,0 1 1,1 0-1,0 0 0,1 0 0,0 1 1,-3 10-1,3-7-1,0 0 1,1 1-1,0-1 1,1 1-1,0-1 1,1 1-1,0 0 0,5 23 1,-4-29-72,1 0 1,0 0-1,1 0 1,-1 0-1,1 0 0,1-1 1,-1 1-1,1-1 1,0 0-1,1 0 0,-1-1 1,1 1-1,0-1 1,9 7-1,-10-9-3,1-1-1,-1 1 1,1-1 0,-1 1-1,1-1 1,0-1-1,0 1 1,0-1 0,0 0-1,0 0 1,1 0-1,-1 0 1,0-1 0,0 0-1,0-1 1,1 1-1,-1-1 1,0 0 0,0 0-1,0 0 1,5-2-1,36-17-472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7.287"/>
    </inkml:context>
    <inkml:brush xml:id="br0">
      <inkml:brushProperty name="width" value="0.05" units="cm"/>
      <inkml:brushProperty name="height" value="0.05" units="cm"/>
    </inkml:brush>
  </inkml:definitions>
  <inkml:trace contextRef="#ctx0" brushRef="#br0">288 114 14499,'-8'-2'448,"0"0"1,0 0-1,-1 1 0,1 0 1,0 0-1,-1 1 1,1 0-1,-1 1 0,1-1 1,0 2-1,-1-1 0,1 1 1,0 0-1,0 1 0,0 0 1,1 0-1,-1 1 0,-10 6 1,7-3-173,1 0 0,0 0 0,0 1 0,1 1 0,0-1 0,0 1 0,1 1 0,0 0 0,1 0 0,0 0 0,-10 21 0,16-29-247,0 1 0,-1 0 1,2-1-1,-1 1 0,0 0 1,1 0-1,-1 0 0,1 0 1,0 0-1,0 0 1,0 4-1,0-6-24,1 1-1,-1-1 1,0 0-1,1 0 1,0 0-1,-1 0 1,1 0 0,-1 0-1,1 0 1,0 0-1,0 0 1,0 0 0,-1 0-1,1 0 1,0 0-1,0 0 1,0-1 0,0 1-1,1 0 1,-1-1-1,0 1 1,0-1 0,0 0-1,0 1 1,1-1-1,-1 0 1,0 1-1,2-1 1,8 1 7,-1-1 0,0 0 0,1-1 0,-1 0 0,0-1 0,0 0 0,1 0 0,-1-1 0,-1 0 0,1-1 0,0 0 0,-1-1 0,10-6 0,1-1 21,-1-1-1,0-1 0,-1-1 0,29-30 0,-37 34-5,0-1-1,-1 0 0,0-1 0,8-16 0,-15 25-16,0 0 0,0 0 0,0 0 0,-1 0 0,1 0 0,-1 0 0,0 0 0,0 0 0,-1 0 0,1-1 0,-1 1 0,0 0-1,0-1 1,0 1 0,-1 0 0,1 0 0,-1-1 0,0 1 0,-3-7 0,3 9-8,0 1 1,-1-1-1,1 1 1,0 0-1,-1-1 1,1 1-1,0 0 0,-1 0 1,0 0-1,1 0 1,-1 0-1,0 0 1,1 0-1,-1 1 1,0-1-1,0 1 1,0-1-1,1 1 0,-1 0 1,0 0-1,0 0 1,0 0-1,0 0 1,0 0-1,0 0 1,1 0-1,-1 1 0,-2 0 1,-6 1 1,0 1 0,1 0 0,-18 9 0,15-6-50,0 1 0,1 0 0,0 0 0,0 1 1,-13 13-1,20-17-87,0-1 1,1 1-1,-1 0 1,1 1-1,0-1 1,0 1-1,1-1 1,-1 1-1,1 0 1,0 0-1,0 0 1,1 0-1,-1 0 1,1 0-1,1 1 1,-1 6-1,3 0-256,9-10-130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7.922"/>
    </inkml:context>
    <inkml:brush xml:id="br0">
      <inkml:brushProperty name="width" value="0.05" units="cm"/>
      <inkml:brushProperty name="height" value="0.05" units="cm"/>
    </inkml:brush>
  </inkml:definitions>
  <inkml:trace contextRef="#ctx0" brushRef="#br0">2 1555 17156,'-1'6'1114,"8"-6"-618,19-9-299,-15 5-16,47-17 390,152-60 741,232-128 164,-196 91-1019,576-328 354,-334 171-1034,33-35-563,-390 222 557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8.835"/>
    </inkml:context>
    <inkml:brush xml:id="br0">
      <inkml:brushProperty name="width" value="0.05" units="cm"/>
      <inkml:brushProperty name="height" value="0.05" units="cm"/>
    </inkml:brush>
  </inkml:definitions>
  <inkml:trace contextRef="#ctx0" brushRef="#br0">45 294 15651,'-3'-1'193,"0"0"0,0-1 0,0 1 0,0 0 0,1-1 0,-1 0 0,1 0 0,-1 0 0,1 0 0,-1 0 0,1 0 0,0 0 0,-3-5 0,4 5-93,0 0 0,1 0 0,-1 0 0,0 0 0,1-1-1,-1 1 1,1 0 0,0-1 0,-1 1 0,1 0 0,0-1 0,1 1 0,-1 0 0,0-1 0,1 1-1,-1 0 1,1-1 0,0 1 0,1-3 0,4-8 257,1 1 1,0 0-1,0 0 1,1 1-1,1 0 0,18-19 1,-9 14-84,0 0-1,1 0 1,24-14 0,-34 25-182,1-1 0,0 1 1,0 1-1,0 0 0,0 0 1,18-3-1,-26 6-81,1 1 0,0-1 1,-1 1-1,1 0 0,-1-1 1,1 1-1,-1 1 0,1-1 0,0 0 1,-1 1-1,1-1 0,-1 1 1,1 0-1,-1 0 0,1 0 0,-1 0 1,0 0-1,0 0 0,1 1 0,-1-1 1,0 1-1,0-1 0,0 1 1,0 0-1,-1 0 0,1 0 0,0 0 1,-1 0-1,0 0 0,1 1 0,-1-1 1,0 0-1,1 4 0,1 4-15,-1-1 0,-1 1 0,1-1-1,-2 1 1,1 0 0,-1-1-1,-1 1 1,0 0 0,0-1 0,-1 1-1,-3 13 1,-7 13-15,-23 52-1,34-86 20,-19 41-26,8-18 24,1 1 0,1 0 0,-10 37 0,20-62-5,0 1 1,-1-1-1,1 0 0,0 1 0,0-1 0,0 1 0,0-1 0,0 1 1,0-1-1,0 0 0,0 1 0,0-1 0,1 1 0,-1-1 0,1 0 1,-1 1-1,1-1 0,-1 0 0,2 2 0,-1-2-21,1 0 0,-1 0 0,0-1 0,0 1 0,1-1 1,-1 1-1,0-1 0,1 1 0,-1-1 0,1 0 0,-1 1 0,1-1 0,-1 0 0,1 0 0,-1 0 0,1 0 0,-1 0 0,0-1 0,1 1 0,1-1 0,11-2-20,-1-1-1,1 0 1,-1-1-1,0 0 1,20-12-1,63-44-7,-28 11-113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1.585"/>
    </inkml:context>
    <inkml:brush xml:id="br0">
      <inkml:brushProperty name="width" value="0.05" units="cm"/>
      <inkml:brushProperty name="height" value="0.05" units="cm"/>
    </inkml:brush>
  </inkml:definitions>
  <inkml:trace contextRef="#ctx0" brushRef="#br0">1 1 19548,'0'0'1496,"0"3"-1175,0 4-153,7 3 432,4 3-624,12 0-200,6 0 144,11-3-112,7 2-72</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9.242"/>
    </inkml:context>
    <inkml:brush xml:id="br0">
      <inkml:brushProperty name="width" value="0.05" units="cm"/>
      <inkml:brushProperty name="height" value="0.05" units="cm"/>
    </inkml:brush>
  </inkml:definitions>
  <inkml:trace contextRef="#ctx0" brushRef="#br0">140 93 17284,'-16'19'505,"0"0"1,1 1 0,1 1 0,1 0-1,-11 26 1,17-30-244,0 0 1,0 0 0,2 1-1,1 0 1,0 0-1,1 0 1,-1 28-1,4-39-208,0 0-1,0 0 1,1 1 0,1-1-1,-1-1 1,1 1 0,0 0-1,0 0 1,1-1 0,0 1-1,0-1 1,1 0-1,0 0 1,5 7 0,-6-10-49,0 1 1,0-1 0,0 0-1,1 0 1,0-1 0,-1 1-1,1-1 1,0 0 0,0 0-1,0 0 1,0 0 0,1-1-1,-1 1 1,0-1-1,1 0 1,-1-1 0,0 1-1,1-1 1,-1 0 0,1 0-1,-1 0 1,1-1 0,6-1-1,-4 0 8,-1 0 0,0 0 0,0-1-1,0 0 1,0 0 0,0 0 0,-1-1-1,0 0 1,1 0 0,-1 0 0,-1-1-1,1 0 1,-1 0 0,0 0 0,0 0-1,0-1 1,0 0 0,-1 1 0,4-12-1,0-1 96,0 0 0,-1-1 0,-1 0 0,-1 0 0,2-30 0,-4 28 10,-1-1 0,-1 1 0,-1-1 0,-1 1 0,-7-32 0,7 43-105,-1 0 0,0 0-1,-1 1 1,0-1 0,0 1 0,-1 0 0,0 0-1,-1 0 1,0 1 0,0-1 0,-1 1-1,0 1 1,-11-10 0,14 14-143,-1 0-1,0 0 0,-1 1 1,1-1-1,0 1 1,-8-2-1,12 4 50,0 0-1,-1 0 0,1-1 1,0 1-1,0 0 0,0 0 0,0 0 1,0 0-1,0 0 0,0 0 1,-1 1-1,1-1 0,0 0 1,0 0-1,0 1 0,-1 0 0,1 0-2,1-1 0,-1 1 0,1 0 0,-1-1 0,1 1 0,0 0 0,-1-1 1,1 1-1,0 0 0,-1 0 0,1-1 0,0 1 0,0 0 0,0 0 0,0 0 0,0-1 0,0 1 0,0 0 0,0 0 0,0 0 0,0-1 0,0 1 0,1 0 0,-1 0 0,0-1 0,1 2 0,0 0-15,0 0 1,0 0 0,0 0 0,0 0 0,0 0-1,1 0 1,-1 0 0,1-1 0,-1 1-1,1-1 1,-1 1 0,1-1 0,0 1-1,2 0 1,18 9-866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19.666"/>
    </inkml:context>
    <inkml:brush xml:id="br0">
      <inkml:brushProperty name="width" value="0.05" units="cm"/>
      <inkml:brushProperty name="height" value="0.05" units="cm"/>
    </inkml:brush>
  </inkml:definitions>
  <inkml:trace contextRef="#ctx0" brushRef="#br0">1 0 18004,'4'0'2136,"-1"3"-1424,-4 10-319,-1 7 1807,2 7-1264,2 6-384,6 3-472,2 1-112,6 1-344,1-4-280,5-2 776,1-5-240,-3-16-112,0-5-104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20.072"/>
    </inkml:context>
    <inkml:brush xml:id="br0">
      <inkml:brushProperty name="width" value="0.05" units="cm"/>
      <inkml:brushProperty name="height" value="0.05" units="cm"/>
    </inkml:brush>
  </inkml:definitions>
  <inkml:trace contextRef="#ctx0" brushRef="#br0">1 168 19676,'11'-26'1833,"-10"21"-1671,1 1 1,0-1 0,0 1 0,0 0 0,0 0 0,1 0-1,-1 0 1,1 0 0,6-6 0,11-3 35,0 0 1,1 2-1,0 0 1,1 1-1,29-9 1,-23 8-211,-26 10-3,0 0 0,0 0 0,1 1 0,-1-1 0,0 0 0,0 1 0,1 0 0,-1-1 0,0 1 0,0 0 0,1 0 0,-1 0 0,3 1 0,-4 0 6,0-1-1,1 1 1,-1 0-1,0 0 1,0 0-1,0 0 1,0 0-1,0 0 1,0 0-1,0 0 1,0 0-1,0 1 1,-1-1-1,1 0 1,0 1-1,-1-1 1,1 0-1,-1 1 1,0-1-1,1 0 1,-1 1-1,0 2 1,7 40-83,1 82 1,-5-44 112,15 71-23,-1-8-3556,-17-144 3530,1 0-51,-1 0 0,0 1 0,0-1 0,0 0 0,0 1 0,0-1 0,0 0 1,0 1-1,0-1 0,0 0 0,-1 1 0,1-1 0,-1 0 0,1 0 0,-1 1 0,0 0 0,-8 0-841</inkml:trace>
  <inkml:trace contextRef="#ctx0" brushRef="#br0" timeOffset="1">161 466 12795,'-17'-23'1888,"3"0"-1064,12 3-144,6 4 945,17 5-321,3-2-208,12 4-360,1-2-335,7 2-714,1-1 482,-4-3-257,-2-6-81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8:20.443"/>
    </inkml:context>
    <inkml:brush xml:id="br0">
      <inkml:brushProperty name="width" value="0.05" units="cm"/>
      <inkml:brushProperty name="height" value="0.05" units="cm"/>
    </inkml:brush>
  </inkml:definitions>
  <inkml:trace contextRef="#ctx0" brushRef="#br0">1641 85 10850,'-53'-1'480,"0"3"0,-1 2 0,2 2 0,-1 2 0,1 3 0,0 2 0,1 2 0,-52 23 0,-12 15 177,3 6 1,3 4-1,-127 96 1,168-109-255,2 4 0,-97 102 0,133-123-244,2 2-1,1 0 1,1 2 0,3 1 0,0 1 0,-28 72-1,41-84-101,2 0-1,2 0 0,0 1 1,2 0-1,1 0 0,1 0 1,1 0-1,1 0 0,5 28 1,0-23-131,2-1 1,0 0-1,2 0 0,2-1 1,1-1-1,1 0 1,23 38-1,-19-39-92,2-1-1,1 0 1,1-2 0,2 0-1,0-2 1,2 0-1,0-2 1,2 0 0,0-2-1,2-1 1,0-2-1,0 0 1,2-2 0,0-2-1,1 0 1,39 9-1,-32-15 47,1-1 0,0-1 0,0-3 0,0-1 0,0-2 0,0-2 0,0-1 0,48-13 0,-14-1 223,-1-4 0,-2-3-1,101-49 1,-68 19 551,-2-3 1,-3-5-1,-2-5 1,136-123 0,-141 103 137,-4-4 1,-3-3 0,-6-5-1,71-112 1,-19-22 249,-111 190-913,-2-1 0,-2-1 0,15-68 0,-27 90-155,0 1 1,-1-1 0,-2 0-1,0 1 1,-4-35 0,1 47-37,1-1 1,-2 1 0,0 0-1,0 0 1,-1 0 0,0 1-1,0 0 1,-1-1 0,-1 1-1,0 1 1,0-1 0,-1 1-1,-9-9 1,7 9-61,0 2 0,-1-1-1,0 1 1,-1 1 0,1 0 0,-1 0 0,0 1 0,-1 1-1,1 0 1,-1 0 0,-17-2 0,0 1-178,-1 1-1,0 2 1,-47 2 0,14 6 279,0 2 1,0 3 0,1 3 0,-118 43-1,27 0-145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01.413"/>
    </inkml:context>
    <inkml:brush xml:id="br0">
      <inkml:brushProperty name="width" value="0.05" units="cm"/>
      <inkml:brushProperty name="height" value="0.05" units="cm"/>
    </inkml:brush>
  </inkml:definitions>
  <inkml:trace contextRef="#ctx0" brushRef="#br0">38 8 18780,'-7'-5'920,"1"4"-1568,-1 0 1968,-5 2-607,7 5-762,5-1-111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02.718"/>
    </inkml:context>
    <inkml:brush xml:id="br0">
      <inkml:brushProperty name="width" value="0.05" units="cm"/>
      <inkml:brushProperty name="height" value="0.05" units="cm"/>
    </inkml:brush>
  </inkml:definitions>
  <inkml:trace contextRef="#ctx0" brushRef="#br0">40 28 15875,'6'-22'2854,"-5"16"-942,-4 18 196,-33 138 345,33-131-2437,1 1 1,0-1-1,2 1 0,0 0 1,5 35-1,-5-52-12,1-1-1,-1 1 1,1 0 0,0-1-1,0 1 1,0-1-1,0 0 1,0 1 0,0-1-1,1 0 1,-1 1 0,1-1-1,0 0 1,-1 0-1,1 0 1,0-1 0,0 1-1,0 0 1,4 1-1,-3-1 2,0-2 0,-1 1-1,1 0 1,0-1-1,0 1 1,-1-1-1,1 0 1,0 0-1,0 0 1,0 0-1,0 0 1,-1-1 0,1 1-1,0-1 1,0 0-1,-1 0 1,1 0-1,4-2 1,8-5 12,0 0 0,-1-1 1,0-1-1,15-14 0,52-52 126,-49 44-57,-23 24-61,39-35 90,-44 40-98,1-1 0,0 1 1,0 0-1,0 0 0,1 0 1,-1 1-1,1-1 0,6 0 1,-11 2-14,0 1 0,0 0 0,0 0 0,0 1 0,-1-1 0,1 0 0,0 0 0,0 0 1,0 0-1,0 1 0,-1-1 0,1 0 0,0 1 0,0-1 0,-1 1 0,1-1 1,0 1-1,-1-1 0,1 1 0,0-1 0,-1 1 0,1 0 0,-1-1 0,1 1 0,-1 0 1,1-1-1,-1 1 0,0 0 0,1 0 0,-1-1 0,0 1 0,1 1 0,7 34 43,-4-17-15,-3-18-28,0 1-1,-1-1 0,1 1 1,0-1-1,1 1 0,-1-1 1,0 0-1,0 1 0,0-1 1,1 0-1,-1 0 0,1 0 1,-1 0-1,1 0 1,-1 0-1,1-1 0,0 1 1,-1 0-1,1-1 0,0 1 1,-1-1-1,1 0 0,0 1 1,0-1-1,-1 0 0,1 0 1,0 0-1,0 0 0,-1-1 1,5 0-1,5-1 11,0 0 0,0-1 0,16-6 0,63-33 68,-67 30-41,0 1 0,1 1 0,32-10 0,-54 20-35,0-1 0,0 1 0,0-1 0,0 1 0,0 0 1,0 0-1,0 0 0,0 0 0,-1 0 0,1 0 0,0 0 0,0 1 1,0-1-1,0 1 0,0-1 0,0 1 0,-1 0 0,1 0 0,2 1 1,-1 1 10,0 0-1,-1-1 1,0 1 0,1 0 0,-1 0 0,-1 1 0,4 5 0,11 18 65,-14-25-76,1 0 1,-1 0 0,1 0-1,-1 0 1,1 0 0,0-1-1,0 1 1,0-1 0,0 1 0,0-1-1,0 0 1,0 0 0,0-1-1,0 1 1,1-1 0,-1 1-1,5-1 1,7 0 22,1-1 1,19-3 0,-26 3-21,-7 1-39,10-2 42,-1 1 0,1 0 0,0 1-1,16 2 1,-26-2-104,0 0 0,0 0 0,0 1 0,0-1 0,0 1-1,0-1 1,-1 1 0,1 0 0,0-1 0,0 1 0,0 0-1,-1 0 1,1 1 0,-1-1 0,1 0 0,-1 0 0,1 1-1,-1-1 1,0 1 0,1-1 0,-1 1 0,0 0 0,0-1-1,0 1 1,-1 0 0,1 0 0,0-1 0,-1 1 0,1 0-1,-1 0 1,1 0 0,-1 0 0,0 4 0,0-6 73,0 0-1,0 0 1,0 0 0,0 0 0,0 0 0,-1-1-1,1 1 1,0 0 0,0 0 0,0 0 0,0 0-1,0 0 1,0 0 0,-1 0 0,1 0 0,0 0-1,0 0 1,0 0 0,0 0 0,0 0 0,0 0-1,-1 0 1,1 0 0,0 0 0,0 0 0,0 0-1,0 1 1,0-1 0,0 0 0,-1 0-1,1 0 1,0 0 0,0 0 0,0 0 0,0 0-1,0 0 1,0 0 0,0 0 0,0 1 0,0-1-1,0 0 1,-1 0 0,1 0 0,0 0 0,0 0-1,0 0 1,0 1 0,0-1 0,0 0 0,0 0-1,0 0 1,0 0 0,0 0 0,0 1 0,-8-9-592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03.155"/>
    </inkml:context>
    <inkml:brush xml:id="br0">
      <inkml:brushProperty name="width" value="0.05" units="cm"/>
      <inkml:brushProperty name="height" value="0.05" units="cm"/>
    </inkml:brush>
  </inkml:definitions>
  <inkml:trace contextRef="#ctx0" brushRef="#br0">27 34 20132,'0'-19'1849,"-2"9"-1297,-2 6-248,2 5 624,2 6-640,-2-2-48,-7-2-160,2-1-256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03.561"/>
    </inkml:context>
    <inkml:brush xml:id="br0">
      <inkml:brushProperty name="width" value="0.05" units="cm"/>
      <inkml:brushProperty name="height" value="0.05" units="cm"/>
    </inkml:brush>
  </inkml:definitions>
  <inkml:trace contextRef="#ctx0" brushRef="#br0">0 254 14475,'0'-15'745,"1"0"1,1 1-1,0-1 0,1 0 1,0 1-1,1 0 0,1 0 1,8-18-1,-9 24-466,-1 1-1,2 0 1,-1 0 0,1 1 0,0-1-1,0 1 1,1 0 0,0 0 0,0 1-1,0 0 1,1 0 0,-1 0 0,1 1-1,1 0 1,-1 0 0,12-4 0,-16 7-215,1 0 0,0 0 1,-1 0-1,1 0 0,0 1 0,0-1 1,-1 1-1,1 0 0,0 0 1,0 1-1,0-1 0,-1 1 1,1-1-1,0 1 0,-1 0 1,1 1-1,-1-1 0,1 1 1,-1-1-1,1 1 0,-1 0 1,0 0-1,6 6 0,-5-4-44,-1 0-1,0 1 0,1-1 0,-1 1 1,-1 0-1,1 0 0,-1 0 1,0 1-1,0-1 0,0 0 0,-1 1 1,1-1-1,-1 1 0,-1 0 1,1 9-1,-2 2-12,0 0 1,-1-1-1,-1 1 0,-1-1 0,0 0 1,-1 0-1,-1-1 0,-9 19 1,-71 118 3,64-116 0,-2 1 16,-30 52 25,49-79-47,0 1 0,0 0 0,1 0 0,0 0 0,1 1-1,-2 16 1,5-26-3,-1-1 0,1 1-1,0 0 1,0-1 0,0 1 0,0 0-1,0-1 1,0 1 0,0 0-1,0-1 1,1 1 0,-1 0-1,1-1 1,-1 1 0,1-1-1,-1 1 1,1-1 0,0 1 0,0-1-1,0 1 1,0-1 0,0 0-1,0 0 1,0 1 0,1-1-1,-1 0 1,0 0 0,1 0 0,-1 0-1,0 0 1,1-1 0,-1 1-1,1 0 1,0-1 0,-1 1-1,1-1 1,-1 1 0,1-1 0,0 0-1,-1 0 1,1 0 0,0 0-1,-1 0 1,1 0 0,0 0-1,-1 0 1,1-1 0,0 1 0,-1-1-1,3 0 1,16-6 2,0 0 0,0-2 0,-1 0 0,25-16 0,69-53 24,-103 71-27,4-3-7,-7 6-35,0-1 0,-1 0 0,0 0 0,1 0 0,-2-1 0,1 0 0,-1 0 0,6-9 1,-10 14-21,-1 0 1,0 0-1,0 1 1,1-1-1,-1 0 1,0 0-1,0 0 1,0 0-1,0 0 1,-1 0 0,1 0-1,0 0 1,0 0-1,0 0 1,-1 0-1,1 1 1,0-1-1,-1 0 1,1 0-1,-1 0 1,1 0-1,-1 1 1,1-1 0,-1 0-1,0 1 1,1-1-1,-1 0 1,0 1-1,0-1 1,1 1-1,-1-1 1,0 1-1,0-1 1,0 1-1,0 0 1,0-1 0,1 1-1,-3 0 1,-41-13-1234,39 12 1259,-34-7-635,-5 1-217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03.971"/>
    </inkml:context>
    <inkml:brush xml:id="br0">
      <inkml:brushProperty name="width" value="0.05" units="cm"/>
      <inkml:brushProperty name="height" value="0.05" units="cm"/>
    </inkml:brush>
  </inkml:definitions>
  <inkml:trace contextRef="#ctx0" brushRef="#br0">0 0 13859,'3'3'1880,"13"2"-639,4-1-385,6-4 1384,5-3-711,12 2-273,5 1-96,5-2-672,3 2-560,-3-3 168,3 3-128,-6 2-160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04.375"/>
    </inkml:context>
    <inkml:brush xml:id="br0">
      <inkml:brushProperty name="width" value="0.05" units="cm"/>
      <inkml:brushProperty name="height" value="0.05" units="cm"/>
    </inkml:brush>
  </inkml:definitions>
  <inkml:trace contextRef="#ctx0" brushRef="#br0">53 88 19980,'-7'8'620,"1"-1"-1,-1 1 0,1 1 0,-7 12 1,11-17-465,0-1 0,0 0 0,1 0 0,0 1 0,-1-1 0,1 1-1,1 0 1,-1-1 0,0 1 0,1-1 0,0 1 0,0 0 0,0-1 0,0 1 0,2 6 0,-2-8-126,1 0-1,1 0 1,-1-1-1,0 1 0,0-1 1,0 1-1,1-1 1,-1 0-1,1 1 1,-1-1-1,1 0 1,0 0-1,-1 0 1,1 0-1,0 0 1,0 0-1,-1-1 0,1 1 1,0-1-1,0 1 1,0-1-1,0 0 1,0 1-1,0-1 1,0 0-1,0 0 1,0-1-1,2 1 1,6-1-40,0 0 0,0-1 0,0 1 0,13-6 0,-4 0-11,0-1 1,0-1-1,-1-1 0,0 0 1,30-25-1,-12 5-18,47-51 1,-76 73 33,-5 6 4,0-1-1,1 1 1,-1-1-1,1 1 1,-1 0-1,5-3 1,-11 22-3,-24 40 128,-12 27 202,36-73-242,0 0-1,1 1 1,0-1 0,1 0-1,-2 22 1,4-31-95,0 0-1,0-1 1,-1 1 0,1-1 0,1 1 0,-1-1 0,0 1 0,0-1-1,0 1 1,1-1 0,-1 1 0,1-1 0,-1 1 0,1-1-1,0 0 1,-1 1 0,1-1 0,0 0 0,0 1 0,0-1 0,0 0-1,0 0 1,0 0 0,0 0 0,1 0 0,-1 0 0,0 0-1,0-1 1,1 1 0,-1 0 0,1-1 0,-1 1 0,0 0 0,4 0-1,-2-1-231,0 0 0,0 0-1,0-1 1,1 1-1,-1-1 1,0 1 0,0-1-1,0 0 1,0 0 0,0 0-1,0-1 1,0 1-1,0-1 1,0 0 0,4-3-1,44-41-1607,-22 16 650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2.147"/>
    </inkml:context>
    <inkml:brush xml:id="br0">
      <inkml:brushProperty name="width" value="0.05" units="cm"/>
      <inkml:brushProperty name="height" value="0.05" units="cm"/>
    </inkml:brush>
  </inkml:definitions>
  <inkml:trace contextRef="#ctx0" brushRef="#br0">97 174 14851,'-6'11'8284,"11"-14"-5162,3-4-3287,-1 0 348,-2-1 0,1 0 0,-1-1 1,0 1-1,0-1 0,4-15 0,-7 20-181,-1 0 0,0 0-1,0-1 1,0 1 0,0-1 0,-1 1 0,1 0 0,-1-1 0,-1 1 0,1-1 0,-1 1-1,1-1 1,-1 1 0,0 0 0,-1-1 0,-2-6 0,3 10-10,1-1-1,-1 1 1,0 0 0,0 0-1,0-1 1,1 1 0,-1 0-1,0 0 1,0 0 0,-1 0-1,1 0 1,0 0 0,0 1-1,0-1 1,-1 0 0,1 0-1,0 1 1,-1-1 0,1 1-1,0-1 1,-1 1 0,-1 0-1,1 0-6,0 0-1,0 0 1,0 0-1,0 1 1,0-1-1,0 1 1,0 0-1,0-1 1,0 1-1,0 0 1,0 0-1,1 0 1,-4 2-1,-1 3-29,0-1-1,0 1 0,0 0 1,0 1-1,1-1 0,-7 13 1,5-7 7,1 0 0,1 1 0,0 0 1,-4 15-1,7-21 27,0 0 0,1 0 0,0 1 0,0-1 1,1 0-1,0 1 0,0-1 0,1 0 0,2 11 0,-2-15 6,0 0-1,0 0 0,0-1 0,0 1 1,1 0-1,0-1 0,-1 1 1,1-1-1,0 0 0,0 0 1,0 0-1,0 0 0,1 0 0,-1 0 1,1 0-1,-1-1 0,1 1 1,-1-1-1,1 1 0,0-1 1,0 0-1,-1 0 0,1-1 0,0 1 1,0-1-1,0 1 0,0-1 1,6 0-1,1 0-1,1 0 0,-1-1 0,1-1 1,-1 1-1,0-2 0,0 1 0,11-5 0,3-4 16,0-1-1,-1 0 0,-1-2 0,0-1 1,-1 0-1,0-2 0,-1 0 0,-2-1 1,24-28-1,-38 41-16,0 0 1,-1 0-1,1 0 1,-1 0-1,3-7 1,-6 12 6,0 0 0,0-1 0,0 1 0,0 0 0,0 0 0,0 0 0,0 0 0,0 0 1,0 0-1,0 0 0,0 0 0,0-1 0,0 1 0,0 0 0,0 0 0,0 0 0,0 0 1,0 0-1,0 0 0,0 0 0,0 0 0,0 0 0,0 0 0,0-1 0,0 1 0,0 0 1,-1 0-1,1 0 0,0 0 0,0 0 0,0 0 0,0 0 0,0 0 0,0 0 0,0 0 1,0 0-1,0 0 0,-1 0 0,1 0 0,0 0 0,0 0 0,0 0 0,0 0 0,0 0 1,0 0-1,0 0 0,0 0 0,0 0 0,-1 0 0,1 0 0,0 0 0,0 0 0,0 0 1,0 0-1,0 0 0,0 0 0,0 0 0,0 0 0,0 0 0,-1 0 0,1 0 0,0 1 0,0-1 1,0 0-1,0 0 0,0 0 0,-8 5-25,1 1 19,1 1 0,0 0 0,0 1 0,0 0 1,-8 16-1,11-19 17,1 0 0,-1-1 0,1 1 0,0 1 0,1-1 0,-1 0 0,1 0 0,0 1 0,0-1 0,1 0 0,0 1 1,0 6-1,1-10-4,-1-1 1,1 1 0,0 0 0,0 0-1,0 0 1,0-1 0,1 1 0,-1-1 0,0 1-1,1-1 1,-1 1 0,1-1 0,-1 0-1,1 0 1,0 1 0,0-1 0,-1 0 0,1-1-1,0 1 1,0 0 0,0 0 0,0-1-1,0 1 1,0-1 0,0 0 0,0 0 0,4 0-1,6 1 16,0-1-1,1 0 1,13-3-1,-26 3-20,23-4 29,0-2 0,0 0 0,36-15 0,2-1-28,-60 21-5,1 0 0,0 1-1,-1-1 1,1 1-1,0 0 1,0-1 0,0 1-1,0 0 1,-1 0 0,1 0-1,2 0 1,-3 1 0,-1-1 0,1 1 0,0-1 0,-1 1 0,1-1 0,-1 1 0,1-1 0,-1 1 0,1 0 0,-1-1 0,1 1 0,-1 0 0,1-1 0,-1 1 0,0 0 0,0 0 0,1-1 0,-1 1 0,0 0 0,0 0 0,0-1 0,0 1 0,0 0 0,0 0 0,0 1 0,0-1 1,0 0 1,0 1 0,1-1 0,-1 0 0,0 1-1,1-1 1,-1 0 0,1 1 0,-1-1 0,1 0-1,0 0 1,-1 0 0,1 0 0,0 0 0,0 0-1,0 0 1,0 0 0,0 0 0,0 0 0,0 0-1,2 1 1,-1-1 1,1 0-1,0 0 0,0 0 1,0 0-1,0 0 1,0-1-1,0 1 0,0-1 1,4 0-1,7-1-24,0 0 0,-1-2 0,19-4 0,-28 6 2,60-21-146,-48 15 38,0 1 0,0 1-1,18-3 1,-33 8 129,-1 0 0,0 0-1,1 0 1,-1 0 0,0 0-1,1 0 1,-1 0 0,0 0-1,1 0 1,-1 0 0,0 0-1,1 0 1,-1 1 0,0-1 0,1 0-1,-1 0 1,0 0 0,0 0-1,1 1 1,-1-1 0,0 0-1,0 0 1,1 1 0,-1-1-1,0 0 1,0 0 0,0 1 0,1-1-1,-1 0 1,0 1 0,0-1-1,0 0 1,0 1 0,0-1-1,0 0 1,0 1 0,0-1-1,0 0 1,0 1 0,0-1-1,0 0 1,0 1 0,0-1 0,0 0-1,0 1 1,0-1 0,0 0-1,0 1 1,0-1 0,-1 0-1,1 0 1,0 1 0,0-1-1,-1 1 1,-9 22 31,9-20-19,-5 9 1,-8 23-423,14-65-2629,1 9 2320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04.792"/>
    </inkml:context>
    <inkml:brush xml:id="br0">
      <inkml:brushProperty name="width" value="0.05" units="cm"/>
      <inkml:brushProperty name="height" value="0.05" units="cm"/>
    </inkml:brush>
  </inkml:definitions>
  <inkml:trace contextRef="#ctx0" brushRef="#br0">173 0 17644,'-17'34'2944,"13"-27"-2510,0-1-1,1 1 1,0 0-1,0 0 0,-3 13 1,2 4-295,2 0 1,0 0-1,1 0 1,4 31-1,18 97-247,-15-117 127,-3-11-11,5 20-67,-2 0 1,-1 46 0,-5-78 85,0 0 0,-1 0 0,-1 0 0,0-1-1,0 1 1,-1 0 0,0-1 0,-1 0 0,-1 0 0,0 0 0,0 0 0,-12 17 0,12-22 89,-1-1 0,1 1 0,-1-1 0,0 0 0,-1 0 0,1 0 0,-13 6 0,17-10-68,0 0-1,-1-1 1,1 1 0,0 0-1,0-1 1,0 1-1,-1-1 1,1 1-1,0-1 1,-1 0-1,1 0 1,0 0 0,-4-1-1,4 0-21,1 1 0,-1-1-1,1 0 1,0 1 0,-1-1-1,1 0 1,0 0 0,0 0 0,0 0-1,-1 0 1,1 0 0,0-1-1,0 1 1,1 0 0,-1 0 0,0-1-1,0 1 1,1-1 0,-1 1-1,0 0 1,1-1 0,-1-2 0,-2-7-66,1-1 1,1 0-1,0 1 1,0-1-1,1 0 1,1 0-1,0 0 1,0 1-1,5-16 1,1-2-206,2 0 0,17-39 0,-9 31 49,1 2 1,2 0-1,1 1 1,2 2-1,48-55 1,-37 53 257,2 1 0,0 1 1,3 3-1,58-37 1,-82 57 6,4-1 220,-1-2 0,19-15 0,-33 20 93,-10 5-130,-12 6 13,6 2-147,0-1 1,1 1 0,0 1-1,0 0 1,0 1 0,1 0-1,0 0 1,-9 11 0,15-14-109,-1-1 1,1 1-1,1 0 1,-1 0-1,1 1 1,-1-1 0,1 1-1,1-1 1,-1 1-1,1 0 1,0 0-1,1 0 1,-1 0-1,1 0 1,0 1-1,1-1 1,0 0-1,0 11 1,1-14-40,-1 0 0,1-1 0,-1 1-1,1-1 1,0 1 0,0-1 0,0 1 0,1-1 0,-1 0 0,0 0 0,1 1 0,-1-1-1,1 0 1,0 0 0,0-1 0,0 1 0,0 0 0,0-1 0,0 1 0,0-1 0,1 1-1,3 1 1,15 0-165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05.605"/>
    </inkml:context>
    <inkml:brush xml:id="br0">
      <inkml:brushProperty name="width" value="0.05" units="cm"/>
      <inkml:brushProperty name="height" value="0.05" units="cm"/>
    </inkml:brush>
  </inkml:definitions>
  <inkml:trace contextRef="#ctx0" brushRef="#br0">154 211 15923,'25'-24'3446,"-24"23"-3270,-1 0-1,1 0 1,0 0 0,-1 0 0,1 0-1,0 0 1,-1 0 0,1 0-1,-1 0 1,1 0 0,-1 0-1,0-1 1,0 1 0,1 0-1,-1 0 1,0-1 0,0 1 0,0 0-1,0 0 1,0 0 0,-1-1-1,1 1 1,0 0 0,-1 0-1,1-2 1,-1 3-102,1-1 1,-1 1-1,0-1 0,1 1 0,-1 0 1,1-1-1,-1 1 0,1 0 0,-1-1 1,0 1-1,1 0 0,-1 0 0,0-1 1,1 1-1,-1 0 0,0 0 0,0 0 1,1 0-1,-1 0 0,0 0 0,1 0 1,-1 0-1,0 0 0,1 0 0,-1 1 1,0-1-1,1 0 0,-1 0 0,-1 1 1,-18 9 470,7-1-483,1 0 0,0 1 0,1 1 0,0-1 0,1 2-1,0-1 1,1 2 0,0-1 0,1 1 0,1 0 0,0 1 0,-10 24 0,16-33-55,-1 0 0,1 0-1,0-1 1,0 1 0,0 9 0,1-12-4,0-1 1,0 1-1,0-1 0,0 0 1,1 1-1,-1-1 1,0 1-1,1-1 0,-1 0 1,1 1-1,0-1 1,-1 0-1,1 0 1,0 1-1,0-1 0,0 0 1,0 0-1,0 0 1,0 0-1,0 0 0,0 0 1,0 0-1,0-1 1,0 1-1,3 1 1,0-1 3,0 1 1,1-1 0,-1 0-1,0-1 1,1 1 0,-1-1-1,1 0 1,-1 0 0,1 0-1,-1-1 1,6 0 0,49-15 45,-30 5-15,0-1 0,-1-1 0,0-2 0,-1-1 0,-1-1 0,27-22 0,-22 13-3,-1-2-1,-1-1 1,-1-1-1,27-39 1,-48 59-28,-1 0 0,0 0 0,0-1 0,-1 0 0,4-12 0,-8 22-7,-1 0 0,0 0 0,0 1-1,1-1 1,-1 0 0,0 1-1,0-1 1,0 0 0,0 0-1,0 1 1,0-1 0,0 0 0,0 0-1,0 1 1,0-1 0,0 0-1,-1-1 1,1 2-1,-1 0 1,1 0-1,0 0 0,0-1 1,-1 1-1,1 0 0,0 0 1,-1 0-1,1 0 0,0 0 1,-1 0-1,1 0 0,0 0 1,0 0-1,-1 0 0,1 0 1,0 0-1,-1 0 0,1 0 1,0 0-1,-1 1 0,1-1 1,0 0-1,0 0 0,-1 0 1,1 0-1,-1 1 0,-19 15-20,3 2 11,0 1 1,1 1-1,2 1 1,0 0-1,1 1 0,1 0 1,1 1-1,1 0 1,-9 30-1,18-50 10,1 0-1,-1 1 1,1-1 0,-1 0-1,1 0 1,0 0 0,0 0 0,0 0-1,1 0 1,-1 0 0,1 0-1,0 0 1,0 0 0,1 5-1,0-7 2,-1 1 0,0 0 0,0 0 0,1 0 0,-1-1 0,1 1 0,0-1 0,-1 1 0,1-1 0,0 0 0,0 1 0,0-1 0,0 0 0,0 0 0,0-1 0,0 1 0,0 0 0,1-1 0,-1 1 0,3 0 0,3-1-4,0 1 1,0-1-1,0 0 0,0-1 1,0 0-1,-1 0 0,1-1 1,0 0-1,0 0 0,-1-1 1,1 0-1,-1 0 0,14-9 0,1-2 5,-1-2-1,36-33 1,-57 49-4,0 0 1,0 0 0,1-1 0,-1 1 0,0 0-1,0 0 1,0 0 0,1-1 0,-1 1 0,0 0-1,0 0 1,1 0 0,-1 0 0,0 0-1,0 0 1,1-1 0,-1 1 0,0 0 0,0 0-1,1 0 1,-1 0 0,0 0 0,0 0 0,1 0-1,-1 0 1,0 0 0,1 0 0,-1 0 0,0 0-1,0 0 1,1 1 0,-1-1 0,0 0-1,0 0 1,1 0 0,-1 0 0,0 0 0,0 0-1,1 1 1,-1-1 0,0 0 0,0 0 0,1 1-1,5 15-61,4 6 12,-6-18 49,0 0 0,0-1 0,0 0 1,1 0-1,-1 0 0,1 0 0,0 0 1,0-1-1,0 0 0,0 0 0,0-1 1,7 2-1,12 2-2,35 2 0,-39-5-1,155 7 54,-175-9-38,0 0 1,1 0-1,-1 0 0,0 0 1,1 0-1,-1 0 1,0 0-1,1 0 0,-1 0 1,0 0-1,1 0 0,-1 0 1,0 0-1,0-1 0,1 1 1,-1 0-1,0 0 1,1 0-1,-1 0 0,0 0 1,0-1-1,1 1 0,-1 0 1,0 0-1,0 0 0,0-1 1,1 1-1,-1 0 0,0 0 1,0-1-1,0 1 1,0 0-1,1-1 0,-1 1 1,0 0-1,0 0 0,0-1 1,0 1-1,0 0 0,0-1 1,0 1-1,0 0 1,0-1-1,0 1 0,0 0 1,0-1-1,0 1 0,0 0 1,0 0-1,0-1 0,-1 1 1,1 0-1,0-1 1,0 1-1,-13-22 340,4 8-171,4 2-101,1 1-1,0-1 0,1 0 1,0 0-1,-1-19 0,4 28-148,-1 1 0,1-1 0,0 0 0,0 1 0,1-1 0,-1 1 0,0-1 1,1 0-1,0 1 0,-1-1 0,1 1 0,0 0 0,0-1 0,1 1 0,-1 0 0,0-1 0,1 1 0,-1 0 0,1 0 0,0 0 0,0 0 0,0 1 0,0-1 0,0 0 0,0 1 0,0 0 0,0-1 0,1 1 0,-1 0 0,0 0 0,1 0 0,4-1 0,54-10-795,-23 5 325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06.212"/>
    </inkml:context>
    <inkml:brush xml:id="br0">
      <inkml:brushProperty name="width" value="0.05" units="cm"/>
      <inkml:brushProperty name="height" value="0.05" units="cm"/>
    </inkml:brush>
  </inkml:definitions>
  <inkml:trace contextRef="#ctx0" brushRef="#br0">269 131 18028,'0'-1'87,"1"0"1,-1 1-1,0-1 0,1 0 1,-1 0-1,0 1 0,0-1 1,0 0-1,1 0 0,-1 0 1,0 0-1,0 0 0,0 1 1,0-1-1,0 0 0,-1 0 1,1 0-1,0 0 0,0 1 1,0-1-1,-1 0 0,1 0 1,0 1-1,-1-1 0,1 0 1,-2-1-1,1 1-10,0 1-1,0-1 1,0 1 0,0-1 0,-1 1-1,1 0 1,0-1 0,0 1 0,-1 0-1,1 0 1,0 0 0,0 0-1,-1 0 1,1 0 0,-2 0 0,-4 1 149,0 1 0,0 0 1,0 0-1,1 0 0,-11 5 1,1 4-129,0-1 1,1 2 0,0 0-1,0 1 1,2 1 0,-1 0-1,2 0 1,0 2 0,1-1-1,0 1 1,2 1 0,-13 27 0,20-38-73,-1-1 1,1 1-1,0 0 1,1 1-1,0-1 1,0 0-1,0 12 1,1-16-14,0 0 1,0 0 0,0-1 0,1 1-1,-1 0 1,1 0 0,0 0-1,-1-1 1,1 1 0,0 0-1,0-1 1,0 1 0,0 0-1,0-1 1,1 1 0,-1-1-1,0 0 1,1 1 0,-1-1-1,1 0 1,-1 0 0,1 0 0,-1 0-1,1 0 1,0 0 0,0-1-1,-1 1 1,1-1 0,3 1-1,5 1 53,0 0-1,0-1 0,1-1 0,-1 1 0,0-2 1,1 0-1,-1 0 0,0-1 0,0 0 1,0 0-1,10-5 0,1 0 124,-1-2 0,0 0 0,-1-2-1,23-14 1,-26 14-26,-1-1 0,0-1 0,-1 0-1,0-1 1,-1-1 0,0 0 0,12-20-1,-18 24-74,-1 0-1,0 0 0,-1-1 0,0 0 1,-1 1-1,0-2 0,-1 1 1,0 0-1,-1-1 0,0 1 0,-1-1 1,-1-14-1,0 24-75,0 0 1,0 0-1,-1 0 0,1 0 1,-1 0-1,0 0 1,0 0-1,0 0 0,0 0 1,0 1-1,-1-1 1,1 0-1,-1 1 0,0-1 1,1 1-1,-5-4 1,4 5-17,0 0 0,1 0 0,-1 0 0,0 0 0,1 0 0,-1 1 0,0-1 0,0 0 0,0 1 1,0 0-1,0 0 0,0-1 0,0 1 0,0 0 0,0 0 0,1 1 0,-1-1 0,0 0 0,0 1 0,0-1 1,0 1-1,0 0 0,1-1 0,-1 1 0,0 0 0,0 0 0,-1 1 0,-5 4-142,0 0 0,0 0-1,1 1 1,0 0 0,0 0 0,0 0-1,1 1 1,1 0 0,-1 1 0,1-1-1,0 1 1,-5 14 0,6-13-119,1-1 1,-1 1-1,2 0 0,0 0 1,0 0-1,0 0 1,1 0-1,1 0 0,0 1 1,0-1-1,1 0 1,3 14-1,6 2-619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06.614"/>
    </inkml:context>
    <inkml:brush xml:id="br0">
      <inkml:brushProperty name="width" value="0.05" units="cm"/>
      <inkml:brushProperty name="height" value="0.05" units="cm"/>
    </inkml:brush>
  </inkml:definitions>
  <inkml:trace contextRef="#ctx0" brushRef="#br0">167 25 16636,'6'-3'608,"-4"2"-410,0 0 1,0 0-1,0 0 1,0 0-1,0 0 1,-1 0-1,1-1 1,0 1-1,0 0 1,-1-1-1,2-2 1,-3 4-175,0 0 1,0 0 0,1 0 0,-1 0 0,0-1 0,0 1 0,0 0 0,0 0 0,0 0 0,0 0 0,-1-1 0,1 1 0,0 0 0,0 0 0,0 0 0,0 0 0,0 0 0,0-1 0,0 1 0,0 0 0,0 0 0,0 0 0,0 0 0,0 0 0,-1 0 0,1 0 0,0-1 0,0 1 0,0 0 0,0 0-1,0 0 1,0 0 0,-1 0 0,1 0 0,0 0 0,0 0 0,0 0 0,0 0 0,0 0 0,-1 0 0,1 0 0,0 0 0,0 0 0,0 0 0,0 0 0,-1 0 0,1 0 0,0 0 0,0 0 0,0 0 0,0 0 0,0 0 0,-1 0 0,1 0 0,0 0 0,0 0 0,-11 2 1043,0 3-826,1 0 0,-1 0 0,1 1 0,0 0 0,1 1 0,-1 0 0,2 1 0,-1 0 0,1 0 0,0 1 0,0 0 0,-8 14 0,15-22-248,0 1 1,0-1-1,0 1 0,1 0 1,-1-1-1,0 1 1,1 0-1,-1 0 0,1 0 1,-1-1-1,1 1 1,0 0-1,0 0 1,0 0-1,0 0 0,0 0 1,0 1-1,1-1-7,0-1 0,0 0 0,-1 1 1,1-1-1,0 0 0,0 0 0,0 0 0,0 0 0,0 0 0,0 0 0,1 0 0,-1 0 0,0-1 0,0 1 1,1 0-1,-1-1 0,0 1 0,1-1 0,-1 1 0,0-1 0,1 1 0,2-1 0,55 8-236,-48-8 240,-1 0 1,1 1-1,-1 1 0,0 0 1,1 0-1,-1 1 0,0 1 1,-1-1-1,15 8 0,-24-10 15,1-1 0,0 0 1,-1 1-1,1-1 0,-1 1 0,1-1 0,-1 1 0,1-1 0,-1 1 0,1 0 1,-1-1-1,1 1 0,-1 0 0,0-1 0,0 1 0,1 0 0,-1-1 0,0 1 1,0 0-1,0-1 0,1 1 0,-1 0 0,0 0 0,0-1 0,0 1 0,0 0 1,0-1-1,-1 1 0,1 0 0,0 0 0,0-1 0,0 1 0,-1 0 0,1-1 0,0 1 1,-1 0-1,1-1 0,0 1 0,-1 0 0,1-1 0,-1 1 0,1-1 0,-1 1 1,1-1-1,-1 1 0,1-1 0,-1 0 0,0 1 0,1-1 0,-2 1 0,-5 3 94,1 0-1,-1 0 1,-10 4-1,15-7-83,-25 11 407,-31 8-1,46-17-458,1 0 0,0-1 0,-1 0 0,1-1 0,-23 0 0,33-1-6,-1 0 0,1 0 0,0 0 0,0 0 0,0 0 0,-1 0 0,1-1-1,0 1 1,0 0 0,0-1 0,0 1 0,-1-1 0,1 1 0,0-1 0,0 1 0,0-1 0,0 0 0,0 1-1,0-1 1,1 0 0,-1 0 0,0 0 0,0 0 0,0 0 0,1 0 0,-1 0 0,0 0 0,1 0 0,-1 0-1,1 0 1,-1-2 0,3-7-378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07.179"/>
    </inkml:context>
    <inkml:brush xml:id="br0">
      <inkml:brushProperty name="width" value="0.05" units="cm"/>
      <inkml:brushProperty name="height" value="0.05" units="cm"/>
    </inkml:brush>
  </inkml:definitions>
  <inkml:trace contextRef="#ctx0" brushRef="#br0">134 1 18300,'-3'66'1765,"-3"0"1,-16 67-1,11-75-869,2 1-1,-1 114 0,12-156-781,-2-16-110,0-1-1,0 1 1,0-1 0,0 0-1,0 1 1,1-1-1,-1 1 1,0-1 0,0 1-1,1-1 1,-1 0-1,0 1 1,0-1 0,1 1-1,-1-1 1,0 0-1,1 1 1,-1-1 0,1 0-1,-1 0 1,0 1-1,1-1 1,-1 0 0,1 0-1,-1 1 1,1-1 0,-1 0-1,0 0 1,1 0-1,0-2-14,0-1-1,-1 0 1,1 1-1,-1-1 1,0 0 0,0 1-1,0-1 1,0 0-1,-1-3 1,-3-20-150,-2 0 1,0 1 0,-2 0 0,0 0 0,-2 1-1,-1 0 1,-21-35 0,34 56 373,7 3-89,15 2-10,-18-2-76,13 2-112,0-1 0,24-2 0,-35 0 43,0 0 0,0-1 0,-1 1 0,1-2 0,-1 1 0,1-1 0,-1 0 0,10-6 0,14-11-84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08.804"/>
    </inkml:context>
    <inkml:brush xml:id="br0">
      <inkml:brushProperty name="width" value="0.05" units="cm"/>
      <inkml:brushProperty name="height" value="0.05" units="cm"/>
    </inkml:brush>
  </inkml:definitions>
  <inkml:trace contextRef="#ctx0" brushRef="#br0">0 227 13499,'13'-1'1763,"0"-1"0,0 0 1,19-6-1,-9 1-282,-1 2-313,0-1 0,-1-2 0,40-18 1,-53 22-1021,0-1 1,0 0 0,0 0 0,-1-1-1,0 0 1,0 0 0,0-1 0,-1 1-1,0-1 1,0-1 0,-1 1 0,6-12-1,-10 18-136,0 0 0,0-1 0,-1 1 0,1-1-1,0 1 1,-1-1 0,1 1 0,-1-1-1,0 0 1,0 1 0,1-1 0,-1 1-1,0-1 1,0 0 0,0 1 0,-1-1 0,1 0-1,0 1 1,-1-1 0,0-2 0,0 3-9,0 0 0,0 0 0,0 1 0,0-1 0,0 0 0,0 0 0,0 0 0,0 1 0,0-1 0,0 0 0,0 1 0,-1-1 0,1 1 0,0 0 0,0-1 0,-1 1 0,1 0 0,0 0 0,-3 0 0,-2-1-7,-1 2 0,0-1 0,0 1-1,0 0 1,1 1 0,-1-1-1,1 1 1,-9 4 0,-2 2-13,2 1-1,-1 1 1,1 0-1,-20 19 1,29-24 9,-1 1-1,1 0 1,0 1-1,1-1 1,0 1-1,0 0 1,0 1 0,1-1-1,0 1 1,0 0-1,-3 11 1,6-18 6,1 1 1,0-1 0,0 0 0,0 1-1,-1-1 1,1 1 0,0-1-1,1 0 1,-1 1 0,0-1-1,0 0 1,1 1 0,-1-1-1,0 0 1,1 1 0,-1-1 0,1 0-1,0 0 1,0 1 0,-1-1-1,3 2 1,-1-2-2,0 1 0,0 0 0,0-1 0,0 0-1,0 1 1,1-1 0,-1 0 0,0 0 0,1 0 0,4 1 0,5 0-12,0-1-1,0 0 1,22-1 0,-32 0 13,134-14 6,-93 8 8,1 2 0,63 2 0,-65 10 83,-41-10-26,0 0-1,-1 1 1,0-1-1,1 0 0,-1 1 1,0-1-1,0 0 1,0 1-1,0-1 1,0 0-1,0 1 1,-1-1-1,0-2 1,0-2 67,0-9-49,0-1-1,1 0 1,0 0 0,1 0-1,1 0 1,0 1 0,1-1 0,11-29-1,-14 44-88,1-1-1,0 1 1,0 0-1,0-1 1,0 1-1,0 0 1,0 0-1,0-1 1,0 1 0,1 0-1,-1 0 1,0 1-1,1-1 1,-1 0-1,1 0 1,-1 1-1,1-1 1,-1 1-1,1-1 1,-1 1-1,1-1 1,0 1 0,-1 0-1,1 0 1,-1 0-1,1 0 1,0 0-1,-1 0 1,1 1-1,0-1 1,-1 0-1,3 1 1,6 3-22,0-1 0,0 1 0,18 10 0,-14-6 7,42 17-75,-29-14-66,0 2 0,43 28 0,-68-40 140,-1 0 0,1 0-1,-1 0 1,1 1 0,-1-1 0,0 0 0,1 1-1,-1-1 1,0 1 0,0-1 0,0 1 0,0 0-1,-1-1 1,2 4 0,-2-4 5,0 0 1,0 1-1,0-1 0,0 0 0,0 1 1,0-1-1,0 0 0,0 1 0,-1-1 1,1 0-1,-1 1 0,1-1 0,-1 0 1,1 0-1,-1 0 0,0 0 0,1 1 1,-1-1-1,0 0 0,0 0 0,-1 1 1,-43 35-157,36-31 161,0 1 0,1 0 0,0 1 0,0-1-1,-11 15 1,19-22 8,-1 1-1,1-1 1,0 1-1,-1-1 0,1 1 1,0-1-1,0 1 1,-1-1-1,1 1 1,0-1-1,0 1 1,0-1-1,0 1 1,-1-1-1,1 1 1,0-1-1,0 1 0,0-1 1,0 1-1,0-1 1,1 1-1,-1 0 1,0-1-1,0 1 1,0-1-1,0 1 1,0-1-1,1 1 0,0 0 0,0 0-1,-1-1 0,1 1 1,0-1-1,0 1 0,0-1 1,0 1-1,0-1 0,-1 0 0,1 1 1,0-1-1,0 0 0,0 0 1,2 1-1,36-3-50,-6-5 52,0-1 1,-1-2-1,0-1 1,-1-2-1,0-1 1,-1-1-1,0-2 0,38-28 1,-66 43-3,6-3-7,0-1-1,-1 1 0,0-2 1,0 1-1,0-1 0,6-9 1,-25 28-190,-19 25 0,29-34 198,-30 50-69,30-49 71,0 0 1,1 0-1,-1-1 1,1 1-1,0 0 1,0 0-1,1 0 1,-1 0-1,1 0 1,0 0-1,0 0 1,0 1-1,1 3 0,-1-7 6,0 0-1,1 0 0,-1 0 1,1 0-1,-1 0 0,1 0 1,-1 0-1,1 0 0,0 0 1,-1-1-1,1 1 0,0 0 1,-1 0-1,1-1 0,0 1 1,0 0-1,0-1 0,0 1 1,0-1-1,0 1 0,1 0 1,1-1 8,-1 1 0,1 0 0,0-1 0,0 1 0,-1-1 0,1 0 0,0 0 0,3-1 0,4 0 48,0-1 0,-1 0-1,17-6 1,-7 1 18,-1-1 0,0-1 1,-1 0-1,0-2 0,32-24 0,-41 28-68,1-1-1,-1 0 0,0-1 1,0 0-1,-1 0 0,0-1 0,-1 1 1,0-1-1,-1-1 0,0 1 0,6-21 1,-9 7-56,-1 27 36,-1 0 1,1-1-1,0 1 0,0 0 1,0 0-1,0-1 0,1 1 1,-1-1-1,1 1 0,-1-1 1,1 0-1,0 1 0,0-1 1,0 0-1,0 0 0,0 0 0,0-1 1,1 1-1,-1 0 0,4 1 1,1 1 0,1 0 1,-1 0-1,0-1 1,1 0-1,0-1 1,8 3-1,-5-4 7,-1 0 0,1 0 0,0-1 0,-1 0 0,1 0 0,0-1 0,-1-1 0,21-5 0,-26 5 2,0 0 0,1 0 0,-1 0 1,0-1-1,0 1 0,0-1 1,-1-1-1,1 1 0,-1 0 0,0-1 1,0 0-1,0 0 0,0-1 1,-1 1-1,1-1 0,-1 1 0,0-1 1,3-8-1,-5 13-4,-1-1 0,0 0 0,1 1 0,-1-1 0,0 0 0,1 1 0,-1-1 0,0 0 1,0 0-1,0 1 0,0-1 0,0 0 0,0 0 0,0 1 0,0-1 0,0 0 0,0 0 0,0 1 0,0-1 0,0 0 0,0 0 0,-1-1 0,0 2-1,1 0 0,-1 0 0,1 0 0,-1 0 0,0 0 0,1 0 0,-1 0 0,1 0 0,-1 0 0,0 0 0,1 0 0,-1 0 0,1 0 0,-1 0 0,1 0 0,-1 1 0,0-1 0,1 0 0,-1 0 0,1 1 0,-1-1 0,-5 3-10,1 1-1,0-1 1,1 1-1,-8 6 1,1 2-5,0 2 1,0-1-1,-10 20 1,17-27 16,1 0-1,0 1 1,0-1 0,1 1 0,-1-1 0,2 1 0,-1 0-1,1 0 1,0 0 0,-1 12 0,2-18 0,1 0 0,-1 0-1,0 0 1,0 0 0,0 0 0,1 0 0,-1 0 0,0 0-1,1 0 1,-1 0 0,1 0 0,-1 0 0,1 0-1,-1-1 1,1 1 0,0 0 0,0 0 0,-1 0 0,1-1-1,0 1 1,0 0 0,0-1 0,0 1 0,-1-1 0,1 1-1,0-1 1,0 0 0,0 1 0,0-1 0,0 0 0,0 1-1,0-1 1,1 0 0,-1 0 0,0 0 0,0 0-1,0 0 1,0 0 0,0 0 0,0-1 0,2 1 0,3-2-2,1 1 0,-1-1 0,0 0 0,0 0 0,8-5 0,7-5 3,-2-1-1,0-2 1,0 0-1,-2 0 1,1-2-1,15-20 1,45-42-35,-78 79 30,0 0 0,1 0 0,-1-1 0,0 1 0,0 0 0,0 0 0,0 0 0,1-1 0,-1 1 0,0 0 0,0 0 0,0 0 0,1-1 0,-1 1 0,0 0 0,0 0 0,1 0 1,-1 0-1,0 0 0,0 0 0,1 0 0,-1-1 0,0 1 0,1 0 0,-1 0 0,0 0 0,0 0 0,1 0 0,-1 0 0,0 0 0,1 1 0,-1-1 0,0 0 0,0 0 0,1 0 0,-1 0 1,0 0-1,0 0 0,1 1 0,-1 13-96,-14 30-7,10-33 70,-2 6 23,2 0 0,-3 20 0,6-34-15,1 1 0,-1 0 0,1-1 0,0 1-1,0 0 1,0-1 0,1 1 0,-1 0 0,1-1 0,0 1 0,0-1-1,0 1 1,0-1 0,1 0 0,-1 1 0,1-1 0,3 4-1,-3-5-12,1 0-1,0 0 0,0-1 0,0 1 1,0-1-1,0 0 0,0 0 0,0 0 1,1 0-1,-1 0 0,0-1 1,1 1-1,-1-1 0,0 0 0,1 0 1,-1 0-1,0-1 0,1 1 0,-1-1 1,0 0-1,6-2 0,33-12-250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10.065"/>
    </inkml:context>
    <inkml:brush xml:id="br0">
      <inkml:brushProperty name="width" value="0.05" units="cm"/>
      <inkml:brushProperty name="height" value="0.05" units="cm"/>
    </inkml:brush>
  </inkml:definitions>
  <inkml:trace contextRef="#ctx0" brushRef="#br0">132 1 14915,'1'0'94,"-1"0"0,1 0 0,-1 0 0,1 0 0,0 0 0,-1 0 0,1 0 0,-1 0 0,1 1 0,-1-1 0,1 0 0,-1 0 0,1 1 0,-1-1 0,0 0-1,1 1 1,-1-1 0,1 0 0,-1 1 0,0-1 0,1 1 0,-1-1 0,0 0 0,1 1 0,-1-1 0,0 1 0,0-1 0,0 1 0,1-1 0,-1 1 0,0-1 0,0 1 0,0-1 0,0 1 0,0 0 0,0 0 0,-2 25 1004,1-19-384,-96 396 3416,61-273-3548,34-122-493,0 1 0,0 0 1,0 13-1,2-21-76,0 0 1,0-1 0,0 1-1,0-1 1,0 1 0,0 0 0,0-1-1,0 1 1,0-1 0,0 1-1,0-1 1,1 1 0,-1 0-1,0-1 1,0 1 0,1-1-1,-1 1 1,0-1 0,1 1-1,-1-1 1,0 0 0,1 1-1,-1-1 1,1 1 0,-1-1-1,1 1 1,1-1 6,-1-1 0,0 1 0,0 0-1,1 0 1,-1-1 0,0 1 0,0-1 0,0 1 0,1-1-1,-1 1 1,0-1 0,0 0 0,0 0 0,0 0 0,0 1-1,0-1 1,0 0 0,0-2 0,6-4 56,-1 0-1,0-1 1,-1 0 0,0 0 0,0 0 0,-1-1-1,5-13 1,20-69 164,-25 76-234,17-95-290,-21 110 281,0 0 1,0 0-1,0 0 0,0 0 0,0 0 1,0 0-1,0 0 0,0 0 1,0 0-1,0 0 0,0 0 0,0 0 1,0 0-1,0 0 0,0 0 1,0 0-1,0 0 0,0 0 1,0 1-1,0-1 0,1 0 0,-1 0 1,0 0-1,0 0 0,0 0 1,0 0-1,0 0 0,0 0 0,0 0 1,0 0-1,0 0 0,0 0 1,0 0-1,0 0 0,0 0 0,0 0 1,0 0-1,0 0 0,0 0 1,1 0-1,-1 0 0,0 0 0,0 0 1,0 0-1,0 0 0,0 0 1,0 0-1,0 0 0,0 0 0,0 0 1,0-1-1,0 1 0,0 0 1,0 0-1,0 0 0,0 0 0,0 0 1,0 0-1,0 0 0,0 0 1,0 0-1,4 10-88,6 22 22,-6-17 22,-2-9 46,0 1 1,0-1-1,1 0 0,-1 0 0,1 0 1,1 0-1,-1 0 0,1 0 0,0-1 0,1 0 1,-1 0-1,1 0 0,0 0 0,0-1 1,0 0-1,1 0 0,0 0 0,-1-1 0,1 0 1,1 0-1,-1 0 0,0-1 0,1 0 1,-1 0-1,1 0 0,-1-1 0,1 0 0,8 0 1,4 0 20,1-2 0,0 0 0,-1-1 0,24-5 0,74-24 80,-66 16-83,-49 14-17,1 0 0,-1 1 0,1-1 0,0 1 1,-1-1-1,1 1 0,0 0 0,4 0 0,-6 1-1,0-1-1,0 1 1,0-1-1,0 1 1,0-1 0,0 1-1,0 0 1,0-1 0,-1 1-1,1 0 1,0 0-1,0-1 1,0 1 0,-1 0-1,1 0 1,-1 0-1,1 0 1,0 0 0,-1 0-1,1 2 1,2 2 3,0-1-1,0 1 1,0-1 0,0 0-1,1 0 1,-1-1 0,1 1-1,0-1 1,1 1 0,-1-1-1,0-1 1,1 1 0,0-1 0,-1 1-1,1-1 1,0 0 0,0-1-1,0 0 1,8 2 0,6 0 15,1 0-1,0-1 1,36-2 0,-7-5-48,-1-3 0,1-1-1,-2-2 1,49-19 0,22-5-487,-116 34 481,1 0 0,0 1 0,0-1 1,0 0-1,0 1 0,0 0 0,0 0 1,0 0-1,0 0 0,4 1 0,-5 0 19,-1-1 0,0 1 0,1 0-1,-1 0 1,0 0 0,0 0-1,1 0 1,-1 0 0,0 0 0,0 1-1,0-1 1,0 0 0,-1 0-1,1 1 1,0-1 0,0 1 0,-1-1-1,1 1 1,-1-1 0,1 2-1,2 5 32,0-2 1,0 1-1,1 0 0,0-1 0,0 1 0,0-1 0,8 8 0,43 37 165,-2-1-63,-39-33-114,0 1 0,-1 1 0,-1 0 1,0 0-1,-2 1 0,0 1 0,10 31 0,-16-40-5,0 1 0,-1-1 0,-1 1-1,0 0 1,-1 0 0,0 0-1,-1 0 1,0 0 0,-1 0 0,-1 0-1,0 0 1,0 0 0,-2 0-1,-5 16 1,5-22 44,0 1-1,-1-1 0,0 0 1,0 0-1,0 0 1,-1-1-1,0 0 1,0 0-1,0-1 0,-1 1 1,0-1-1,0-1 1,0 1-1,-1-1 1,1-1-1,-1 1 0,-11 2 1,4-1 105,0-2 0,0 1 0,0-2-1,0 0 1,-1-1 0,1-1 0,0 0 0,-29-4 0,38 3-103,0 0 0,0-1 0,0 1 0,1-1 0,-1 0 0,1-1 0,-1 1 1,1-1-1,0 0 0,0-1 0,0 1 0,-6-6 0,8 6-37,1 0 1,0 0-1,-1 0 0,1-1 0,0 1 1,1 0-1,-1-1 0,0 1 0,1-1 1,0 1-1,0-1 0,0 0 0,0 0 1,1 1-1,-1-1 0,1 0 0,0 0 1,0 0-1,1 1 0,0-7 0,2-1-20,0 0-1,1 0 0,0 0 1,1 1-1,0 0 0,0 0 1,1 0-1,0 1 0,1 0 0,0 0 1,1 1-1,11-11 0,2 0-102,1 1 0,1 1-1,43-25 1,15 1-831,-51 27-302,-1-1 0,51-34 0,-61 31 356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10.530"/>
    </inkml:context>
    <inkml:brush xml:id="br0">
      <inkml:brushProperty name="width" value="0.05" units="cm"/>
      <inkml:brushProperty name="height" value="0.05" units="cm"/>
    </inkml:brush>
  </inkml:definitions>
  <inkml:trace contextRef="#ctx0" brushRef="#br0">0 3 21837,'16'-1'1480,"3"1"-1856,-2-2-1464,-4 2 1944,-3 2-192,-9-2-369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2:39:10.935"/>
    </inkml:context>
    <inkml:brush xml:id="br0">
      <inkml:brushProperty name="width" value="0.05" units="cm"/>
      <inkml:brushProperty name="height" value="0.05" units="cm"/>
    </inkml:brush>
  </inkml:definitions>
  <inkml:trace contextRef="#ctx0" brushRef="#br0">0 293 13963,'38'8'828,"-1"-2"1,0-1-1,49-1 1,-61-3-572,554-7 2270,4-35-1462,499-68-182,-167 15-499,-3 33-36,-576 55-1417,357 41 0,-674-33 765,80 8-1358,118-4-1,-144-12 660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2.532"/>
    </inkml:context>
    <inkml:brush xml:id="br0">
      <inkml:brushProperty name="width" value="0.05" units="cm"/>
      <inkml:brushProperty name="height" value="0.05" units="cm"/>
    </inkml:brush>
  </inkml:definitions>
  <inkml:trace contextRef="#ctx0" brushRef="#br0">1 0 16572,'3'7'1176,"2"2"-928,6 1-208,9 3 72,3 0 712,9 0-760,7 3-8,7 2-40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2.953"/>
    </inkml:context>
    <inkml:brush xml:id="br0">
      <inkml:brushProperty name="width" value="0.05" units="cm"/>
      <inkml:brushProperty name="height" value="0.05" units="cm"/>
    </inkml:brush>
  </inkml:definitions>
  <inkml:trace contextRef="#ctx0" brushRef="#br0">83 173 17372,'1'3'5696,"12"-7"-3493,-1-6-1788,1 0 1,-1 0 0,16-20 0,-25 26-445,1-1 0,-1 0 0,0 1 0,0-2 0,0 1 0,0 0 0,-1 0 0,0-1 0,0 0 0,-1 1 1,0-1-1,2-10 0,-3 14 20,0 1 1,0 0 0,0 0 0,0 0-1,0 0 1,0-1 0,0 1 0,0 0 0,0 0-1,-1 0 1,1 0 0,0 0 0,-1 0-1,1-1 1,-1 1 0,1 0 0,-1 0-1,0 0 1,1 0 0,-1 1 0,0-1-1,0 0 1,0 0 0,1 0 0,-1 0 0,0 1-1,0-1 1,0 1 0,0-1 0,0 0-1,0 1 1,-1 0 0,1-1 0,0 1-1,0 0 1,0-1 0,0 1 0,0 0-1,-1 0 1,1 0 0,0 0 0,0 0 0,0 0-1,0 0 1,0 1 0,-2-1 0,-3 1 1,1 1 0,-1-1 0,1 1 0,0 0 0,0 1 0,0-1 0,0 1 0,-7 4 0,-1 4 88,1 0 0,0 0 0,-20 26 1,27-32-40,1 1 0,1-1 1,-1 1-1,1 0 1,0 0-1,0 0 1,1 1-1,0-1 1,0 1-1,0-1 1,1 1-1,-1 9 0,2-13-21,0-1 1,0 0-1,0 1 0,1-1 0,-1 1 0,1-1 0,0 1 0,-1-1 0,1 0 0,0 0 0,0 1 0,1-1 0,-1 0 0,0 0 0,1 0 0,-1 0 0,4 3 1,-2-3-50,1 1 1,-1-1-1,1 1 1,0-1-1,-1-1 1,1 1-1,0 0 1,0-1 0,7 2-1,2-1-164,1 0-1,0-1 0,0 0 1,0-1-1,16-3 1,2-1-31,-4-3-75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3:07.536"/>
    </inkml:context>
    <inkml:brush xml:id="br0">
      <inkml:brushProperty name="width" value="0.05" units="cm"/>
      <inkml:brushProperty name="height" value="0.05" units="cm"/>
    </inkml:brush>
  </inkml:definitions>
  <inkml:trace contextRef="#ctx0" brushRef="#br0">2069 313 11562,'-89'-38'999,"41"16"-664,-90-27 0,64 31-112,-1 4 1,-147-11-1,161 24-177,1 2-1,-1 3 0,1 2 1,-73 17-1,84-9-31,1 2 1,0 2-1,1 3 0,1 1 0,1 2 0,-52 37 0,-14 20 22,-106 101 0,170-141 17,3 3 0,-74 92 0,101-113-28,2 0-1,0 2 1,2 0 0,1 0 0,0 1-1,2 0 1,1 1 0,-9 49-1,13-40-34,2 0-1,1 1 1,2-1-1,2 1 0,1-1 1,2 0-1,1 0 0,2 0 1,1-1-1,2 0 0,1-1 1,2 0-1,25 44 1,-19-44-28,1-1 0,1-1 0,2-2 0,1 0 1,1-1-1,2-1 0,0-2 0,2-1 0,1-1 1,1-2-1,1-1 0,50 24 0,-42-28 13,1-2-1,0-1 0,1-2 0,0-3 0,1-1 1,0-2-1,1-1 0,-1-3 0,1-2 0,-1-2 1,1-1-1,49-12 0,-45 5 18,0-3 1,-1-1-1,-1-3 0,0-2 0,-1-1 1,-1-3-1,-1-2 0,-2-1 1,0-3-1,57-50 0,-41 24 40,-2-2-1,-3-3 1,-2-2-1,-3-2 0,-3-2 1,67-133-1,-54 76 75,46-140 0,-86 207-77,-3-1-1,-2-1 0,-3 0 0,-2 0 0,0-64 1,-7 97-8,-2 1-1,-1 0 1,-2 0 0,0 0 0,-1 0 0,-1 0 0,-1 1 0,-2 0 0,-13-28-1,15 38-18,-1-1-1,-1 2 0,0-1 0,0 1 0,-1 1 1,0 0-1,-1 0 0,-1 1 0,0 0 1,0 1-1,-1 1 0,0 0 0,0 0 0,-1 1 1,-26-9-1,6 7-39,0 1 0,0 2-1,0 1 1,0 2 0,-1 2 0,-44 3 0,-54 5-70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3.405"/>
    </inkml:context>
    <inkml:brush xml:id="br0">
      <inkml:brushProperty name="width" value="0.05" units="cm"/>
      <inkml:brushProperty name="height" value="0.05" units="cm"/>
    </inkml:brush>
  </inkml:definitions>
  <inkml:trace contextRef="#ctx0" brushRef="#br0">79 43 18732,'-8'34'2847,"-30"172"354,9-42-3033,25-143-41,4-21-123,0 0 0,0 0 0,0 0-1,0 0 1,0 0 0,0 0 0,1 0 0,-1 0-1,0 0 1,0 0 0,0 0 0,0 0-1,0 0 1,0 0 0,0 0 0,0 0-1,0 0 1,0 0 0,0 0 0,0 0 0,0 0-1,1 0 1,-1 0 0,0 0 0,0 0-1,0 0 1,0 0 0,0 0 0,0 0 0,0 0-1,0 0 1,0 0 0,0 0 0,0 0-1,0 0 1,0 0 0,0 0 0,0 0 0,0 0-1,0 0 1,0 0 0,1 0 0,-1 1-1,0-1 1,0 0 0,0 0 0,0 0 0,0 0-1,0 0 1,14-30 322,-9 18-297,56-129 384,42-88-275,-101 224-137,2-3-7,0 0 0,0 1 0,7-10 0,-10 16 4,-1 1 1,0-1 0,1 0-1,-1 0 1,1 1-1,-1-1 1,1 0 0,0 1-1,-1-1 1,1 1-1,0-1 1,-1 1 0,1-1-1,0 1 1,-1-1 0,1 1-1,0 0 1,0-1-1,0 1 1,-1 0 0,1 0-1,0 0 1,0-1-1,0 1 1,0 0 0,0 0-1,-1 0 1,1 0-1,0 0 1,0 1 0,0-1-1,0 0 1,-1 0-1,1 1 1,0-1 0,0 0-1,0 1 1,-1-1 0,1 1-1,0-1 1,-1 1-1,1-1 1,0 1 0,7 11-20,0 0 0,-1 1 0,0-1 0,-2 1 1,1 0-1,5 23 0,-5-19 16,-4-11 30,0 1 1,0 0-1,-1-1 0,1 1 1,-1 0-1,-1 0 0,1 7 0,-2-12-6,1-1 0,0 0-1,0 1 1,0-1-1,-1 1 1,1-1-1,-1 1 1,1-1 0,-1 0-1,0 1 1,1-1-1,-1 0 1,0 0-1,0 1 1,0-1 0,0 0-1,0 0 1,0 0-1,0 0 1,0 0-1,0 0 1,-1-1 0,1 1-1,0 0 1,-1 0-1,1-1 1,0 1-1,-1-1 1,1 0 0,-1 1-1,1-1 1,-1 0-1,1 0 1,-1 0-1,1 0 1,-1 0 0,1 0-1,-2 0 1,-3-1-137,1 0 0,0 0 0,0-1 0,0 1 1,0-1-1,1 0 0,-1-1 0,0 1 0,1-1 0,-1 0 0,1 0 1,0 0-1,0 0 0,0-1 0,1 0 0,-1 0 0,1 0 1,0 0-1,0 0 0,0-1 0,-4-9 0,5 1-474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4.417"/>
    </inkml:context>
    <inkml:brush xml:id="br0">
      <inkml:brushProperty name="width" value="0.05" units="cm"/>
      <inkml:brushProperty name="height" value="0.05" units="cm"/>
    </inkml:brush>
  </inkml:definitions>
  <inkml:trace contextRef="#ctx0" brushRef="#br0">299 214 17036,'-1'-1'129,"-1"0"1,1-1-1,0 1 1,0 0 0,0 0-1,-1 0 1,1 0-1,0 0 1,-1 0 0,1 0-1,-1 1 1,1-1-1,-1 0 1,0 1 0,1 0-1,-1-1 1,0 1-1,1 0 1,-1-1-1,0 1 1,1 0 0,-4 1-1,-40 4 1229,29 0-1086,0-1 0,1 2-1,-1 0 1,1 0 0,0 2 0,1 0 0,0 1 0,0 0 0,1 1-1,0 0 1,1 1 0,-17 19 0,27-28-235,1 0 1,-1 0-1,1 0 0,-1 1 0,1-1 1,0 0-1,0 1 0,0-1 0,0 1 1,1 0-1,-2 4 0,2-6-28,0 0 1,0 0-1,0 0 0,1 0 0,-1 0 0,0 0 0,0 0 0,1 0 0,-1 0 1,1 0-1,-1 0 0,0-1 0,1 1 0,0 0 0,-1 0 0,1 0 0,-1-1 1,1 1-1,0 0 0,0-1 0,-1 1 0,1 0 0,0-1 0,0 1 0,0-1 1,0 1-1,0-1 0,0 0 0,-1 1 0,1-1 0,0 0 0,0 0 0,2 0 0,11 2 24,0-1 0,0-1 0,1-1-1,-1 0 1,0-1 0,0 0 0,-1-1-1,23-7 1,-21 5-49,0 1 0,0 0 1,1 2-1,-1-1 0,1 2 0,25 1 1,-40 0 16,-1 0 0,1 0 1,0 0-1,0 1 1,0-1-1,0 0 1,0 1-1,0-1 1,0 1-1,-1-1 0,1 1 1,0-1-1,0 1 1,-1 0-1,1-1 1,0 1-1,-1 0 1,1-1-1,-1 1 0,2 1 1,1 1 386,1-11 34,0-8-278,0-1 1,-1 1 0,-1-1-1,0-25 1,-1 28-209,-1 13 54,0 1 0,0-1 0,0 1 0,0-1 0,0 1 0,0-1 0,0 1 0,0-1 0,1 1 0,-1-1 0,0 1 0,0-1 0,0 1 1,1-1-1,-1 1 0,0-1 0,0 1 0,1 0 0,-1-1 0,0 1 0,1-1 0,-1 1 0,1 0 0,-1-1 0,0 1 0,1 0 0,-1 0 1,1-1-1,-1 1 0,1 0 0,-1 0 0,1 0 0,-1-1 0,1 1 0,-1 0 0,1 0 0,-1 0 0,1 0 0,-1 0 0,1 0 0,-1 0 1,1 0-1,-1 0 0,1 0 0,-1 1 0,1-1 0,-1 0 0,2 1 0,29 14-242,-16-6 182,4-2 19,0 0-1,0-1 1,25 4-1,-35-9 53,0 1 0,0-1 0,0-1 0,0 0 0,0 0 0,0-1-1,0 0 1,0 0 0,13-5 0,-23 7 3,-1-1 0,1 0 0,-1 0 0,1 1 0,-1-1-1,1 0 1,-1 0 0,0 0 0,1-1 0,-1 1 0,1 0 0,-1-1 0,1 1 0,-1-1 0,1 1 0,0-1 0,-1 0-1,1 1 1,0-1 0,-1 0 0,1 0 0,0 0 0,0 0 0,0 0 0,0 0 0,0 0 0,0-1 0,0 1 0,0 0-1,0-1 1,0 1 0,1 0 0,-1-1 0,1 1 0,-1-1 0,1 1 0,-1-1 0,1 1 0,0-1 0,0 1 0,0-1-1,0 1 1,0-1 0,0 0 0,0 1 0,0-1 0,1 1 0,-1-1 0,1 1 0,-1-1 0,1 1 0,-1 0 0,1-1-1,0 1 1,0 0 0,0-1 0,-1 1 0,1 0 0,0 0 0,1 0 0,-1 0 0,2-2 0,-6 5-16,0 1 1,0-1-1,0 1 1,0-1-1,0 1 1,1 0-1,-1 0 1,1 0-1,0 1 1,0-1-1,0 1 1,0-1-1,1 1 1,-1-1-1,0 5 1,1-7 9,1 1 1,0-1 0,-1 1 0,1-1 0,0 1 0,0-1-1,0 0 1,0 1 0,0-1 0,0 1 0,0-1 0,1 1-1,-1-1 1,0 0 0,1 1 0,0-1 0,-1 0-1,1 1 1,-1-1 0,1 0 0,0 0 0,0 1 0,0-1-1,0 0 1,0 0 0,0 0 0,0 0 0,0 0-1,0-1 1,0 1 0,1 0 0,-1 0 0,0-1 0,1 1-1,-1-1 1,0 1 0,1-1 0,-1 0 0,1 1 0,-1-1-1,0 0 1,3 0 0,3 1 1,1-1-1,-1-1 1,0 1 0,1-1 0,-1 0 0,0-1-1,0 0 1,0 0 0,0 0 0,7-4-1,2-2 6,0-1-1,29-20 1,-33 20-28,-1-1 0,0 0 0,-1-1 0,0 0 0,0-1 0,-2 0 0,1 0 0,-1-1 0,-1 0 0,0 0 0,-1-1 0,-1 0 0,0 0 0,6-28 1,-11 41 14,0 0 1,1-1-1,-1 1 1,0 0-1,0-1 1,0 1-1,0 0 1,0-1-1,0 1 1,-1 0-1,1 0 1,0-1-1,-1 1 1,1 0-1,-1 0 1,1-1-1,-1 1 1,0 0-1,1 0 1,-3-2 0,2 3 5,1-1 0,-1 1-1,0 0 1,0 0 0,0 0 0,0 0 0,1 0 0,-1 0 0,0 0 0,0 0 0,0 0 0,0 0 0,1 1 0,-1-1 0,0 0 0,0 0 0,1 1 0,-1-1 0,0 1 0,0-1 0,1 1 0,-1-1 0,0 1 0,1-1 0,-1 1 0,1-1 0,-1 1 0,1 0 0,-1-1 0,1 1 0,-1 0 0,1 0 0,-1 1 0,-10 15 49,1 1 0,0 0-1,2 1 1,0-1 0,1 2-1,1-1 1,1 1 0,1 0-1,0 0 1,1 0 0,2 1-1,0 23 1,1-37-33,0-3-3,0 0 0,0 0 0,0 0 0,1 0 1,-1 0-1,1 0 0,0 0 0,0 0 0,1 0 1,-1 0-1,5 7 0,-6-11-8,0 0 0,0 0 0,0 0 0,0 0-1,0 0 1,0 0 0,0 0 0,1 0 0,-1 0 0,0 0 0,0 1 0,0-1-1,0 0 1,0 0 0,1 0 0,-1 0 0,0 0 0,0 0 0,0 0 0,0 0 0,0 0-1,1-1 1,-1 1 0,0 0 0,0 0 0,0 0 0,0 0 0,0 0 0,0 0-1,1 0 1,-1 0 0,0 0 0,0 0 0,0 0 0,0 0 0,0-1 0,0 1-1,0 0 1,0 0 0,1 0 0,-1 0 0,0 0 0,0 0 0,0-1 0,0 1 0,0 0-1,3-11 61,0-12 11,-2 2-68,-1 1-1,-1 0 1,-1 0-1,-1 0 1,0 0-1,-11-33 1,11 50-120,3 8 68,5 14-85,-2-14-58,1 0 0,0 1-1,0-1 1,0-1 0,1 1 0,0-1-1,0 0 1,0 0 0,0 0 0,1 0-1,0-1 1,7 4 0,-1-2-115,0-1 1,1 0-1,-1-1 1,1 0 0,17 1-1,12-2-509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4.850"/>
    </inkml:context>
    <inkml:brush xml:id="br0">
      <inkml:brushProperty name="width" value="0.05" units="cm"/>
      <inkml:brushProperty name="height" value="0.05" units="cm"/>
    </inkml:brush>
  </inkml:definitions>
  <inkml:trace contextRef="#ctx0" brushRef="#br0">142 14 14755,'-16'7'1640,"-1"0"0,1 2 0,-20 13 0,31-19-1381,0 1 0,1-1 0,0 1 0,0 0-1,0 0 1,0 1 0,1-1 0,-1 1 0,1-1 0,0 1 0,1 0 0,-1 0 0,1 1 0,-3 9 0,4-13-236,1-1 1,0 0-1,0 1 1,0-1 0,0 0-1,0 1 1,0-1-1,0 0 1,0 0-1,0 1 1,0-1-1,1 0 1,-1 1 0,0-1-1,1 0 1,0 0-1,-1 1 1,1-1-1,-1 0 1,1 0-1,0 0 1,0 0 0,0 0-1,0 0 1,0 0-1,0 0 1,0-1-1,0 1 1,0 0-1,0 0 1,0-1 0,0 1-1,1-1 1,-1 1-1,0-1 1,0 1-1,1-1 1,-1 0-1,0 0 1,2 0 0,1 1 10,0-1 0,1 1 0,-1-1 0,0 0 0,0-1 0,0 1 0,0-1 0,0 0 0,0 0 1,0 0-1,8-4 0,-8 3-25,0-1 0,0 0 1,0 0-1,0-1 0,0 1 1,-1-1-1,0 0 0,0 0 1,0 0-1,0 0 0,0 0 1,-1-1-1,0 1 0,0-1 1,0 0-1,0 1 1,-1-1-1,0 0 0,2-9 1,-3 10-216,0-1 0,0 1 0,0 0 1,0 0-1,-1-1 0,1 1 1,-1 0-1,0 0 0,-1 0 0,1 0 1,-1 0-1,1 0 0,-1 0 0,0 0 1,-3-3-1,-1 2 36,6 4 154,0 1 0,0 0 1,0 0-1,0 0 0,0 0 0,0 0 0,0 0 1,0 0-1,0 0 0,0 0 0,0 0 0,0-1 1,0 1-1,-1 0 0,1 0 0,0 0 0,0 0 1,0 0-1,0 0 0,0 0 0,0 0 0,0 0 1,0 0-1,0 0 0,0 0 0,-1 0 0,1 0 1,0 0-1,0 0 0,0 0 0,0 0 1,0 0-1,0 0 0,0 0 0,0 0 0,-1 0 1,1 0-1,0 0 0,0 0 0,0 0 0,0 0 1,0 0-1,0 0 0,0 0 0,0 0 0,0 0 1,-1 0-1,1 0 0,0 0 0,0 1 0,0-1 1,0 0-1,0 0 0,0 0 0,0 0 0,0 0 1,0 0-1,0 0 0,0 0 0,0 1 0,1 7-482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5.282"/>
    </inkml:context>
    <inkml:brush xml:id="br0">
      <inkml:brushProperty name="width" value="0.05" units="cm"/>
      <inkml:brushProperty name="height" value="0.05" units="cm"/>
    </inkml:brush>
  </inkml:definitions>
  <inkml:trace contextRef="#ctx0" brushRef="#br0">1 15 20556,'1'10'1785,"12"-7"-1217,7 0-256,9-3 744,5 1-320,3-1-728,2-1-424,1-6 416,-2 1-104,-3-11-192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5.703"/>
    </inkml:context>
    <inkml:brush xml:id="br0">
      <inkml:brushProperty name="width" value="0.05" units="cm"/>
      <inkml:brushProperty name="height" value="0.05" units="cm"/>
    </inkml:brush>
  </inkml:definitions>
  <inkml:trace contextRef="#ctx0" brushRef="#br0">0 195 16083,'9'2'465,"-1"-1"0,1 0-1,-1-1 1,1 0-1,0 0 1,-1 0-1,1-1 1,-1-1-1,1 0 1,-1 0-1,0 0 1,9-4-1,0-2 42,1 0 0,-2 0 0,1-2 0,21-15 0,-29 17-373,1 0 1,-1 0 0,-1-1-1,9-10 1,-15 16-117,0 0 0,0 0 1,0-1-1,0 1 1,0-1-1,-1 0 0,2-5 1,-2 7-14,-1 0-1,0 1 1,0-1 0,1 1 0,-1-1 0,0 0 0,-1 1 0,1-1-1,0 1 1,0-1 0,-1 0 0,1 1 0,-1-1 0,1 1 0,-1-1 0,0 1-1,0 0 1,-1-3 0,1 3-8,0 0 1,0 1-1,1-1 1,-1 0-1,0 1 0,0-1 1,0 1-1,0-1 0,1 1 1,-1 0-1,0-1 0,0 1 1,0 0-1,0 0 1,0-1-1,0 1 0,0 0 1,0 0-1,0 0 0,0 0 1,0 0-1,0 1 0,0-1 1,0 0-1,0 0 1,0 1-1,0-1 0,0 0 1,0 1-1,0-1 0,1 1 1,-1-1-1,-1 2 0,-28 21-136,19-11 134,-1 1-1,1 0 0,1 1 1,0 0-1,1 0 1,1 1-1,0 0 1,1 1-1,1 0 0,0 0 1,-4 22-1,9-36 16,0 1 0,1 0-1,0-1 1,-1 1 0,1 0-1,0-1 1,1 1 0,-1 0-1,0 0 1,1-1 0,-1 1-1,1-1 1,0 1 0,0 0-1,2 4 1,-2-6-9,1 0 0,-1 1 1,0-1-1,0 0 0,1 0 0,-1 0 1,1 0-1,-1 0 0,1 0 0,0 0 0,-1 0 1,1-1-1,0 1 0,-1-1 0,1 1 0,0-1 1,0 1-1,-1-1 0,1 0 0,0 0 1,0 0-1,0 0 0,-1 0 0,4-1 0,6-2-167,0 1 0,0-2 0,-1 1 0,0-2 0,0 1 0,0-1 0,0-1 0,-1 0 0,0 0 0,16-14-1,-6 2-65,0-1 0,-2 0-1,24-34 1,10-27-332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6.404"/>
    </inkml:context>
    <inkml:brush xml:id="br0">
      <inkml:brushProperty name="width" value="0.05" units="cm"/>
      <inkml:brushProperty name="height" value="0.05" units="cm"/>
    </inkml:brush>
  </inkml:definitions>
  <inkml:trace contextRef="#ctx0" brushRef="#br0">245 1 18500,'-27'41'816,"1"2"0,3 2 0,2 0 1,1 1-1,3 0 0,1 2 0,-11 61 0,-15 64-483,21-98-422,17-46-42,4-29 126,0 1 1,0-1 0,0 0-1,0 1 1,0-1 0,0 0 0,0 1-1,0-1 1,0 0 0,1 1 0,-1-1-1,0 0 1,0 1 0,0-1-1,1 0 1,-1 1 0,0-1 0,0 0-1,1 0 1,-1 1 0,0-1 0,0 0-1,1 0 1,-1 0 0,0 1 0,1-1-1,0 0-2,0 0 0,0 0-1,-1 0 1,1 0 0,0-1 0,0 1-1,0 0 1,0 0 0,-1-1 0,1 1-1,0 0 1,0-1 0,0 1-1,-1-1 1,1 1 0,1-2 0,22-18-21,-1-2 1,-1-1 0,-1-1-1,-1 0 1,27-44 0,-1-3 50,-2-3 0,57-134 0,-96 194-32,0 4-5,0 0 0,-1-1-1,-1 1 1,0-1-1,0 0 1,-1 0-1,1-20 1,-5 30-28,-3 6 30,-4 9 13,-181 427 1556,179-413-1443,5-14-84,3-8-35,0 0 0,1-1 0,-1 1-1,1 1 1,1-1 0,-1 0 0,1 0 0,0 0-1,1 9 1,0-15 2,0 1 1,0-1-1,0 0 0,0 1 0,1-1 0,-1 0 1,0 1-1,0-1 0,1 0 0,-1 0 0,0 1 0,0-1 1,1 0-1,-1 0 0,0 0 0,1 1 0,-1-1 0,0 0 1,0 0-1,1 0 0,-1 0 0,1 0 0,-1 0 0,0 0 1,1 1-1,-1-1 0,0 0 0,1 0 0,-1 0 1,0-1-1,1 1 0,-1 0 0,0 0 0,1 0 0,-1 0 1,0 0-1,1 0 0,-1 0 0,0-1 0,1 1 0,-1 0 1,0 0-1,1 0 0,-1-1 0,0 1 0,0 0 0,1-1 1,16-12-113,15-20-198,-2-1 0,-1-1 0,39-65 1,-22 21-36,-44 78 503,-2 7-62,-3 7 47,-4 9 91,2 1 0,0-1 0,1 1 0,-1 24 0,4-45-214,1 0 0,0 0 0,0-1 0,0 1 0,0 0 0,0 0 0,1 0 0,-1 0 0,1 0 0,-1-1 0,1 1 0,-1 0 0,1 0 0,0-1 0,0 1 0,0-1 0,0 1 0,0-1 0,0 1 0,3 1 0,-3-2-5,1 0 0,-1 0 0,1-1 0,0 1 0,-1 0 0,1-1 0,0 0 0,0 1 0,-1-1 0,1 0 0,0 0 0,0 0 0,-1 0 0,1 0 0,0-1 0,0 1 0,2-1 0,4-2 3,0 0 0,0 0-1,0-1 1,0 0 0,-1 0 0,1-1 0,9-8 0,25-27-157,-38 36 88,-1 1 0,0-1 0,0 0 0,0 0 0,-1-1-1,1 1 1,-1-1 0,0 1 0,2-7 0,-6 7-283,-5 7 192,-5 7 23,1 1-265,1 1 1,0 0 0,1 0-1,1 1 1,0 1-1,0-1 1,-10 28-1,18-36-634,5-7 303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6.790"/>
    </inkml:context>
    <inkml:brush xml:id="br0">
      <inkml:brushProperty name="width" value="0.05" units="cm"/>
      <inkml:brushProperty name="height" value="0.05" units="cm"/>
    </inkml:brush>
  </inkml:definitions>
  <inkml:trace contextRef="#ctx0" brushRef="#br0">0 3 18332,'5'-1'297,"0"0"1,-1 1-1,1 0 1,-1-1-1,1 1 1,0 1-1,-1-1 1,1 1-1,0 0 1,-1 0-1,1 0 1,5 3-1,11 2-371,-8-4-103,19 3-620,-1 2 0,1 1-1,-1 2 1,29 13-1,-57-22 799,-1 0 0,0 0 1,1 1-1,-1-1 0,0 1 0,0-1 0,0 1 0,0 0 0,0 0 1,0 0-1,-1 0 0,1 0 0,0 0 0,-1 0 0,2 4 1,-3-4 75,1 0 1,-1-1 0,0 1 0,0 0-1,0 0 1,0 0 0,0 0 0,-1-1-1,1 1 1,0 0 0,-1 0 0,1-1-1,-1 1 1,0 0 0,0-1 0,1 1-1,-1 0 1,0-1 0,0 1 0,-1-1-1,1 0 1,0 1 0,-2 1 0,-10 9 747,-1 0 0,-1 0 0,-25 15 0,24-16-322,0-1 0,1 2 1,-18 17-1,32-28-479,0 0 1,0-1 0,1 1 0,-1 0 0,0 0-1,0 0 1,0 0 0,1 0 0,-1 0-1,1 0 1,-1 1 0,1-1 0,-1 0-1,1 0 1,-1 0 0,1 1 0,0-1-1,0 0 1,0 0 0,0 1 0,0 0-1,0-1-14,1 0-1,-1 0 0,1 0 0,-1 0 0,1-1 0,0 1 0,-1 0 0,1 0 0,0-1 0,0 1 0,-1 0 1,1-1-1,0 1 0,0-1 0,0 1 0,0-1 0,0 1 0,0-1 0,0 0 0,1 1 0,6 1 1,0-1-1,0 0 1,1 0-1,15-1 1,-9 0-245,-1-1 0,1-1 0,-1-1 0,0 0-1,0 0 1,0-2 0,0 0 0,21-11 0,-13 4-138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7.198"/>
    </inkml:context>
    <inkml:brush xml:id="br0">
      <inkml:brushProperty name="width" value="0.05" units="cm"/>
      <inkml:brushProperty name="height" value="0.05" units="cm"/>
    </inkml:brush>
  </inkml:definitions>
  <inkml:trace contextRef="#ctx0" brushRef="#br0">0 37 15883,'0'10'1993,"3"-4"-1265,16-2-312,8-1 1192,5-1-1071,5-2-393,9-2-24,1-5 64,3-2-296,-2-2-104</inkml:trace>
  <inkml:trace contextRef="#ctx0" brushRef="#br0" timeOffset="1">453 0 20052,'-14'13'1913,"-3"3"-1169,-2 1-296,2 2 744,1-2-272,2 0-223,1-3-161,10-2-536,3-2-320,3-5-697,4-2-383,3-7 1072,3-3-256,4-6-240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7.856"/>
    </inkml:context>
    <inkml:brush xml:id="br0">
      <inkml:brushProperty name="width" value="0.05" units="cm"/>
      <inkml:brushProperty name="height" value="0.05" units="cm"/>
    </inkml:brush>
  </inkml:definitions>
  <inkml:trace contextRef="#ctx0" brushRef="#br0">2 204 16019,'0'3'337,"-1"-1"0,1 1-1,0 0 1,0-1-1,0 1 1,0 0-1,0-1 1,1 1-1,-1 0 1,1-1 0,0 1-1,-1-1 1,1 1-1,0-1 1,1 1-1,-1-1 1,0 0 0,3 3-1,-2-2-164,0-1 1,1 0-1,-1 0 0,0 0 0,1-1 0,-1 1 1,1-1-1,0 1 0,0-1 0,-1 0 0,1 0 1,0 0-1,0 0 0,4 0 0,-3 0-150,-1-1 0,1 1 0,0-1 0,-1 0 0,1 0 0,0-1-1,0 1 1,-1-1 0,1 0 0,-1 0 0,1 0 0,0 0 0,-1-1 0,0 1 0,1-1-1,-1 0 1,0 0 0,0 0 0,0 0 0,0-1 0,0 1 0,-1-1 0,1 0-1,-1 1 1,0-1 0,3-5 0,-5 8-27,1 0 0,-1 0 0,0 0 0,0 0 0,0-1 0,0 1 0,0 0 0,0 0 0,0 0 0,1 0 0,-1-1 0,0 1 0,0 0 0,0 0 0,0-1 0,0 1 0,0 0 0,0 0 0,0 0 0,0-1 0,0 1 0,0 0 0,0 0 0,0 0 0,0-1 0,0 1 0,0 0 0,0 0 0,0 0 0,-1-1 0,1 1 0,0 0 0,0 0 0,0 0 0,0-1 0,0 1 0,0 0 0,-1 0 0,1 0 0,0 0 0,0 0 0,0-1 0,-1 1 0,1 0 0,0 0 0,0 0 0,0 0 0,0 0 0,-1 0 0,1 0 0,0 0 0,0 0 0,-1 0 0,1 0 0,0 0 0,0 0 0,0 0 0,-1 0 0,1 0 0,0 0 0,0 0 0,0 0 0,-1 0 0,1 0 0,0 0 0,0 0 0,0 0 0,-1 0 0,1 1 0,-16 5-244,13-3 218,0 0 1,0 0-1,0 0 0,1 0 0,-1 0 0,1 1 0,-1-1 0,1 1 0,0 0 0,1-1 0,-3 8 1,3-9 22,1-1 0,-1 0 1,1 1-1,-1-1 0,1 1 1,0-1-1,0 1 0,0-1 1,0 0-1,0 1 1,0-1-1,0 1 0,0-1 1,1 1-1,-1-1 0,0 0 1,1 1-1,-1-1 0,1 0 1,0 1-1,-1-1 1,1 0-1,0 0 0,0 1 1,0-1-1,0 0 0,0 0 1,0 0-1,0 0 0,0 0 1,0-1-1,1 1 0,-1 0 1,0 0-1,0-1 1,2 1-1,5 2-14,1-2-1,-1 1 1,1-1 0,-1-1 0,0 1 0,1-1-1,-1-1 1,1 0 0,-1 0 0,1 0-1,10-4 1,2-2-77,-1 0 1,0-1-1,26-14 0,-31 14-96,-1-1-1,0 0 0,-1-2 0,0 1 0,0-2 1,-1 1-1,-1-2 0,0 1 0,0-2 0,-2 1 1,1-1-1,-2-1 0,0 0 0,-1 0 0,0-1 0,5-17 1,-11 29 128,-1-1 0,1 1 1,0-1-1,-1 1 1,0-1-1,0 1 0,-1-7 1,1 11 59,-1-1 0,1 1 0,0-1 0,0 0 0,0 1 0,0-1 0,-1 1 0,1-1 0,0 1 0,0-1-1,-1 1 1,1-1 0,0 1 0,-1 0 0,1-1 0,-1 1 0,1-1 0,0 1 0,-1 0 0,1-1 0,-1 1 0,1 0 0,-2-1 0,1 1 18,0 0 1,0 0-1,1 1 0,-1-1 0,0 0 0,0 0 1,0 0-1,0 1 0,0-1 0,0 1 1,0-1-1,0 1 0,0-1 0,1 1 1,-1-1-1,0 1 0,0 0 0,-1 1 1,-4 4 183,0 1 0,1 1 0,-1-1 0,1 1 1,0 0-1,1 0 0,-5 11 0,-19 63 1054,24-69-1024,1 1 1,0 0 0,-1 27 0,4-37-258,-1 0 1,2 0 0,-1 0-1,0 1 1,1-1-1,0 0 1,0 0-1,0 0 1,0 0-1,1 0 1,-1 0 0,1 0-1,0-1 1,0 1-1,1-1 1,-1 1-1,4 3 1,-3-5-11,-1-1 0,0 1 0,1-1 0,-1 1-1,1-1 1,0 0 0,-1 0 0,1 0 0,0-1 0,0 1 0,-1 0 0,1-1 0,0 0 0,0 0-1,0 0 1,0 0 0,-1 0 0,1-1 0,0 1 0,0-1 0,-1 1 0,1-1 0,0 0 0,-1 0-1,1-1 1,4-2 0,4-2 36,0-1 0,0 0 0,0-1 0,13-12 0,-19 15 55,0 0 0,0 1-1,0-2 1,-1 1 0,1 0 0,-1-1-1,-1 0 1,6-9 0,-9 14-40,0 1 0,0 0 0,1 0 0,-1-1 0,0 1 0,0 0 0,0-1 0,0 1 0,0 0 0,0-1 0,0 1 0,0 0 0,0-1 0,0 1 1,0 0-1,0 0 0,0-1 0,0 1 0,0 0 0,0-1 0,0 1 0,0 0 0,0-1 0,0 1 0,0 0 0,-1-1 0,1 1 0,0 0 0,0 0 0,0-1 0,-1 1 0,1 0 0,0 0 0,0-1 1,-1 1-1,-11 3 249,-14 13 143,22-12-320,-1 1 0,0-1-1,1 1 1,0 1-1,0-1 1,1 0-1,-1 1 1,1 0 0,1 0-1,-1 0 1,-2 7-1,4-9-50,1-1-1,-1 0 1,0 0-1,1 0 1,0 1-1,0-1 1,0 0-1,0 1 1,0-1-1,0 0 1,1 0-1,0 0 1,0 1-1,0-1 1,0 0-1,0 0 1,0 0-1,1 0 1,0-1-1,-1 1 1,1 0-1,0-1 1,0 1-1,3 2 1,1-1-22,-1 0 0,1 0 0,0 0 0,-1-1 0,2 0 0,-1 0 0,0 0 0,1-1 0,-1 0 0,1 0 0,-1-1 1,1 0-1,13 1 0,-17-2 0,0 0 1,0 0-1,0 0 0,0-1 1,0 1-1,0-1 1,-1 0-1,1 1 0,0-1 1,0 0-1,-1-1 1,1 1-1,-1 0 1,1-1-1,-1 0 0,1 1 1,-1-1-1,0 0 1,0 0-1,0 0 0,0-1 1,0 1-1,-1 0 1,1-1-1,-1 1 1,1-1-1,-1 1 0,0-1 1,0 0-1,0 0 1,0 1-1,0-1 1,-1 0-1,0 0 0,1-3 1,0-27 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8.290"/>
    </inkml:context>
    <inkml:brush xml:id="br0">
      <inkml:brushProperty name="width" value="0.05" units="cm"/>
      <inkml:brushProperty name="height" value="0.05" units="cm"/>
    </inkml:brush>
  </inkml:definitions>
  <inkml:trace contextRef="#ctx0" brushRef="#br0">26 1 19892,'-14'6'2137,"2"-1"-1537,12-2-256,3 0 1272,10 0-1712,5-2 472,-13 1-416,-2-1-112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4:05.045"/>
    </inkml:context>
    <inkml:brush xml:id="br0">
      <inkml:brushProperty name="width" value="0.05" units="cm"/>
      <inkml:brushProperty name="height" value="0.05" units="cm"/>
    </inkml:brush>
  </inkml:definitions>
  <inkml:trace contextRef="#ctx0" brushRef="#br0">0 15 8786,'13'3'372,"-1"0"0,1 0 1,-1-2-1,1 1 0,24-1 0,67-11 471,-25 1-642,22 7 353,107 13 0,-136-6-335,57-2 18,139-16 0,62 1-49,342 45 126,-561-27-301,345 6 50,-76-4-55,710 2 24,254-18-30,-1234 11-6,451 18 20,0 28 2,376 62-57,4-36 44,-145-72 0,0-42-1,319-8-2,943 82-2,-1839-29 0,1225 8 16,902-39-15,30-58 38,-2219 71-39,857-57 9,1 43-1,42 42 7,-987-15-25,0 3 1,1 3-1,95 23 0,-157-27-16,0-1 0,0-1-1,0 0 1,16 0-1,-21-3-18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9.197"/>
    </inkml:context>
    <inkml:brush xml:id="br0">
      <inkml:brushProperty name="width" value="0.05" units="cm"/>
      <inkml:brushProperty name="height" value="0.05" units="cm"/>
    </inkml:brush>
  </inkml:definitions>
  <inkml:trace contextRef="#ctx0" brushRef="#br0">255 16 15819,'-14'22'3630,"-52"80"1049,-42 47-2451,57-81-1504,47-62-681,3-5-40,0 0-1,0-1 1,0 1-1,0 0 1,0 0-1,1 0 1,-1 0-1,0 0 1,1 0-1,-1 1 1,1-1-1,-1 0 1,1 0-1,-1 0 0,1 0 1,0 1-1,-1-1 1,1 0-1,0 0 1,0 1-1,0-1 1,0 2-1,1-3-6,-1 1-1,0-1 0,0 0 0,0 0 0,0 0 0,1 0 0,-1 0 0,0 0 0,0 1 0,1-1 1,-1 0-1,0 0 0,0 0 0,0 0 0,1 0 0,-1 0 0,0 0 0,0 0 0,1 0 0,-1 0 1,0 0-1,0 0 0,1 0 0,-1 0 0,0 0 0,0 0 0,1 0 0,-1 0 0,0 0 0,0-1 1,0 1-1,1 0 0,-1 0 0,6-3-125,0 0 0,0 0-1,0-1 1,0 0 0,-1 0 0,0 0 0,9-10 0,33-41-871,-38 43 806,125-172-2246,-75 99 1466,-45 70 865,-13 15 112,-1 0 0,0 0 0,0 0 0,0 0 0,1 0-1,-1 0 1,0 0 0,0 0 0,1 0 0,-1 0 0,0 0 0,0 0 0,0 0 0,1 0 0,-1 1 0,0-1 0,0 0 0,0 0-1,1 0 1,-1 0 0,0 0 0,0 0 0,0 1 0,0-1 0,0 0 0,1 0 0,-1 0 0,0 0 0,0 1 0,0-1 0,0 0-1,0 0 1,0 0 0,0 1 0,0-1 0,0 0 0,0 0 0,0 1 0,1-1 0,-1 0 0,-1 1 0,2 3 55,-1 1 1,0 0 0,-1 0 0,1 0-1,-3 8 1,-43 143 1817,32-113-1132,0 0 1,3 0-1,-10 77 1,21-111-709,-1 3-63,1-16-127,1-33-244,-7-39-393,-21-108 0,27 184 796,0 0 1,0 0-1,1 0 0,-1 0 1,0 1-1,0-1 0,0 0 1,0 0-1,0 0 1,1 0-1,-1 0 0,0 0 1,0 0-1,0 0 0,0 0 1,1 0-1,-1 1 0,0-1 1,0 0-1,0 0 1,0 0-1,1 0 0,-1 0 1,0 0-1,0 0 0,0 0 1,1 0-1,-1-1 0,0 1 1,0 0-1,0 0 0,0 0 1,1 0-1,-1 0 1,0 0-1,0 0 0,0 0 1,0 0-1,0 0 0,1-1 1,-1 1-1,0 0 0,0 0 1,0 0-1,0 0 1,0 0-1,0-1 0,0 1 1,0 0-1,1 0 0,-1 0 1,0 0-1,0-1 0,0 1 1,0 0-1,0 0 1,0 0-1,0-1 0,0 1 1,0 0-1,0 0 0,0 0 1,0-1-1,19 18 90,-4-4-86,-5-7-218,0 0 1,1-1-1,-1 0 0,1-1 0,0-1 0,0 1 0,0-2 1,0 0-1,1 0 0,-1-1 0,1 0 0,-1-1 0,1 0 1,-1-1-1,1 0 0,-1-1 0,0 0 0,0-1 0,0 0 1,0-1-1,0 0 0,0-1 0,-1 0 0,0-1 0,0 0 1,-1 0-1,0-1 0,0 0 0,0-1 0,-1 0 0,0 0 1,0-1-1,-1 0 0,8-12 0,-14 18 280,1 1 0,-1-1 1,0 0-1,0 1 0,0-1 0,0 0 0,-1 0 1,1 0-1,-1 0 0,1 0 0,-1-4 0,0 7-43,0 0 0,0-1-1,0 1 1,0 0 0,-1-1-1,1 1 1,0 0 0,0-1-1,0 1 1,0 0 0,0-1-1,-1 1 1,1 0 0,0 0-1,0-1 1,0 1 0,-1 0-1,1 0 1,0-1 0,0 1-1,-1 0 1,1 0 0,0 0-1,0 0 1,-1-1 0,1 1-1,0 0 1,-1 0 0,1 0-1,0 0 1,-1 0 0,1 0-1,0 0 1,-1 0 0,-1 0 43,0 1 0,1-1 0,-1 1 0,0-1 0,1 1 0,-1 0 0,1 0 0,-1 0 0,1 0 0,-1 0 1,-1 2-1,-12 12 328,0 0 0,1 1 0,1 0 0,1 2 1,0-1-1,1 1 0,1 1 0,1 0 0,0 0 1,2 1-1,-8 27 0,14-44-355,1-1 1,-1 1-1,1-1 0,-1 1 1,1-1-1,0 1 1,0-1-1,0 1 0,0-1 1,0 1-1,1-1 0,-1 1 1,1-1-1,1 5 0,-1-6-31,0 0-1,0 0 1,0 0-1,0 0 1,0 0-1,0 0 1,0 0-1,0-1 1,1 1-1,-1 0 1,0-1 0,0 1-1,0-1 1,1 1-1,-1-1 1,0 0-1,1 1 1,-1-1-1,0 0 1,1 0-1,-1 0 1,1 0-1,-1 0 1,0 0-1,1-1 1,-1 1-1,0 0 1,3-1-1,5-2-20,-1 0 0,1 0 0,-1-1 0,1 0 0,-1 0 0,0-1 0,11-9 0,50-45-176,-45 35-51,0 0 0,-2-1 0,0-2 0,-2 0 0,-1-1 0,-1-1 1,22-50-1,-90 179 1201,49-98-943,-9 19 219,0-1 0,2 2 0,1-1 0,0 1 0,-6 44 1,13-64-296,0 1 0,0 0 0,0-1 0,0 1 0,0 0 0,1-1 0,0 1 0,-1 0 1,1-1-1,0 1 0,0-1 0,3 5 0,-3-6 28,0 0 0,0 0-1,0 1 1,0-1 0,0 0 0,0 0-1,1 0 1,-1 0 0,0 0 0,1-1-1,-1 1 1,1 0 0,-1-1 0,1 1-1,-1-1 1,1 1 0,-1-1 0,1 0-1,0 0 1,-1 1 0,1-1 0,2 0-1,20-4-293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29.630"/>
    </inkml:context>
    <inkml:brush xml:id="br0">
      <inkml:brushProperty name="width" value="0.05" units="cm"/>
      <inkml:brushProperty name="height" value="0.05" units="cm"/>
    </inkml:brush>
  </inkml:definitions>
  <inkml:trace contextRef="#ctx0" brushRef="#br0">132 24 18756,'-16'9'1013,"1"1"0,0 0-1,1 2 1,-17 16 0,27-24-888,0 0-1,0 1 1,1-1 0,0 1-1,0-1 1,0 1 0,0 0-1,1 0 1,0 0-1,0 1 1,0-1 0,1 1-1,-1-1 1,1 1 0,1-1-1,-1 1 1,1-1 0,0 7-1,0-11-114,0 1 0,0 0 0,1-1-1,-1 1 1,0-1 0,1 1 0,-1 0 0,1-1-1,-1 1 1,1-1 0,0 1 0,0-1 0,-1 0-1,1 1 1,0-1 0,0 0 0,1 0 0,-1 0-1,0 1 1,0-1 0,0 0 0,1 0 0,-1-1-1,1 1 1,-1 0 0,0 0 0,1-1 0,0 1-1,-1-1 1,1 1 0,-1-1 0,1 0 0,-1 1-1,3-1 1,0 0-1,-1-1 1,1 1-1,0-1 0,0 1 0,-1-1 0,1 0 0,0-1 0,-1 1 0,1-1 1,-1 1-1,1-1 0,-1 0 0,5-4 0,2-2-12,-1-1-1,0 0 1,-1 0-1,0-1 1,0 0-1,8-13 1,-13 16-144,1 0 1,-1 0-1,0 1 1,0-2-1,0 1 0,-1 0 1,-1-1-1,1 1 1,-1 0-1,0-1 1,-1-12-1,0 17-29,-1 1 1,1 0-1,-1 0 1,1 0-1,-1 0 1,0 0-1,0 0 0,0 0 1,0 0-1,-1 0 1,1 0-1,-2-2 1,2 4 84,1-1 1,-1 1-1,1-1 1,-1 1-1,1-1 1,-1 1 0,0-1-1,1 1 1,-1-1-1,1 1 1,-1 0-1,0-1 1,0 1 0,1 0-1,-1 0 1,0 0-1,0-1 1,1 1-1,-1 0 1,0 0-1,0 0 1,1 0 0,-1 0-1,0 0 1,0 1-1,1-1 1,-1 0-1,0 0 1,0 0-1,1 1 1,-1-1 0,0 0-1,1 1 1,-1-1-1,0 1 1,1-1-1,-1 1 1,1-1-1,-2 2 1,0 2-533,1-1 106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30.051"/>
    </inkml:context>
    <inkml:brush xml:id="br0">
      <inkml:brushProperty name="width" value="0.05" units="cm"/>
      <inkml:brushProperty name="height" value="0.05" units="cm"/>
    </inkml:brush>
  </inkml:definitions>
  <inkml:trace contextRef="#ctx0" brushRef="#br0">127 30 18348,'8'-10'3558,"-23"30"-1412,5-4-1573,-11 14 41,2 0-1,2 2 0,0 0 0,-15 46 0,31-76-592,1 0 0,-1 0 0,0 0 0,1 0 0,0 0 0,-1 0 0,1 0 0,0 0 0,0 0 0,0 0 0,0 0 0,1 1 0,-1-1 0,0 0 0,1 0 0,0 0 0,-1 0-1,1 0 1,0 0 0,1 2 0,0-3-13,-1 0 1,0 0-1,1 0 0,-1 0 0,1 0 0,-1-1 0,1 1 0,-1-1 0,1 1 0,0-1 1,-1 1-1,1-1 0,0 0 0,0 0 0,-1 1 0,1-1 0,0-1 0,-1 1 0,1 0 0,0 0 1,-1-1-1,1 1 0,0-1 0,-1 1 0,4-2 0,7-3 15,0-1-1,0 0 1,-1 0-1,0-1 1,0-1-1,-1 1 1,1-2-1,10-11 1,66-81 69,-66 74-432,-1-1 0,19-38 0,-34 55-631,-7 10-154,-11 15-262,11-11 1426,-14 13-791</inkml:trace>
  <inkml:trace contextRef="#ctx0" brushRef="#br0" timeOffset="1">161 300 13659,'9'27'1320,"4"-8"-832,1-2-184,7-9 489,1-5 47,4-7-488,4-8 8,4-6-208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30.825"/>
    </inkml:context>
    <inkml:brush xml:id="br0">
      <inkml:brushProperty name="width" value="0.05" units="cm"/>
      <inkml:brushProperty name="height" value="0.05" units="cm"/>
    </inkml:brush>
  </inkml:definitions>
  <inkml:trace contextRef="#ctx0" brushRef="#br0">74 286 18988,'-10'7'743,"0"2"0,1-1-1,-13 15 1,20-20-587,-1 0 1,1-1-1,0 1 0,0 0 1,0 1-1,1-1 0,-1 0 0,1 0 1,0 1-1,0-1 0,0 1 1,0-1-1,0 1 0,1-1 0,-1 1 1,1 6-1,1-9-136,-1 1 1,0-1 0,1 0-1,-1 0 1,1 0-1,0 0 1,-1 0-1,1-1 1,0 1-1,-1 0 1,1 0 0,0 0-1,0-1 1,0 1-1,0 0 1,0-1-1,0 1 1,-1 0-1,2-1 1,-1 1 0,0-1-1,0 0 1,0 1-1,0-1 1,0 0-1,0 0 1,0 0-1,0 0 1,0 0-1,1 0 1,-1 0 0,0 0-1,0 0 1,0 0-1,0 0 1,2-1-1,3 0-125,0-1-1,0 1 0,0-1 0,0 0 0,8-5 0,3-4-308,-2 0 0,1-1 1,-1-1-1,-1 0 0,17-20 0,3-2-5891,-49 57 4103,13-17 2717,-1-1-1,1 1 0,0-1 0,0 1 1,1 0-1,0 0 0,-1 0 1,1 7-1,1-11-456,0-1 0,0 0-1,0 1 1,0-1 0,0 0 0,0 1 0,0-1 0,0 0 0,0 1-1,0-1 1,1 0 0,-1 0 0,0 1 0,0-1 0,0 0 0,1 1-1,-1-1 1,0 0 0,0 0 0,1 0 0,-1 1 0,0-1-1,1 0 1,-1 0 0,0 0 0,0 0 0,1 1 0,-1-1 0,0 0-1,1 0 1,0 0 0,13-1 874,16-11-240,-30 12-653,23-12 9,0 0 1,-1-2-1,-1 0 1,0-1-1,-1-2 1,-1 0-1,0-1 0,-2 0 1,0-2-1,-1 0 1,-1 0-1,0-2 1,-2 0-1,-1-1 0,12-29 1,-24 51-58,1 0 0,0 0 0,-1-1 1,0 1-1,1 0 0,-1 0 0,0-1 0,0 1 1,1 0-1,-1-1 0,0 1 0,-1-3 0,1 4 8,0 0-1,0-1 0,-1 1 1,1 0-1,0 0 0,0 0 0,-1 0 1,1 0-1,0-1 0,0 1 1,-1 0-1,1 0 0,0 0 0,0 0 1,-1 0-1,1 0 0,0 0 1,0 0-1,-1 0 0,1 0 0,0 0 1,0 0-1,-1 0 0,1 0 0,0 1 1,0-1-1,-1 0 0,1 0 1,0 0-1,0 0 0,-1 0 0,1 0 1,0 1-1,0-1 0,0 0 1,-1 1-1,-3 2 31,-1 0 0,1 1 0,0 0 0,1 0 0,-5 5 0,-84 127 1333,80-116-1061,1 1 0,1 0 0,1 0 0,-12 46 0,20-63-262,0 1-1,1 0 1,-1 0-1,1 0 1,0 0-1,0 0 0,0 0 1,3 9-1,-3-13-35,1 0 0,-1 1 0,0-1 0,1 0 0,0 0 0,-1 0 0,1 1 0,0-1-1,-1 0 1,1 0 0,0 0 0,0 0 0,0-1 0,0 1 0,0 0 0,0 0 0,0 0 0,0-1-1,1 1 1,-1-1 0,0 1 0,0-1 0,0 1 0,1-1 0,-1 1 0,0-1 0,0 0-1,1 0 1,-1 0 0,0 0 0,1 0 0,-1 0 0,0 0 0,1 0 0,-1-1 0,2 0 0,3 0-22,0-2 0,0 1 1,-1-1-1,1 1 1,-1-1-1,0-1 0,0 1 1,0-1-1,0 0 1,-1 0-1,5-6 0,7-7-258,19-29-1,-18 19-370,20-44 1,-43 84 886,2-1 0,0 1 1,1 0-1,0 0 0,-2 16 0,5-26-196,0 0 0,0 0 0,0 0-1,1 0 1,-1-1 0,0 1-1,1 0 1,0 0 0,0 0 0,0-1-1,0 1 1,0 0 0,2 2-1,-1-3-29,-1-1-1,1 1 0,-1-1 1,1 1-1,0-1 0,-1 0 1,1 0-1,0 0 0,0 0 1,0 0-1,0 0 0,0 0 1,0-1-1,0 1 0,0-1 1,0 1-1,0-1 0,1 0 1,-1 0-1,3 0 0,1-1-17,0 1 0,0-1 0,0 0-1,-1-1 1,1 1 0,0-1 0,0 0-1,-1-1 1,7-3 0,-9 4 2,0 1-1,0-1 1,0 0 0,0 0 0,0-1-1,-1 1 1,1-1 0,-1 1 0,1-1 0,-1 0-1,0 0 1,0 0 0,0 0 0,-1 0-1,1 0 1,-1 0 0,2-5 0,-4 8 3,1 0 0,0 0 1,0 0-1,0 0 0,0-1 1,-1 1-1,1 0 0,0 0 1,0 0-1,0 0 1,-1 0-1,1 0 0,0 0 1,0 0-1,-1 0 0,1 0 1,0 0-1,0 0 0,0 0 1,-1 0-1,1 0 0,0 0 1,0 0-1,0 0 1,-1 0-1,1 0 0,0 0 1,0 0-1,0 0 0,-1 0 1,1 1-1,0-1 0,0 0 1,0 0-1,-1 0 0,1 0 1,0 0-1,0 1 1,0-1-1,0 0 0,-11 7 23,5-1-39,1 1 0,0 0 0,0 0-1,1 0 1,0 0 0,0 1 0,1 0 0,0 0 0,0 0 0,1 0 0,-3 15 0,5-23 0,0 0 1,-1 1-1,1-1 1,0 1 0,0-1-1,0 1 1,0-1-1,0 1 1,0-1 0,0 1-1,0-1 1,0 1-1,0-1 1,0 1 0,0-1-1,0 1 1,0-1-1,0 1 1,0-1 0,1 1-1,-1-1 1,0 1-1,0-1 1,0 1 0,1-1-1,-1 1 1,0-1-1,1 0 1,-1 1 0,1-1-1,-1 0 1,0 1-1,1-1 1,-1 0 0,1 0-1,-1 1 1,1-1-1,-1 0 1,0 0 0,1 0-1,-1 1 1,1-1 0,-1 0-1,1 0 1,-1 0-1,1 0 1,-1 0 0,1 0-1,-1 0 1,1 0-1,0 0 1,-1 0 0,0-1-1,1 1 1,-1 0-1,1 0 1,-1 0 0,1-1-1,-1 1 1,1 0-1,-1 0 1,1-1 0,-1 1-1,0 0 1,1-1-1,-1 0 1,29-21-66,-12 4-251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31.288"/>
    </inkml:context>
    <inkml:brush xml:id="br0">
      <inkml:brushProperty name="width" value="0.05" units="cm"/>
      <inkml:brushProperty name="height" value="0.05" units="cm"/>
    </inkml:brush>
  </inkml:definitions>
  <inkml:trace contextRef="#ctx0" brushRef="#br0">24 2 16508,'-1'0'30,"1"0"0,0 0 1,0 0-1,0 0 1,0 0-1,0-1 1,0 1-1,0 0 1,0 0-1,-1 0 0,1 0 1,0 0-1,0 0 1,0 0-1,0 0 1,0 0-1,0 0 0,-1 0 1,1 0-1,0 0 1,0 0-1,0 0 1,0 0-1,0 0 1,-1 0-1,1 0 0,0 0 1,0 0-1,0 0 1,0 0-1,0 0 1,0 0-1,-1 0 1,1 0-1,0 0 0,0 0 1,0 0-1,0 0 1,0 0-1,0 0 1,-1 0-1,1 1 1,0-1-1,0 0 0,0 0 1,0 0-1,0 0 1,0 0-1,0 0 1,0 0-1,0 1 1,0-1-1,0 0 0,-7 13 804,0 15-31,6-18-1200,-1 0 0,2 0 0,0 0 0,0 0 0,2 10 0,-2-18 78,1 0 0,-1 1 0,1-1 0,0 0 0,0 0 0,0 1 0,0-1 0,0 0 0,0 0 0,0 0 0,3 3 0,-3-4 160,1 0 1,-1-1-1,0 1 0,0 0 1,0 0-1,1-1 0,-1 1 1,0-1-1,1 1 0,-1-1 1,0 1-1,1-1 0,-1 0 1,0 0-1,6 3 5881,-12 4-2218,-12 23-1336,15-25-1199,-1-1-725,1 0-1,0 1 1,1-1 0,-1 1-1,1-1 1,-1 1 0,1 0-1,1-1 1,-1 8-1,1-11-205,0 0-1,0 0 0,0 0 0,0 0 0,0 0 0,1 0 0,-1 0 1,0 0-1,1 0 0,-1-1 0,1 1 0,-1 0 0,1 0 0,0 0 1,-1 0-1,1-1 0,0 1 0,-1 0 0,2 0 0,0 0-19,-1 0 0,1 0-1,0-1 1,0 1-1,0-1 1,-1 1 0,1-1-1,0 0 1,0 1-1,0-1 1,0 0 0,0 0-1,0 0 1,1-1-1,14-2-167,0-1 0,-1-1 0,1 0 0,-1-1-1,25-13 1,28-11-1009,-69 30 1156,0 0 1,1 0-1,-1 0 0,0 0 0,0 0 1,0 0-1,1 0 0,-1 0 0,0 0 1,0 0-1,0 0 0,1 0 1,-1 0-1,0 0 0,0 0 0,1 0 1,-1 0-1,0 0 0,0 0 0,0 0 1,1 0-1,-1 0 0,0 0 1,0 0-1,0 0 0,1 0 0,-1 1 1,0-1-1,0 0 0,0 0 0,0 0 1,1 0-1,-1 1 0,0-1 1,0 0-1,0 0 0,0 0 0,0 0 1,0 1-1,0-1 0,0 0 0,0 0 1,1 0-1,-1 1 0,0-1 1,0 0-1,0 0 0,0 1 0,0-1 1,0 0-1,0 0 0,0 0 0,0 1 1,-1-1-1,1 0 0,0 0 1,0 0-1,0 1 0,0-1 0,0 0 1,0 0-1,0 0 0,0 1 0,-1-1 1,1 0-1,0 0 0,0 0 1,0 1-1,-8 13 277,8-13-252,-1 0-4,-4 8 245,0 1 0,0 0 0,1 0 0,-5 14 1,9-24-267,0 0 1,0 1-1,0-1 1,0 0-1,-1 1 1,1-1-1,0 0 1,0 1 0,0-1-1,0 1 1,0-1-1,0 0 1,0 1-1,0-1 1,0 0-1,0 1 1,0-1 0,0 0-1,1 1 1,-1-1-1,0 0 1,0 1-1,0-1 1,0 0-1,0 1 1,1-1-1,-1 0 1,0 1 0,0-1-1,1 0 1,-1 0-1,0 1 1,0-1-1,1 0 1,-1 0-1,0 1 1,1-1 0,-1 0-1,0 0 1,1 0-1,-1 0 1,0 0-1,1 0 1,-1 1-1,1-1 1,-1 0-1,0 0 1,1 0 0,-1 0-1,0 0 1,1 0-1,-1 0 1,0-1-1,1 1 1,-1 0-1,1 0 1,-1 0-1,0 0 1,1 0 0,-1 0-1,0-1 1,0 1-1,1 0 1,-1 0-1,0-1 1,1 1-1,-1 0 1,23-15-1869,51-49-2417,-38 30 3024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7:31.693"/>
    </inkml:context>
    <inkml:brush xml:id="br0">
      <inkml:brushProperty name="width" value="0.05" units="cm"/>
      <inkml:brushProperty name="height" value="0.05" units="cm"/>
    </inkml:brush>
  </inkml:definitions>
  <inkml:trace contextRef="#ctx0" brushRef="#br0">158 1 19892,'-16'36'2441,"3"-2"-1569,-1-1-384,-1 1 1352,5 1-759,3-2-265,0-5-688,1 0-400,4-4-944,0-5 1032,4-2-177,2-3-143</inkml:trace>
  <inkml:trace contextRef="#ctx0" brushRef="#br0" timeOffset="1">32 583 18828,'-10'21'2160,"-2"-5"-1471,5-6-361,4-3 1224,3-11-2664,0-15 1048,3-2-312,-2-2-272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1:49.575"/>
    </inkml:context>
    <inkml:brush xml:id="br0">
      <inkml:brushProperty name="width" value="0.05" units="cm"/>
      <inkml:brushProperty name="height" value="0.05" units="cm"/>
    </inkml:brush>
  </inkml:definitions>
  <inkml:trace contextRef="#ctx0" brushRef="#br0">7052 299 8242,'-26'-16'633,"-1"1"1,0 1-1,-1 2 0,0 0 1,-40-9-1,-15-8-320,43 16-282,0 2 0,0 1 0,-1 2 0,-62-4 0,-168 7-608,223 6 451,-179 2-340,-533-12 806,-1072-75 1182,1271 68-1469,-394 0 66,778 21-221,-299 45 1,394-35 117,1 4 1,0 4 0,2 3 0,0 3-1,-134 72 1,158-68-57,2 1 0,1 4 0,2 1 0,-84 85 1,107-95-103,2 1 0,0 1 0,3 2 0,1 0 0,1 1 0,1 1 0,3 0 0,0 2 0,-10 40 0,21-59 76,1 1 1,0 0-1,2 0 0,0 0 0,1 0 0,1 0 1,1 0-1,1 0 0,0 0 0,1-1 0,1 1 1,1 0-1,1-1 0,0 0 0,1-1 0,1 1 1,1-1-1,1-1 0,0 0 0,24 29 1,-13-20 24,1-2 1,1-1 0,1-1-1,1-1 1,40 25 0,-26-22-5,2-2 0,0-2 0,57 19 0,-12-13-12,0-4 1,2-4 0,129 9 0,301-5-141,4-25 54,-349 2 84,2357-76 892,-2443 73-714,520-31 782,-5-27-172,-90-38-471,-371 62-358,208-88-1,-305 109 72,0-2 1,-2-2-1,0-2 0,48-37 0,-85 57 52,0 0-1,0-1 0,-1 1 1,1-1-1,-1 0 1,0 0-1,-1 0 1,1 0-1,-1-1 1,0 0-1,0 0 0,-1 1 1,0-2-1,2-7 1,-3 9 7,-1-1 1,0 1-1,0-1 0,0 1 1,-1 0-1,1-1 1,-1 1-1,-1 0 1,1 0-1,-1 0 0,0 0 1,0 0-1,-1 0 1,1 0-1,-1 1 1,0-1-1,-5-4 0,-7-10 24,-2 1 0,0 1 0,-1 0-1,0 2 1,-39-25 0,8 10-578,-77-33 1,40 27 197,-123-32 0,26 20-133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2:47.811"/>
    </inkml:context>
    <inkml:brush xml:id="br0">
      <inkml:brushProperty name="width" value="0.05" units="cm"/>
      <inkml:brushProperty name="height" value="0.05" units="cm"/>
    </inkml:brush>
  </inkml:definitions>
  <inkml:trace contextRef="#ctx0" brushRef="#br0">0 198 4625,'498'-34'1079,"122"17"672,174-1 1436,-379 13-2841,233 3 361,790-22 239,233-58-658,-761 68 125,-581 13-391,427 17-2,0 26-81,-628-34 54,559 19 63,-361-16-18,756-34-12,-605-5-15,-181 12-7,-135 2 64,-155 12 264,-14 2-185,-1 0-62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2:56.125"/>
    </inkml:context>
    <inkml:brush xml:id="br0">
      <inkml:brushProperty name="width" value="0.05" units="cm"/>
      <inkml:brushProperty name="height" value="0.05" units="cm"/>
    </inkml:brush>
  </inkml:definitions>
  <inkml:trace contextRef="#ctx0" brushRef="#br0">1 234 8410,'110'-14'872,"0"0"-507,74 12 105,78-5-217,303-26 30,-58 24 742,-82-1-298,-216 8-623,673 6 28,497 5-80,-572-24-17,518-16-14,-411 35 367,-107 9-87,-127-3 147,-320 6-86,117 1-176,195-10 9,-213-1-70,493-44-60,-518 13-64,65-19-49,0 2-46,689 23-6,-374 13 140,-131-2-82,-683 8 13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3:09.760"/>
    </inkml:context>
    <inkml:brush xml:id="br0">
      <inkml:brushProperty name="width" value="0.05" units="cm"/>
      <inkml:brushProperty name="height" value="0.05" units="cm"/>
    </inkml:brush>
  </inkml:definitions>
  <inkml:trace contextRef="#ctx0" brushRef="#br0">0 112 11410,'3'-2'907,"4"-4"-858,1 0-1,-1 0 0,1 1 0,0 0 1,14-6-1,49-18-52,-51 21 26,-3 3-19,0 0 0,0 1 0,1 0 0,0 2-1,0 0 1,25 1 0,112 12 29,-119-7-22,712 40 719,-519-47-602,294 1-34,742-3 793,-773-12-763,216-2-38,-453 20-71,595-12 54,180-3 307,-475 39-243,139 4 182,-677-29-305,702 1 363,-677-3-284,-11 0 79,0 2 0,43 4 1,-67-3-99,1 1 0,-1 0 0,0 1 0,10 4 0,3 2-144,-19-9 44,0 0 0,0 0 0,0 1 0,-1-1 0,1 0 0,0 0 0,0 0 0,0 0 0,0 0 0,0 0 0,-1 0 0,1-1 0,0 1 0,0 0 0,0 0 0,0-1 0,-1 1 0,1 0 0,0-1 0,0 1 0,-1-1 0,1 1 0,0-1 0,-1 1 0,1-1 0,0 0 0,0 0 0,14-23-292,-13 20 289,10-23-220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34:07.315"/>
    </inkml:context>
    <inkml:brush xml:id="br0">
      <inkml:brushProperty name="width" value="0.05" units="cm"/>
      <inkml:brushProperty name="height" value="0.05" units="cm"/>
    </inkml:brush>
  </inkml:definitions>
  <inkml:trace contextRef="#ctx0" brushRef="#br0">7030 283 4801,'-115'11'675,"-1"-5"-1,1-5 0,-195-24 1,-310-36 202,-27 13-1292,-426-18-2124,88 62 3074,-37-1 2043,372 16-2716,531-2-85,0 5 1,2 6-1,-163 50 1,163-33 128,-117 57 0,194-77 159,1 2-1,2 2 1,0 1 0,1 2 0,2 1 0,-48 48-1,73-65-34,1 1 0,-1 0 0,1 0 1,1 1-1,0-1 0,1 2 0,0-1 0,1 1 0,1-1 0,-1 2 0,2-1 0,0 0 0,1 1 0,0-1 0,1 1 0,0-1 0,1 1 0,1 0 0,0-1 0,1 1 0,0-1 1,1 1-1,1-1 0,0 0 0,1 0 0,0-1 0,8 14 0,18 26-47,2-3 1,65 77-1,-55-74-9,-5-5-13,3-1 0,1-2 0,3-2 0,1-2 0,2-2 0,1-2 0,56 30 0,-21-22-89,123 45 0,98 16-51,-238-83 158,81 22-21,189 32 0,161-14-27,508-36-17,-927-26 83,829-31-93,-7-40 38,-827 64 60,740-82 137,-594 54-11,354-103 0,-505 116-91,0-4 0,-2-2 1,-2-4-1,111-70 0,-135 73 75,-1-2 0,-2-1 0,-1-2 0,-1-1 0,-2-2 0,-2-2 0,49-75 0,-66 88 0,-1-2 0,-2 1 0,0-2 1,-2 0-1,-1 0 0,-1 0 0,-2-1 1,-1 0-1,-1-1 0,-1 1 0,-2-1 1,-2 1-1,0-1 0,-2 1 0,-1 0 1,-2 0-1,-1 0 0,-1 0 1,-1 1-1,-2 1 0,-1-1 0,-1 2 1,-1 0-1,-1 1 0,-2 0 0,-1 1 1,-22-24-1,14 21-149,-2 2 0,-1 1-1,0 1 1,-2 2 0,-1 1 0,0 2 0,-2 0 0,0 3 0,-1 1 0,0 1-1,-1 2 1,-47-9 0,-165-13-534,104 25 199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3:28.222"/>
    </inkml:context>
    <inkml:brush xml:id="br0">
      <inkml:brushProperty name="width" value="0.05" units="cm"/>
      <inkml:brushProperty name="height" value="0.05" units="cm"/>
    </inkml:brush>
  </inkml:definitions>
  <inkml:trace contextRef="#ctx0" brushRef="#br0">11 39 11931,'-1'0'25,"1"0"1,-1 0-1,1 0 1,0 0-1,-1 0 1,1 0-1,-1 0 1,1 0-1,-1 0 1,1 1-1,0-1 1,-1 0-1,1 0 1,-1 0-1,1 1 1,0-1-1,-1 0 1,1 1-1,0-1 1,-1 0-1,1 1 1,0-1-1,0 0 1,-1 1-1,1-1 1,0 1-1,12 2 147,37-1-389,-36-2 267,401-25-20,-60 0 1,400 51 206,0 41 117,-204-16-54,-3-4-64,280 22 151,46-40-345,2-45-14,461 7 55,-1214 13-103,1651 47 215,0-47 387,665-64-437,-2244 54-108,853-46 218,-637 40-132,-356 13 438,-52-1-412,-2 0-131,1 0-1,-1 0 1,1 0-1,-1 0 1,0 0-1,1 0 1,-1 0-1,1 0 1,-1 0-1,1 0 1,-1 0-1,0 0 1,1 0-1,-1-1 1,1 1-1,-1 0 1,0 0-1,1 0 1,-1-1-1,0 1 0,1 0 1,-1 0-1,0-1 1,1 1-1,-1 0 1,0-1-1,1 1 1,-1-1-1,1-3 333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59:48.785"/>
    </inkml:context>
    <inkml:brush xml:id="br0">
      <inkml:brushProperty name="width" value="0.05" units="cm"/>
      <inkml:brushProperty name="height" value="0.05" units="cm"/>
      <inkml:brushProperty name="color" value="#E71224"/>
    </inkml:brush>
  </inkml:definitions>
  <inkml:trace contextRef="#ctx0" brushRef="#br0">13593 336 12499,'-152'-25'1403,"32"4"-970,-334-14-61,-2 35-387,-48-1 73,-898-56 37,907 31-85,-208-8 10,-298-40 11,-243 12-346,206 70 88,-5-1 257,-838 23 12,1338-12-22,-324 13 98,0 37-66,591-28-58,206-25 22,-126 43-1,173-49-13,1 0-1,0 2 1,0 0 0,1 2-1,1 0 1,0 1-1,1 2 1,-27 26 0,39-35-18,0 1 0,1-1 0,0 1 0,1 0 0,0 1 0,0-1 0,1 1 0,0 0 0,1 0 0,0 0 0,0 1 0,0-1 0,2 1 0,-1-1 0,1 1 0,0 0 0,1-1 0,1 1 0,-1 0 0,1 0 0,1-1 0,0 1 0,6 17 0,0-7-37,0-2 1,2 1 0,0-1 0,1 0-1,1-1 1,27 30 0,3-3 7,53 41 0,-43-43 98,1-3-1,2-2 1,1-3 0,89 39 0,-59-37 21,2-3 1,141 31-1,196 6 74,0-35-110,312 9-30,-145-9-32,2344 99-44,-900-112-143,-1383-21 219,1437-40 151,-102-144-35,-1132 31 39,-680 108-115,235-90 0,-322 98-113,-1-3 1,94-59-1,-166 89 42,-1-1 0,0-1 0,-1 0-1,0-1 1,0 0 0,20-27-1,-30 34 27,-1 1 0,0-1 0,0 0-1,-1 0 1,1 0 0,-1 0 0,0 0-1,0 0 1,-1-1 0,0 1-1,0 0 1,0-1 0,-1 0 0,1 1-1,-1-1 1,0 1 0,-1-1 0,0 1-1,0-1 1,0 1 0,0-1-1,-1 1 1,0 0 0,0 0 0,0 0-1,-6-9 1,-1 1 18,0 1 0,-1 0 0,0 1 1,-1 0-1,0 0 0,-1 1 0,0 1 0,-19-12 0,-6 0 13,-76-32-1,23 20-137,0 4-1,-2 4 1,-117-16-1,-287-12-519,195 35 432,-41 4-35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4:10.039"/>
    </inkml:context>
    <inkml:brush xml:id="br0">
      <inkml:brushProperty name="width" value="0.05" units="cm"/>
      <inkml:brushProperty name="height" value="0.05" units="cm"/>
    </inkml:brush>
  </inkml:definitions>
  <inkml:trace contextRef="#ctx0" brushRef="#br0">0 533 9386,'64'12'425,"-1"-2"1,2-3-1,65-2 0,196-17 31,-217 6-351,64-2-53,1 8 1,-1 8-1,181 32 0,-260-24-32,463 72 102,6-33 75,420-45 231,4-42 11,-985 32-438,1215-75 276,-4-31-99,-1013 88-151,1051-86 175,239-67 324,-1357 148-461,455-73 161,1 28 104,-335 59-24,72-8-344,-320 17 27,1-1-1,-1 0 0,0 0 0,0-1 1,1 1-1,-1-1 0,0-1 0,0 1 1,5-4-1,13-13-55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4:56.208"/>
    </inkml:context>
    <inkml:brush xml:id="br0">
      <inkml:brushProperty name="width" value="0.05" units="cm"/>
      <inkml:brushProperty name="height" value="0.05" units="cm"/>
    </inkml:brush>
  </inkml:definitions>
  <inkml:trace contextRef="#ctx0" brushRef="#br0">1 120 8602,'0'1'60,"1"1"-1,-1 0 1,1 0 0,-1 0 0,1-1-1,0 1 1,0 0 0,-1-1 0,1 1-1,0-1 1,1 1 0,-1-1 0,0 1-1,0-1 1,1 0 0,-1 1-1,0-1 1,1 0 0,0 0 0,-1 0-1,1 0 1,-1-1 0,1 1 0,0 0-1,2 0 1,7 3 43,0-1-1,20 4 1,-29-7-62,63 8 327,0-3 0,0-3 0,119-11 0,59-19-532,164-7-114,-259 42 545,220 39-1,-147-14 279,362 30 832,2-37-938,304-51-377,142 0 3,-422 40-61,575 0 5,-487-33 0,-1-27 4,-461 23-13,753-58 73,-922 78-72,747-33 27,-392 20-19,737-18 144,-1121 34-109,6-2 103,-1 2 1,1 3 0,73 12 0,-109-14 357,-10-3-229,-15-5-88,-15-2 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5:09.793"/>
    </inkml:context>
    <inkml:brush xml:id="br0">
      <inkml:brushProperty name="width" value="0.05" units="cm"/>
      <inkml:brushProperty name="height" value="0.05" units="cm"/>
    </inkml:brush>
  </inkml:definitions>
  <inkml:trace contextRef="#ctx0" brushRef="#br0">0 1 6817,'31'1'769,"-1"1"-1,56 12 0,56 23-203,-138-35-570,85 18-10,0-3-1,130 8 1,49 7-500,151 69 2277,-311-72-1240,-36-12-409,1-4 0,1-3 0,0-3 1,87-4-1,300-34-77,-254 13 2,342-34 16,143-11 34,214 34-70,-464 21-80,904-35-84,-679 41 152,1-1 4,32 1-95,-3 49 33,-685-46 57,233 24 103,-3-20-73,-209-9-32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5:46.866"/>
    </inkml:context>
    <inkml:brush xml:id="br0">
      <inkml:brushProperty name="width" value="0.05" units="cm"/>
      <inkml:brushProperty name="height" value="0.05" units="cm"/>
    </inkml:brush>
  </inkml:definitions>
  <inkml:trace contextRef="#ctx0" brushRef="#br0">0 601 7170,'48'11'761,"0"-3"0,0-1 1,82-1-1,146-18 820,-191 6-1069,347-22 889,480-28-772,-586 39-433,685-49 677,43-50-242,-1015 111-612,568-86 135,-108 4 260,2 36 135,-288 47-421,169-13-26,-372 16-76,36-7 199,-43 8-149,0-1-1,0 0 1,0 0-1,0 0 1,0-1-1,0 1 1,0-1-1,-1 1 1,1-1-1,0 0 1,2-3-1,-4 5-36,-1-1 0,1 0 0,0 1 0,-1-1 0,1 1 0,-1-1 0,0 0 0,1 0-1,-1 1 1,1-1 0,-1 0 0,0 0 0,0 1 0,1-1 0,-1 0 0,0 0 0,0 0 0,0 0 0,0 1-1,0-1 1,0 0 0,0 0 0,0 0 0,0 1 0,-1-3 0,0 2-27,0 0 1,1 0-1,-1 0 0,0-1 1,0 1-1,0 0 0,0 0 0,-1 0 1,1 1-1,0-1 0,0 0 1,-1 0-1,-1 0 0,-2-1-139,-1-1 0,0 2 0,1-1 0,-1 1 0,0 0 0,-6-1 0,-39 2-340,31-1 178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5:59.203"/>
    </inkml:context>
    <inkml:brush xml:id="br0">
      <inkml:brushProperty name="width" value="0.05" units="cm"/>
      <inkml:brushProperty name="height" value="0.05" units="cm"/>
    </inkml:brush>
  </inkml:definitions>
  <inkml:trace contextRef="#ctx0" brushRef="#br0">0 0 10186,'15'11'266,"1"-1"0,0 0 0,0-1 0,1-1-1,1-1 1,26 9 0,113 19-256,-152-34 24,116 16 42,226 2 0,-117-11 60,49 11 134,213 10 137,-26-36-300,0-31-73,-223 16-13,592-10 25,-672 29-27,1446 0 37,-223 24 63,-898-17 31,546 18 417,-158 11-322,-343-27-184,553 15-35,-291-8-7,0-46-14,-645 20-18,389-26 149,-1 38 417,-443 8-453,-43-2-159,0-2 0,86-6 0,-98-6-4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6:50.282"/>
    </inkml:context>
    <inkml:brush xml:id="br0">
      <inkml:brushProperty name="width" value="0.05" units="cm"/>
      <inkml:brushProperty name="height" value="0.05" units="cm"/>
    </inkml:brush>
  </inkml:definitions>
  <inkml:trace contextRef="#ctx0" brushRef="#br0">0 303 6001,'719'64'3230,"-610"-58"-2835,993-11 2020,436-51-2276,-985 41-104,445-21-58,-247 8 16,-15 11 42,441-20 73,-777 13-97,1577-75 77,-332 97-30,-13 4 62,-805-5-65,-684 3-40,1788-14 186,-1399-1-152,532-6 19,-645 20-42,223 0 263,-173 41-71,-449-38-269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7:14.924"/>
    </inkml:context>
    <inkml:brush xml:id="br0">
      <inkml:brushProperty name="width" value="0.05" units="cm"/>
      <inkml:brushProperty name="height" value="0.05" units="cm"/>
    </inkml:brush>
  </inkml:definitions>
  <inkml:trace contextRef="#ctx0" brushRef="#br0">7479 325 10626,'-87'5'2834,"-44"11"-3152,22-2-660,-38 0 993,-1-6 1,-188-13 0,-442-80 575,8-55-534,493 85 169,-2 13 1,-369-10 0,317 49-57,-371 44 0,-320 115 170,893-129-355,1 7 1,1 5-1,3 5 0,2 6 1,-151 84-1,180-82 32,-426 254 287,500-294-275,1 1-1,0 1 0,0 1 0,2 1 0,0 0 0,1 1 0,-20 27 0,29-34-24,0 0-1,1 0 1,0 0-1,1 1 1,0 0-1,0 0 1,2 0-1,-1 0 1,1 0-1,1 0 1,0 1-1,0-1 1,1 0-1,1 1 0,0-1 1,4 19-1,-1-15-10,0-1 0,1 0 0,0 0 0,1 0 0,1-1-1,0 0 1,1 0 0,13 16 0,-7-12-9,1-1 1,1 0-1,0-1 1,1-1-1,21 13 1,5-1-17,1-2 0,1-3 0,1-1 0,65 19 0,52 7-38,1-7-1,259 27 1,345-15-11,318-31-69,-2-63 48,303-107 75,-1046 91 22,-2-14 1,333-119-1,-37-45 6,-40 13 54,-569 216-46,39-16 28,-60 22-36,0-1 1,0 1 0,0-1 0,-1 0 0,1 0-1,-1-1 1,0 0 0,0 1 0,6-8 0,-9 10 4,0-1 1,0 0-1,0 1 1,0-1-1,-1 0 1,1 0-1,0 1 1,-1-1-1,1 0 1,-1 0 0,0 0-1,1 0 1,-1 0-1,0 0 1,0 0-1,0 0 1,-1 0-1,1-2 1,-1 0-4,-1 1 0,1-1 1,-1 0-1,0 1 0,1-1 0,-2 1 1,1 0-1,-5-6 0,-25-25 21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11:47:52.887"/>
    </inkml:context>
    <inkml:brush xml:id="br0">
      <inkml:brushProperty name="width" value="0.05" units="cm"/>
      <inkml:brushProperty name="height" value="0.05" units="cm"/>
    </inkml:brush>
  </inkml:definitions>
  <inkml:trace contextRef="#ctx0" brushRef="#br0">3 49 11690,'0'0'29,"0"1"0,-1-1 0,1 1 0,0 0 0,0-1 0,-1 1 0,1-1 0,0 1 0,0-1 0,0 1 0,0 0-1,0-1 1,0 1 0,0-1 0,0 1 0,0 0 0,0-1 0,0 1 0,0-1 0,0 1 0,1 0 0,-1-1-1,0 1 1,0-1 0,1 1 0,-1-1 0,0 1 0,1 0 0,18 6-131,-18-7 108,200 43 577,-105-25-489,1-4-1,149 2 0,197-25-83,-438 9-9,1003-1 255,255 23 13,-445 1-275,-3 34 5,-300-18 18,-78-18-12,565-44 0,386-62 13,-297 21-70,429-7 45,-1170 56-376,-4-26-800,-260 24 901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16.03.2023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16.03.2023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16.03.2023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16.03.2023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16.03.2023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16.03.2023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16.03.2023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16.03.2023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16.03.2023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16.03.2023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16.03.2023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16.03.2023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16.03.2023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217.png"/><Relationship Id="rId18" Type="http://schemas.openxmlformats.org/officeDocument/2006/relationships/customXml" Target="../ink/ink220.xml"/><Relationship Id="rId26" Type="http://schemas.openxmlformats.org/officeDocument/2006/relationships/customXml" Target="../ink/ink224.xml"/><Relationship Id="rId39" Type="http://schemas.openxmlformats.org/officeDocument/2006/relationships/image" Target="../media/image230.png"/><Relationship Id="rId21" Type="http://schemas.openxmlformats.org/officeDocument/2006/relationships/image" Target="../media/image221.png"/><Relationship Id="rId34" Type="http://schemas.openxmlformats.org/officeDocument/2006/relationships/customXml" Target="../ink/ink228.xml"/><Relationship Id="rId42" Type="http://schemas.openxmlformats.org/officeDocument/2006/relationships/customXml" Target="../ink/ink232.xml"/><Relationship Id="rId47" Type="http://schemas.openxmlformats.org/officeDocument/2006/relationships/image" Target="../media/image234.png"/><Relationship Id="rId50" Type="http://schemas.openxmlformats.org/officeDocument/2006/relationships/customXml" Target="../ink/ink236.xml"/><Relationship Id="rId7" Type="http://schemas.openxmlformats.org/officeDocument/2006/relationships/image" Target="../media/image214.png"/><Relationship Id="rId2" Type="http://schemas.openxmlformats.org/officeDocument/2006/relationships/customXml" Target="../ink/ink212.xml"/><Relationship Id="rId16" Type="http://schemas.openxmlformats.org/officeDocument/2006/relationships/customXml" Target="../ink/ink219.xml"/><Relationship Id="rId29" Type="http://schemas.openxmlformats.org/officeDocument/2006/relationships/image" Target="../media/image225.png"/><Relationship Id="rId11" Type="http://schemas.openxmlformats.org/officeDocument/2006/relationships/image" Target="../media/image216.png"/><Relationship Id="rId24" Type="http://schemas.openxmlformats.org/officeDocument/2006/relationships/customXml" Target="../ink/ink223.xml"/><Relationship Id="rId32" Type="http://schemas.openxmlformats.org/officeDocument/2006/relationships/customXml" Target="../ink/ink227.xml"/><Relationship Id="rId37" Type="http://schemas.openxmlformats.org/officeDocument/2006/relationships/image" Target="../media/image229.png"/><Relationship Id="rId40" Type="http://schemas.openxmlformats.org/officeDocument/2006/relationships/customXml" Target="../ink/ink231.xml"/><Relationship Id="rId45" Type="http://schemas.openxmlformats.org/officeDocument/2006/relationships/image" Target="../media/image233.png"/><Relationship Id="rId53" Type="http://schemas.openxmlformats.org/officeDocument/2006/relationships/image" Target="../media/image237.png"/><Relationship Id="rId5" Type="http://schemas.openxmlformats.org/officeDocument/2006/relationships/image" Target="../media/image213.png"/><Relationship Id="rId10" Type="http://schemas.openxmlformats.org/officeDocument/2006/relationships/customXml" Target="../ink/ink216.xml"/><Relationship Id="rId19" Type="http://schemas.openxmlformats.org/officeDocument/2006/relationships/image" Target="../media/image220.png"/><Relationship Id="rId31" Type="http://schemas.openxmlformats.org/officeDocument/2006/relationships/image" Target="../media/image226.png"/><Relationship Id="rId44" Type="http://schemas.openxmlformats.org/officeDocument/2006/relationships/customXml" Target="../ink/ink233.xml"/><Relationship Id="rId52" Type="http://schemas.openxmlformats.org/officeDocument/2006/relationships/customXml" Target="../ink/ink237.xml"/><Relationship Id="rId4" Type="http://schemas.openxmlformats.org/officeDocument/2006/relationships/customXml" Target="../ink/ink213.xml"/><Relationship Id="rId9" Type="http://schemas.openxmlformats.org/officeDocument/2006/relationships/image" Target="../media/image215.png"/><Relationship Id="rId14" Type="http://schemas.openxmlformats.org/officeDocument/2006/relationships/customXml" Target="../ink/ink218.xml"/><Relationship Id="rId22" Type="http://schemas.openxmlformats.org/officeDocument/2006/relationships/customXml" Target="../ink/ink222.xml"/><Relationship Id="rId27" Type="http://schemas.openxmlformats.org/officeDocument/2006/relationships/image" Target="../media/image224.png"/><Relationship Id="rId30" Type="http://schemas.openxmlformats.org/officeDocument/2006/relationships/customXml" Target="../ink/ink226.xml"/><Relationship Id="rId35" Type="http://schemas.openxmlformats.org/officeDocument/2006/relationships/image" Target="../media/image228.png"/><Relationship Id="rId43" Type="http://schemas.openxmlformats.org/officeDocument/2006/relationships/image" Target="../media/image232.png"/><Relationship Id="rId48" Type="http://schemas.openxmlformats.org/officeDocument/2006/relationships/customXml" Target="../ink/ink235.xml"/><Relationship Id="rId8" Type="http://schemas.openxmlformats.org/officeDocument/2006/relationships/customXml" Target="../ink/ink215.xml"/><Relationship Id="rId51" Type="http://schemas.openxmlformats.org/officeDocument/2006/relationships/image" Target="../media/image236.png"/><Relationship Id="rId3" Type="http://schemas.openxmlformats.org/officeDocument/2006/relationships/image" Target="../media/image212.png"/><Relationship Id="rId12" Type="http://schemas.openxmlformats.org/officeDocument/2006/relationships/customXml" Target="../ink/ink217.xml"/><Relationship Id="rId17" Type="http://schemas.openxmlformats.org/officeDocument/2006/relationships/image" Target="../media/image219.png"/><Relationship Id="rId25" Type="http://schemas.openxmlformats.org/officeDocument/2006/relationships/image" Target="../media/image223.png"/><Relationship Id="rId33" Type="http://schemas.openxmlformats.org/officeDocument/2006/relationships/image" Target="../media/image227.png"/><Relationship Id="rId38" Type="http://schemas.openxmlformats.org/officeDocument/2006/relationships/customXml" Target="../ink/ink230.xml"/><Relationship Id="rId46" Type="http://schemas.openxmlformats.org/officeDocument/2006/relationships/customXml" Target="../ink/ink234.xml"/><Relationship Id="rId20" Type="http://schemas.openxmlformats.org/officeDocument/2006/relationships/customXml" Target="../ink/ink221.xml"/><Relationship Id="rId41" Type="http://schemas.openxmlformats.org/officeDocument/2006/relationships/image" Target="../media/image231.png"/><Relationship Id="rId1" Type="http://schemas.openxmlformats.org/officeDocument/2006/relationships/slideLayout" Target="../slideLayouts/slideLayout1.xml"/><Relationship Id="rId6" Type="http://schemas.openxmlformats.org/officeDocument/2006/relationships/customXml" Target="../ink/ink214.xml"/><Relationship Id="rId15" Type="http://schemas.openxmlformats.org/officeDocument/2006/relationships/image" Target="../media/image218.png"/><Relationship Id="rId23" Type="http://schemas.openxmlformats.org/officeDocument/2006/relationships/image" Target="../media/image222.png"/><Relationship Id="rId28" Type="http://schemas.openxmlformats.org/officeDocument/2006/relationships/customXml" Target="../ink/ink225.xml"/><Relationship Id="rId36" Type="http://schemas.openxmlformats.org/officeDocument/2006/relationships/customXml" Target="../ink/ink229.xml"/><Relationship Id="rId49" Type="http://schemas.openxmlformats.org/officeDocument/2006/relationships/image" Target="../media/image235.png"/></Relationships>
</file>

<file path=ppt/slides/_rels/slide11.xml.rels><?xml version="1.0" encoding="UTF-8" standalone="yes"?>
<Relationships xmlns="http://schemas.openxmlformats.org/package/2006/relationships"><Relationship Id="rId26" Type="http://schemas.openxmlformats.org/officeDocument/2006/relationships/customXml" Target="../ink/ink250.xml"/><Relationship Id="rId117" Type="http://schemas.openxmlformats.org/officeDocument/2006/relationships/image" Target="../media/image295.png"/><Relationship Id="rId21" Type="http://schemas.openxmlformats.org/officeDocument/2006/relationships/image" Target="../media/image247.png"/><Relationship Id="rId42" Type="http://schemas.openxmlformats.org/officeDocument/2006/relationships/customXml" Target="../ink/ink258.xml"/><Relationship Id="rId47" Type="http://schemas.openxmlformats.org/officeDocument/2006/relationships/image" Target="../media/image260.png"/><Relationship Id="rId63" Type="http://schemas.openxmlformats.org/officeDocument/2006/relationships/image" Target="../media/image268.png"/><Relationship Id="rId68" Type="http://schemas.openxmlformats.org/officeDocument/2006/relationships/customXml" Target="../ink/ink271.xml"/><Relationship Id="rId84" Type="http://schemas.openxmlformats.org/officeDocument/2006/relationships/customXml" Target="../ink/ink279.xml"/><Relationship Id="rId89" Type="http://schemas.openxmlformats.org/officeDocument/2006/relationships/image" Target="../media/image281.png"/><Relationship Id="rId112" Type="http://schemas.openxmlformats.org/officeDocument/2006/relationships/customXml" Target="../ink/ink293.xml"/><Relationship Id="rId16" Type="http://schemas.openxmlformats.org/officeDocument/2006/relationships/customXml" Target="../ink/ink245.xml"/><Relationship Id="rId107" Type="http://schemas.openxmlformats.org/officeDocument/2006/relationships/image" Target="../media/image290.png"/><Relationship Id="rId11" Type="http://schemas.openxmlformats.org/officeDocument/2006/relationships/image" Target="../media/image242.png"/><Relationship Id="rId32" Type="http://schemas.openxmlformats.org/officeDocument/2006/relationships/customXml" Target="../ink/ink253.xml"/><Relationship Id="rId37" Type="http://schemas.openxmlformats.org/officeDocument/2006/relationships/image" Target="../media/image255.png"/><Relationship Id="rId53" Type="http://schemas.openxmlformats.org/officeDocument/2006/relationships/image" Target="../media/image263.png"/><Relationship Id="rId58" Type="http://schemas.openxmlformats.org/officeDocument/2006/relationships/customXml" Target="../ink/ink266.xml"/><Relationship Id="rId74" Type="http://schemas.openxmlformats.org/officeDocument/2006/relationships/customXml" Target="../ink/ink274.xml"/><Relationship Id="rId79" Type="http://schemas.openxmlformats.org/officeDocument/2006/relationships/image" Target="../media/image276.png"/><Relationship Id="rId102" Type="http://schemas.openxmlformats.org/officeDocument/2006/relationships/customXml" Target="../ink/ink288.xml"/><Relationship Id="rId5" Type="http://schemas.openxmlformats.org/officeDocument/2006/relationships/image" Target="../media/image239.png"/><Relationship Id="rId90" Type="http://schemas.openxmlformats.org/officeDocument/2006/relationships/customXml" Target="../ink/ink282.xml"/><Relationship Id="rId95" Type="http://schemas.openxmlformats.org/officeDocument/2006/relationships/image" Target="../media/image284.png"/><Relationship Id="rId22" Type="http://schemas.openxmlformats.org/officeDocument/2006/relationships/customXml" Target="../ink/ink248.xml"/><Relationship Id="rId27" Type="http://schemas.openxmlformats.org/officeDocument/2006/relationships/image" Target="../media/image250.png"/><Relationship Id="rId43" Type="http://schemas.openxmlformats.org/officeDocument/2006/relationships/image" Target="../media/image258.png"/><Relationship Id="rId48" Type="http://schemas.openxmlformats.org/officeDocument/2006/relationships/customXml" Target="../ink/ink261.xml"/><Relationship Id="rId64" Type="http://schemas.openxmlformats.org/officeDocument/2006/relationships/customXml" Target="../ink/ink269.xml"/><Relationship Id="rId69" Type="http://schemas.openxmlformats.org/officeDocument/2006/relationships/image" Target="../media/image271.png"/><Relationship Id="rId113" Type="http://schemas.openxmlformats.org/officeDocument/2006/relationships/image" Target="../media/image293.png"/><Relationship Id="rId80" Type="http://schemas.openxmlformats.org/officeDocument/2006/relationships/customXml" Target="../ink/ink277.xml"/><Relationship Id="rId85" Type="http://schemas.openxmlformats.org/officeDocument/2006/relationships/image" Target="../media/image279.png"/><Relationship Id="rId12" Type="http://schemas.openxmlformats.org/officeDocument/2006/relationships/customXml" Target="../ink/ink243.xml"/><Relationship Id="rId17" Type="http://schemas.openxmlformats.org/officeDocument/2006/relationships/image" Target="../media/image245.png"/><Relationship Id="rId33" Type="http://schemas.openxmlformats.org/officeDocument/2006/relationships/image" Target="../media/image253.png"/><Relationship Id="rId38" Type="http://schemas.openxmlformats.org/officeDocument/2006/relationships/customXml" Target="../ink/ink256.xml"/><Relationship Id="rId59" Type="http://schemas.openxmlformats.org/officeDocument/2006/relationships/image" Target="../media/image266.png"/><Relationship Id="rId103" Type="http://schemas.openxmlformats.org/officeDocument/2006/relationships/image" Target="../media/image288.png"/><Relationship Id="rId108" Type="http://schemas.openxmlformats.org/officeDocument/2006/relationships/customXml" Target="../ink/ink291.xml"/><Relationship Id="rId54" Type="http://schemas.openxmlformats.org/officeDocument/2006/relationships/customXml" Target="../ink/ink264.xml"/><Relationship Id="rId70" Type="http://schemas.openxmlformats.org/officeDocument/2006/relationships/customXml" Target="../ink/ink272.xml"/><Relationship Id="rId75" Type="http://schemas.openxmlformats.org/officeDocument/2006/relationships/image" Target="../media/image274.png"/><Relationship Id="rId91" Type="http://schemas.openxmlformats.org/officeDocument/2006/relationships/image" Target="../media/image282.png"/><Relationship Id="rId96" Type="http://schemas.openxmlformats.org/officeDocument/2006/relationships/customXml" Target="../ink/ink285.xml"/><Relationship Id="rId1" Type="http://schemas.openxmlformats.org/officeDocument/2006/relationships/slideLayout" Target="../slideLayouts/slideLayout1.xml"/><Relationship Id="rId6" Type="http://schemas.openxmlformats.org/officeDocument/2006/relationships/customXml" Target="../ink/ink240.xml"/><Relationship Id="rId23" Type="http://schemas.openxmlformats.org/officeDocument/2006/relationships/image" Target="../media/image248.png"/><Relationship Id="rId28" Type="http://schemas.openxmlformats.org/officeDocument/2006/relationships/customXml" Target="../ink/ink251.xml"/><Relationship Id="rId49" Type="http://schemas.openxmlformats.org/officeDocument/2006/relationships/image" Target="../media/image261.png"/><Relationship Id="rId114" Type="http://schemas.openxmlformats.org/officeDocument/2006/relationships/customXml" Target="../ink/ink294.xml"/><Relationship Id="rId10" Type="http://schemas.openxmlformats.org/officeDocument/2006/relationships/customXml" Target="../ink/ink242.xml"/><Relationship Id="rId31" Type="http://schemas.openxmlformats.org/officeDocument/2006/relationships/image" Target="../media/image252.png"/><Relationship Id="rId44" Type="http://schemas.openxmlformats.org/officeDocument/2006/relationships/customXml" Target="../ink/ink259.xml"/><Relationship Id="rId52" Type="http://schemas.openxmlformats.org/officeDocument/2006/relationships/customXml" Target="../ink/ink263.xml"/><Relationship Id="rId60" Type="http://schemas.openxmlformats.org/officeDocument/2006/relationships/customXml" Target="../ink/ink267.xml"/><Relationship Id="rId65" Type="http://schemas.openxmlformats.org/officeDocument/2006/relationships/image" Target="../media/image269.png"/><Relationship Id="rId73" Type="http://schemas.openxmlformats.org/officeDocument/2006/relationships/image" Target="../media/image273.png"/><Relationship Id="rId78" Type="http://schemas.openxmlformats.org/officeDocument/2006/relationships/customXml" Target="../ink/ink276.xml"/><Relationship Id="rId81" Type="http://schemas.openxmlformats.org/officeDocument/2006/relationships/image" Target="../media/image277.png"/><Relationship Id="rId86" Type="http://schemas.openxmlformats.org/officeDocument/2006/relationships/customXml" Target="../ink/ink280.xml"/><Relationship Id="rId94" Type="http://schemas.openxmlformats.org/officeDocument/2006/relationships/customXml" Target="../ink/ink284.xml"/><Relationship Id="rId99" Type="http://schemas.openxmlformats.org/officeDocument/2006/relationships/image" Target="../media/image286.png"/><Relationship Id="rId101" Type="http://schemas.openxmlformats.org/officeDocument/2006/relationships/image" Target="../media/image287.png"/><Relationship Id="rId4" Type="http://schemas.openxmlformats.org/officeDocument/2006/relationships/customXml" Target="../ink/ink239.xml"/><Relationship Id="rId9" Type="http://schemas.openxmlformats.org/officeDocument/2006/relationships/image" Target="../media/image241.png"/><Relationship Id="rId13" Type="http://schemas.openxmlformats.org/officeDocument/2006/relationships/image" Target="../media/image243.png"/><Relationship Id="rId18" Type="http://schemas.openxmlformats.org/officeDocument/2006/relationships/customXml" Target="../ink/ink246.xml"/><Relationship Id="rId39" Type="http://schemas.openxmlformats.org/officeDocument/2006/relationships/image" Target="../media/image256.png"/><Relationship Id="rId109" Type="http://schemas.openxmlformats.org/officeDocument/2006/relationships/image" Target="../media/image291.png"/><Relationship Id="rId34" Type="http://schemas.openxmlformats.org/officeDocument/2006/relationships/customXml" Target="../ink/ink254.xml"/><Relationship Id="rId50" Type="http://schemas.openxmlformats.org/officeDocument/2006/relationships/customXml" Target="../ink/ink262.xml"/><Relationship Id="rId55" Type="http://schemas.openxmlformats.org/officeDocument/2006/relationships/image" Target="../media/image264.png"/><Relationship Id="rId76" Type="http://schemas.openxmlformats.org/officeDocument/2006/relationships/customXml" Target="../ink/ink275.xml"/><Relationship Id="rId97" Type="http://schemas.openxmlformats.org/officeDocument/2006/relationships/image" Target="../media/image285.png"/><Relationship Id="rId104" Type="http://schemas.openxmlformats.org/officeDocument/2006/relationships/customXml" Target="../ink/ink289.xml"/><Relationship Id="rId7" Type="http://schemas.openxmlformats.org/officeDocument/2006/relationships/image" Target="../media/image240.png"/><Relationship Id="rId71" Type="http://schemas.openxmlformats.org/officeDocument/2006/relationships/image" Target="../media/image272.png"/><Relationship Id="rId92" Type="http://schemas.openxmlformats.org/officeDocument/2006/relationships/customXml" Target="../ink/ink283.xml"/><Relationship Id="rId2" Type="http://schemas.openxmlformats.org/officeDocument/2006/relationships/customXml" Target="../ink/ink238.xml"/><Relationship Id="rId29" Type="http://schemas.openxmlformats.org/officeDocument/2006/relationships/image" Target="../media/image251.png"/><Relationship Id="rId24" Type="http://schemas.openxmlformats.org/officeDocument/2006/relationships/customXml" Target="../ink/ink249.xml"/><Relationship Id="rId40" Type="http://schemas.openxmlformats.org/officeDocument/2006/relationships/customXml" Target="../ink/ink257.xml"/><Relationship Id="rId45" Type="http://schemas.openxmlformats.org/officeDocument/2006/relationships/image" Target="../media/image259.png"/><Relationship Id="rId66" Type="http://schemas.openxmlformats.org/officeDocument/2006/relationships/customXml" Target="../ink/ink270.xml"/><Relationship Id="rId87" Type="http://schemas.openxmlformats.org/officeDocument/2006/relationships/image" Target="../media/image280.png"/><Relationship Id="rId110" Type="http://schemas.openxmlformats.org/officeDocument/2006/relationships/customXml" Target="../ink/ink292.xml"/><Relationship Id="rId115" Type="http://schemas.openxmlformats.org/officeDocument/2006/relationships/image" Target="../media/image294.png"/><Relationship Id="rId61" Type="http://schemas.openxmlformats.org/officeDocument/2006/relationships/image" Target="../media/image267.png"/><Relationship Id="rId82" Type="http://schemas.openxmlformats.org/officeDocument/2006/relationships/customXml" Target="../ink/ink278.xml"/><Relationship Id="rId19" Type="http://schemas.openxmlformats.org/officeDocument/2006/relationships/image" Target="../media/image246.png"/><Relationship Id="rId14" Type="http://schemas.openxmlformats.org/officeDocument/2006/relationships/customXml" Target="../ink/ink244.xml"/><Relationship Id="rId30" Type="http://schemas.openxmlformats.org/officeDocument/2006/relationships/customXml" Target="../ink/ink252.xml"/><Relationship Id="rId35" Type="http://schemas.openxmlformats.org/officeDocument/2006/relationships/image" Target="../media/image254.png"/><Relationship Id="rId56" Type="http://schemas.openxmlformats.org/officeDocument/2006/relationships/customXml" Target="../ink/ink265.xml"/><Relationship Id="rId77" Type="http://schemas.openxmlformats.org/officeDocument/2006/relationships/image" Target="../media/image275.png"/><Relationship Id="rId100" Type="http://schemas.openxmlformats.org/officeDocument/2006/relationships/customXml" Target="../ink/ink287.xml"/><Relationship Id="rId105" Type="http://schemas.openxmlformats.org/officeDocument/2006/relationships/image" Target="../media/image289.png"/><Relationship Id="rId8" Type="http://schemas.openxmlformats.org/officeDocument/2006/relationships/customXml" Target="../ink/ink241.xml"/><Relationship Id="rId51" Type="http://schemas.openxmlformats.org/officeDocument/2006/relationships/image" Target="../media/image262.png"/><Relationship Id="rId72" Type="http://schemas.openxmlformats.org/officeDocument/2006/relationships/customXml" Target="../ink/ink273.xml"/><Relationship Id="rId93" Type="http://schemas.openxmlformats.org/officeDocument/2006/relationships/image" Target="../media/image283.png"/><Relationship Id="rId98" Type="http://schemas.openxmlformats.org/officeDocument/2006/relationships/customXml" Target="../ink/ink286.xml"/><Relationship Id="rId3" Type="http://schemas.openxmlformats.org/officeDocument/2006/relationships/image" Target="../media/image238.png"/><Relationship Id="rId25" Type="http://schemas.openxmlformats.org/officeDocument/2006/relationships/image" Target="../media/image249.png"/><Relationship Id="rId46" Type="http://schemas.openxmlformats.org/officeDocument/2006/relationships/customXml" Target="../ink/ink260.xml"/><Relationship Id="rId67" Type="http://schemas.openxmlformats.org/officeDocument/2006/relationships/image" Target="../media/image270.png"/><Relationship Id="rId116" Type="http://schemas.openxmlformats.org/officeDocument/2006/relationships/customXml" Target="../ink/ink295.xml"/><Relationship Id="rId20" Type="http://schemas.openxmlformats.org/officeDocument/2006/relationships/customXml" Target="../ink/ink247.xml"/><Relationship Id="rId41" Type="http://schemas.openxmlformats.org/officeDocument/2006/relationships/image" Target="../media/image257.png"/><Relationship Id="rId62" Type="http://schemas.openxmlformats.org/officeDocument/2006/relationships/customXml" Target="../ink/ink268.xml"/><Relationship Id="rId83" Type="http://schemas.openxmlformats.org/officeDocument/2006/relationships/image" Target="../media/image278.png"/><Relationship Id="rId88" Type="http://schemas.openxmlformats.org/officeDocument/2006/relationships/customXml" Target="../ink/ink281.xml"/><Relationship Id="rId111" Type="http://schemas.openxmlformats.org/officeDocument/2006/relationships/image" Target="../media/image292.png"/><Relationship Id="rId15" Type="http://schemas.openxmlformats.org/officeDocument/2006/relationships/image" Target="../media/image244.png"/><Relationship Id="rId36" Type="http://schemas.openxmlformats.org/officeDocument/2006/relationships/customXml" Target="../ink/ink255.xml"/><Relationship Id="rId57" Type="http://schemas.openxmlformats.org/officeDocument/2006/relationships/image" Target="../media/image265.png"/><Relationship Id="rId106" Type="http://schemas.openxmlformats.org/officeDocument/2006/relationships/customXml" Target="../ink/ink290.xml"/></Relationships>
</file>

<file path=ppt/slides/_rels/slide12.xml.rels><?xml version="1.0" encoding="UTF-8" standalone="yes"?>
<Relationships xmlns="http://schemas.openxmlformats.org/package/2006/relationships"><Relationship Id="rId13" Type="http://schemas.openxmlformats.org/officeDocument/2006/relationships/customXml" Target="../ink/ink301.xml"/><Relationship Id="rId18" Type="http://schemas.openxmlformats.org/officeDocument/2006/relationships/image" Target="../media/image304.png"/><Relationship Id="rId26" Type="http://schemas.openxmlformats.org/officeDocument/2006/relationships/image" Target="../media/image308.png"/><Relationship Id="rId39" Type="http://schemas.openxmlformats.org/officeDocument/2006/relationships/customXml" Target="../ink/ink314.xml"/><Relationship Id="rId21" Type="http://schemas.openxmlformats.org/officeDocument/2006/relationships/customXml" Target="../ink/ink305.xml"/><Relationship Id="rId34" Type="http://schemas.openxmlformats.org/officeDocument/2006/relationships/image" Target="../media/image312.png"/><Relationship Id="rId42" Type="http://schemas.openxmlformats.org/officeDocument/2006/relationships/image" Target="../media/image316.png"/><Relationship Id="rId47" Type="http://schemas.openxmlformats.org/officeDocument/2006/relationships/customXml" Target="../ink/ink318.xml"/><Relationship Id="rId50" Type="http://schemas.openxmlformats.org/officeDocument/2006/relationships/image" Target="../media/image320.png"/><Relationship Id="rId55" Type="http://schemas.openxmlformats.org/officeDocument/2006/relationships/customXml" Target="../ink/ink322.xml"/><Relationship Id="rId7" Type="http://schemas.openxmlformats.org/officeDocument/2006/relationships/customXml" Target="../ink/ink298.xml"/><Relationship Id="rId2" Type="http://schemas.openxmlformats.org/officeDocument/2006/relationships/image" Target="../media/image296.emf"/><Relationship Id="rId16" Type="http://schemas.openxmlformats.org/officeDocument/2006/relationships/image" Target="../media/image303.png"/><Relationship Id="rId29" Type="http://schemas.openxmlformats.org/officeDocument/2006/relationships/customXml" Target="../ink/ink309.xml"/><Relationship Id="rId11" Type="http://schemas.openxmlformats.org/officeDocument/2006/relationships/customXml" Target="../ink/ink300.xml"/><Relationship Id="rId24" Type="http://schemas.openxmlformats.org/officeDocument/2006/relationships/image" Target="../media/image307.png"/><Relationship Id="rId32" Type="http://schemas.openxmlformats.org/officeDocument/2006/relationships/image" Target="../media/image311.png"/><Relationship Id="rId37" Type="http://schemas.openxmlformats.org/officeDocument/2006/relationships/customXml" Target="../ink/ink313.xml"/><Relationship Id="rId40" Type="http://schemas.openxmlformats.org/officeDocument/2006/relationships/image" Target="../media/image315.png"/><Relationship Id="rId45" Type="http://schemas.openxmlformats.org/officeDocument/2006/relationships/customXml" Target="../ink/ink317.xml"/><Relationship Id="rId53" Type="http://schemas.openxmlformats.org/officeDocument/2006/relationships/customXml" Target="../ink/ink321.xml"/><Relationship Id="rId5" Type="http://schemas.openxmlformats.org/officeDocument/2006/relationships/customXml" Target="../ink/ink297.xml"/><Relationship Id="rId10" Type="http://schemas.openxmlformats.org/officeDocument/2006/relationships/image" Target="../media/image300.png"/><Relationship Id="rId19" Type="http://schemas.openxmlformats.org/officeDocument/2006/relationships/customXml" Target="../ink/ink304.xml"/><Relationship Id="rId31" Type="http://schemas.openxmlformats.org/officeDocument/2006/relationships/customXml" Target="../ink/ink310.xml"/><Relationship Id="rId44" Type="http://schemas.openxmlformats.org/officeDocument/2006/relationships/image" Target="../media/image317.png"/><Relationship Id="rId52" Type="http://schemas.openxmlformats.org/officeDocument/2006/relationships/image" Target="../media/image321.png"/><Relationship Id="rId4" Type="http://schemas.openxmlformats.org/officeDocument/2006/relationships/image" Target="../media/image297.png"/><Relationship Id="rId9" Type="http://schemas.openxmlformats.org/officeDocument/2006/relationships/customXml" Target="../ink/ink299.xml"/><Relationship Id="rId14" Type="http://schemas.openxmlformats.org/officeDocument/2006/relationships/image" Target="../media/image302.png"/><Relationship Id="rId22" Type="http://schemas.openxmlformats.org/officeDocument/2006/relationships/image" Target="../media/image306.png"/><Relationship Id="rId27" Type="http://schemas.openxmlformats.org/officeDocument/2006/relationships/customXml" Target="../ink/ink308.xml"/><Relationship Id="rId30" Type="http://schemas.openxmlformats.org/officeDocument/2006/relationships/image" Target="../media/image310.png"/><Relationship Id="rId35" Type="http://schemas.openxmlformats.org/officeDocument/2006/relationships/customXml" Target="../ink/ink312.xml"/><Relationship Id="rId43" Type="http://schemas.openxmlformats.org/officeDocument/2006/relationships/customXml" Target="../ink/ink316.xml"/><Relationship Id="rId48" Type="http://schemas.openxmlformats.org/officeDocument/2006/relationships/image" Target="../media/image319.png"/><Relationship Id="rId56" Type="http://schemas.openxmlformats.org/officeDocument/2006/relationships/image" Target="../media/image323.png"/><Relationship Id="rId8" Type="http://schemas.openxmlformats.org/officeDocument/2006/relationships/image" Target="../media/image299.png"/><Relationship Id="rId51" Type="http://schemas.openxmlformats.org/officeDocument/2006/relationships/customXml" Target="../ink/ink320.xml"/><Relationship Id="rId3" Type="http://schemas.openxmlformats.org/officeDocument/2006/relationships/customXml" Target="../ink/ink296.xml"/><Relationship Id="rId12" Type="http://schemas.openxmlformats.org/officeDocument/2006/relationships/image" Target="../media/image301.png"/><Relationship Id="rId17" Type="http://schemas.openxmlformats.org/officeDocument/2006/relationships/customXml" Target="../ink/ink303.xml"/><Relationship Id="rId25" Type="http://schemas.openxmlformats.org/officeDocument/2006/relationships/customXml" Target="../ink/ink307.xml"/><Relationship Id="rId33" Type="http://schemas.openxmlformats.org/officeDocument/2006/relationships/customXml" Target="../ink/ink311.xml"/><Relationship Id="rId38" Type="http://schemas.openxmlformats.org/officeDocument/2006/relationships/image" Target="../media/image314.png"/><Relationship Id="rId46" Type="http://schemas.openxmlformats.org/officeDocument/2006/relationships/image" Target="../media/image318.png"/><Relationship Id="rId20" Type="http://schemas.openxmlformats.org/officeDocument/2006/relationships/image" Target="../media/image305.png"/><Relationship Id="rId41" Type="http://schemas.openxmlformats.org/officeDocument/2006/relationships/customXml" Target="../ink/ink315.xml"/><Relationship Id="rId54" Type="http://schemas.openxmlformats.org/officeDocument/2006/relationships/image" Target="../media/image322.png"/><Relationship Id="rId1" Type="http://schemas.openxmlformats.org/officeDocument/2006/relationships/slideLayout" Target="../slideLayouts/slideLayout1.xml"/><Relationship Id="rId6" Type="http://schemas.openxmlformats.org/officeDocument/2006/relationships/image" Target="../media/image298.png"/><Relationship Id="rId15" Type="http://schemas.openxmlformats.org/officeDocument/2006/relationships/customXml" Target="../ink/ink302.xml"/><Relationship Id="rId23" Type="http://schemas.openxmlformats.org/officeDocument/2006/relationships/customXml" Target="../ink/ink306.xml"/><Relationship Id="rId28" Type="http://schemas.openxmlformats.org/officeDocument/2006/relationships/image" Target="../media/image309.png"/><Relationship Id="rId36" Type="http://schemas.openxmlformats.org/officeDocument/2006/relationships/image" Target="../media/image313.png"/><Relationship Id="rId49" Type="http://schemas.openxmlformats.org/officeDocument/2006/relationships/customXml" Target="../ink/ink319.xml"/></Relationships>
</file>

<file path=ppt/slides/_rels/slide13.xml.rels><?xml version="1.0" encoding="UTF-8" standalone="yes"?>
<Relationships xmlns="http://schemas.openxmlformats.org/package/2006/relationships"><Relationship Id="rId117" Type="http://schemas.openxmlformats.org/officeDocument/2006/relationships/customXml" Target="../ink/ink380.xml"/><Relationship Id="rId299" Type="http://schemas.openxmlformats.org/officeDocument/2006/relationships/customXml" Target="../ink/ink471.xml"/><Relationship Id="rId21" Type="http://schemas.openxmlformats.org/officeDocument/2006/relationships/customXml" Target="../ink/ink332.xml"/><Relationship Id="rId63" Type="http://schemas.openxmlformats.org/officeDocument/2006/relationships/customXml" Target="../ink/ink353.xml"/><Relationship Id="rId159" Type="http://schemas.openxmlformats.org/officeDocument/2006/relationships/customXml" Target="../ink/ink401.xml"/><Relationship Id="rId324" Type="http://schemas.openxmlformats.org/officeDocument/2006/relationships/image" Target="../media/image485.png"/><Relationship Id="rId170" Type="http://schemas.openxmlformats.org/officeDocument/2006/relationships/image" Target="../media/image408.png"/><Relationship Id="rId226" Type="http://schemas.openxmlformats.org/officeDocument/2006/relationships/image" Target="../media/image436.png"/><Relationship Id="rId268" Type="http://schemas.openxmlformats.org/officeDocument/2006/relationships/image" Target="../media/image457.png"/><Relationship Id="rId32" Type="http://schemas.openxmlformats.org/officeDocument/2006/relationships/image" Target="../media/image339.png"/><Relationship Id="rId74" Type="http://schemas.openxmlformats.org/officeDocument/2006/relationships/image" Target="../media/image360.png"/><Relationship Id="rId128" Type="http://schemas.openxmlformats.org/officeDocument/2006/relationships/image" Target="../media/image387.png"/><Relationship Id="rId5" Type="http://schemas.openxmlformats.org/officeDocument/2006/relationships/customXml" Target="../ink/ink324.xml"/><Relationship Id="rId181" Type="http://schemas.openxmlformats.org/officeDocument/2006/relationships/customXml" Target="../ink/ink412.xml"/><Relationship Id="rId237" Type="http://schemas.openxmlformats.org/officeDocument/2006/relationships/customXml" Target="../ink/ink440.xml"/><Relationship Id="rId279" Type="http://schemas.openxmlformats.org/officeDocument/2006/relationships/customXml" Target="../ink/ink461.xml"/><Relationship Id="rId43" Type="http://schemas.openxmlformats.org/officeDocument/2006/relationships/customXml" Target="../ink/ink343.xml"/><Relationship Id="rId139" Type="http://schemas.openxmlformats.org/officeDocument/2006/relationships/customXml" Target="../ink/ink391.xml"/><Relationship Id="rId290" Type="http://schemas.openxmlformats.org/officeDocument/2006/relationships/image" Target="../media/image468.png"/><Relationship Id="rId304" Type="http://schemas.openxmlformats.org/officeDocument/2006/relationships/image" Target="../media/image475.png"/><Relationship Id="rId85" Type="http://schemas.openxmlformats.org/officeDocument/2006/relationships/customXml" Target="../ink/ink364.xml"/><Relationship Id="rId150" Type="http://schemas.openxmlformats.org/officeDocument/2006/relationships/image" Target="../media/image398.png"/><Relationship Id="rId192" Type="http://schemas.openxmlformats.org/officeDocument/2006/relationships/image" Target="../media/image419.png"/><Relationship Id="rId206" Type="http://schemas.openxmlformats.org/officeDocument/2006/relationships/image" Target="../media/image426.png"/><Relationship Id="rId248" Type="http://schemas.openxmlformats.org/officeDocument/2006/relationships/image" Target="../media/image447.png"/><Relationship Id="rId12" Type="http://schemas.openxmlformats.org/officeDocument/2006/relationships/image" Target="../media/image329.png"/><Relationship Id="rId108" Type="http://schemas.openxmlformats.org/officeDocument/2006/relationships/image" Target="../media/image377.png"/><Relationship Id="rId315" Type="http://schemas.openxmlformats.org/officeDocument/2006/relationships/customXml" Target="../ink/ink479.xml"/><Relationship Id="rId54" Type="http://schemas.openxmlformats.org/officeDocument/2006/relationships/image" Target="../media/image350.png"/><Relationship Id="rId96" Type="http://schemas.openxmlformats.org/officeDocument/2006/relationships/image" Target="../media/image371.png"/><Relationship Id="rId161" Type="http://schemas.openxmlformats.org/officeDocument/2006/relationships/customXml" Target="../ink/ink402.xml"/><Relationship Id="rId217" Type="http://schemas.openxmlformats.org/officeDocument/2006/relationships/customXml" Target="../ink/ink430.xml"/><Relationship Id="rId259" Type="http://schemas.openxmlformats.org/officeDocument/2006/relationships/customXml" Target="../ink/ink451.xml"/><Relationship Id="rId23" Type="http://schemas.openxmlformats.org/officeDocument/2006/relationships/customXml" Target="../ink/ink333.xml"/><Relationship Id="rId119" Type="http://schemas.openxmlformats.org/officeDocument/2006/relationships/customXml" Target="../ink/ink381.xml"/><Relationship Id="rId270" Type="http://schemas.openxmlformats.org/officeDocument/2006/relationships/image" Target="../media/image458.png"/><Relationship Id="rId326" Type="http://schemas.openxmlformats.org/officeDocument/2006/relationships/image" Target="../media/image486.png"/><Relationship Id="rId65" Type="http://schemas.openxmlformats.org/officeDocument/2006/relationships/customXml" Target="../ink/ink354.xml"/><Relationship Id="rId130" Type="http://schemas.openxmlformats.org/officeDocument/2006/relationships/image" Target="../media/image388.png"/><Relationship Id="rId172" Type="http://schemas.openxmlformats.org/officeDocument/2006/relationships/image" Target="../media/image409.png"/><Relationship Id="rId228" Type="http://schemas.openxmlformats.org/officeDocument/2006/relationships/image" Target="../media/image437.png"/><Relationship Id="rId281" Type="http://schemas.openxmlformats.org/officeDocument/2006/relationships/customXml" Target="../ink/ink462.xml"/><Relationship Id="rId34" Type="http://schemas.openxmlformats.org/officeDocument/2006/relationships/image" Target="../media/image340.png"/><Relationship Id="rId76" Type="http://schemas.openxmlformats.org/officeDocument/2006/relationships/image" Target="../media/image361.png"/><Relationship Id="rId141" Type="http://schemas.openxmlformats.org/officeDocument/2006/relationships/customXml" Target="../ink/ink392.xml"/><Relationship Id="rId7" Type="http://schemas.openxmlformats.org/officeDocument/2006/relationships/customXml" Target="../ink/ink325.xml"/><Relationship Id="rId162" Type="http://schemas.openxmlformats.org/officeDocument/2006/relationships/image" Target="../media/image404.png"/><Relationship Id="rId183" Type="http://schemas.openxmlformats.org/officeDocument/2006/relationships/customXml" Target="../ink/ink413.xml"/><Relationship Id="rId218" Type="http://schemas.openxmlformats.org/officeDocument/2006/relationships/image" Target="../media/image432.png"/><Relationship Id="rId239" Type="http://schemas.openxmlformats.org/officeDocument/2006/relationships/customXml" Target="../ink/ink441.xml"/><Relationship Id="rId250" Type="http://schemas.openxmlformats.org/officeDocument/2006/relationships/image" Target="../media/image448.png"/><Relationship Id="rId271" Type="http://schemas.openxmlformats.org/officeDocument/2006/relationships/customXml" Target="../ink/ink457.xml"/><Relationship Id="rId292" Type="http://schemas.openxmlformats.org/officeDocument/2006/relationships/image" Target="../media/image469.png"/><Relationship Id="rId306" Type="http://schemas.openxmlformats.org/officeDocument/2006/relationships/image" Target="../media/image476.png"/><Relationship Id="rId24" Type="http://schemas.openxmlformats.org/officeDocument/2006/relationships/image" Target="../media/image335.png"/><Relationship Id="rId45" Type="http://schemas.openxmlformats.org/officeDocument/2006/relationships/customXml" Target="../ink/ink344.xml"/><Relationship Id="rId66" Type="http://schemas.openxmlformats.org/officeDocument/2006/relationships/image" Target="../media/image356.png"/><Relationship Id="rId87" Type="http://schemas.openxmlformats.org/officeDocument/2006/relationships/customXml" Target="../ink/ink365.xml"/><Relationship Id="rId110" Type="http://schemas.openxmlformats.org/officeDocument/2006/relationships/image" Target="../media/image378.png"/><Relationship Id="rId131" Type="http://schemas.openxmlformats.org/officeDocument/2006/relationships/customXml" Target="../ink/ink387.xml"/><Relationship Id="rId152" Type="http://schemas.openxmlformats.org/officeDocument/2006/relationships/image" Target="../media/image399.png"/><Relationship Id="rId173" Type="http://schemas.openxmlformats.org/officeDocument/2006/relationships/customXml" Target="../ink/ink408.xml"/><Relationship Id="rId194" Type="http://schemas.openxmlformats.org/officeDocument/2006/relationships/image" Target="../media/image420.png"/><Relationship Id="rId208" Type="http://schemas.openxmlformats.org/officeDocument/2006/relationships/image" Target="../media/image427.png"/><Relationship Id="rId229" Type="http://schemas.openxmlformats.org/officeDocument/2006/relationships/customXml" Target="../ink/ink436.xml"/><Relationship Id="rId240" Type="http://schemas.openxmlformats.org/officeDocument/2006/relationships/image" Target="../media/image443.png"/><Relationship Id="rId261" Type="http://schemas.openxmlformats.org/officeDocument/2006/relationships/customXml" Target="../ink/ink452.xml"/><Relationship Id="rId14" Type="http://schemas.openxmlformats.org/officeDocument/2006/relationships/image" Target="../media/image330.png"/><Relationship Id="rId35" Type="http://schemas.openxmlformats.org/officeDocument/2006/relationships/customXml" Target="../ink/ink339.xml"/><Relationship Id="rId56" Type="http://schemas.openxmlformats.org/officeDocument/2006/relationships/image" Target="../media/image351.png"/><Relationship Id="rId77" Type="http://schemas.openxmlformats.org/officeDocument/2006/relationships/customXml" Target="../ink/ink360.xml"/><Relationship Id="rId100" Type="http://schemas.openxmlformats.org/officeDocument/2006/relationships/image" Target="../media/image373.png"/><Relationship Id="rId282" Type="http://schemas.openxmlformats.org/officeDocument/2006/relationships/image" Target="../media/image464.png"/><Relationship Id="rId317" Type="http://schemas.openxmlformats.org/officeDocument/2006/relationships/customXml" Target="../ink/ink480.xml"/><Relationship Id="rId8" Type="http://schemas.openxmlformats.org/officeDocument/2006/relationships/image" Target="../media/image327.png"/><Relationship Id="rId98" Type="http://schemas.openxmlformats.org/officeDocument/2006/relationships/image" Target="../media/image372.png"/><Relationship Id="rId121" Type="http://schemas.openxmlformats.org/officeDocument/2006/relationships/customXml" Target="../ink/ink382.xml"/><Relationship Id="rId142" Type="http://schemas.openxmlformats.org/officeDocument/2006/relationships/image" Target="../media/image394.png"/><Relationship Id="rId163" Type="http://schemas.openxmlformats.org/officeDocument/2006/relationships/customXml" Target="../ink/ink403.xml"/><Relationship Id="rId184" Type="http://schemas.openxmlformats.org/officeDocument/2006/relationships/image" Target="../media/image415.png"/><Relationship Id="rId219" Type="http://schemas.openxmlformats.org/officeDocument/2006/relationships/customXml" Target="../ink/ink431.xml"/><Relationship Id="rId230" Type="http://schemas.openxmlformats.org/officeDocument/2006/relationships/image" Target="../media/image438.png"/><Relationship Id="rId251" Type="http://schemas.openxmlformats.org/officeDocument/2006/relationships/customXml" Target="../ink/ink447.xml"/><Relationship Id="rId25" Type="http://schemas.openxmlformats.org/officeDocument/2006/relationships/customXml" Target="../ink/ink334.xml"/><Relationship Id="rId46" Type="http://schemas.openxmlformats.org/officeDocument/2006/relationships/image" Target="../media/image346.png"/><Relationship Id="rId67" Type="http://schemas.openxmlformats.org/officeDocument/2006/relationships/customXml" Target="../ink/ink355.xml"/><Relationship Id="rId272" Type="http://schemas.openxmlformats.org/officeDocument/2006/relationships/image" Target="../media/image459.png"/><Relationship Id="rId293" Type="http://schemas.openxmlformats.org/officeDocument/2006/relationships/customXml" Target="../ink/ink468.xml"/><Relationship Id="rId307" Type="http://schemas.openxmlformats.org/officeDocument/2006/relationships/customXml" Target="../ink/ink475.xml"/><Relationship Id="rId88" Type="http://schemas.openxmlformats.org/officeDocument/2006/relationships/image" Target="../media/image367.png"/><Relationship Id="rId111" Type="http://schemas.openxmlformats.org/officeDocument/2006/relationships/customXml" Target="../ink/ink377.xml"/><Relationship Id="rId132" Type="http://schemas.openxmlformats.org/officeDocument/2006/relationships/image" Target="../media/image389.png"/><Relationship Id="rId153" Type="http://schemas.openxmlformats.org/officeDocument/2006/relationships/customXml" Target="../ink/ink398.xml"/><Relationship Id="rId174" Type="http://schemas.openxmlformats.org/officeDocument/2006/relationships/image" Target="../media/image410.png"/><Relationship Id="rId195" Type="http://schemas.openxmlformats.org/officeDocument/2006/relationships/customXml" Target="../ink/ink419.xml"/><Relationship Id="rId209" Type="http://schemas.openxmlformats.org/officeDocument/2006/relationships/customXml" Target="../ink/ink426.xml"/><Relationship Id="rId220" Type="http://schemas.openxmlformats.org/officeDocument/2006/relationships/image" Target="../media/image433.png"/><Relationship Id="rId241" Type="http://schemas.openxmlformats.org/officeDocument/2006/relationships/customXml" Target="../ink/ink442.xml"/><Relationship Id="rId15" Type="http://schemas.openxmlformats.org/officeDocument/2006/relationships/customXml" Target="../ink/ink329.xml"/><Relationship Id="rId36" Type="http://schemas.openxmlformats.org/officeDocument/2006/relationships/image" Target="../media/image341.png"/><Relationship Id="rId57" Type="http://schemas.openxmlformats.org/officeDocument/2006/relationships/customXml" Target="../ink/ink350.xml"/><Relationship Id="rId262" Type="http://schemas.openxmlformats.org/officeDocument/2006/relationships/image" Target="../media/image454.png"/><Relationship Id="rId283" Type="http://schemas.openxmlformats.org/officeDocument/2006/relationships/customXml" Target="../ink/ink463.xml"/><Relationship Id="rId318" Type="http://schemas.openxmlformats.org/officeDocument/2006/relationships/image" Target="../media/image482.png"/><Relationship Id="rId78" Type="http://schemas.openxmlformats.org/officeDocument/2006/relationships/image" Target="../media/image362.png"/><Relationship Id="rId99" Type="http://schemas.openxmlformats.org/officeDocument/2006/relationships/customXml" Target="../ink/ink371.xml"/><Relationship Id="rId101" Type="http://schemas.openxmlformats.org/officeDocument/2006/relationships/customXml" Target="../ink/ink372.xml"/><Relationship Id="rId122" Type="http://schemas.openxmlformats.org/officeDocument/2006/relationships/image" Target="../media/image384.png"/><Relationship Id="rId143" Type="http://schemas.openxmlformats.org/officeDocument/2006/relationships/customXml" Target="../ink/ink393.xml"/><Relationship Id="rId164" Type="http://schemas.openxmlformats.org/officeDocument/2006/relationships/image" Target="../media/image405.png"/><Relationship Id="rId185" Type="http://schemas.openxmlformats.org/officeDocument/2006/relationships/customXml" Target="../ink/ink414.xml"/><Relationship Id="rId9" Type="http://schemas.openxmlformats.org/officeDocument/2006/relationships/customXml" Target="../ink/ink326.xml"/><Relationship Id="rId210" Type="http://schemas.openxmlformats.org/officeDocument/2006/relationships/image" Target="../media/image428.png"/><Relationship Id="rId26" Type="http://schemas.openxmlformats.org/officeDocument/2006/relationships/image" Target="../media/image336.png"/><Relationship Id="rId231" Type="http://schemas.openxmlformats.org/officeDocument/2006/relationships/customXml" Target="../ink/ink437.xml"/><Relationship Id="rId252" Type="http://schemas.openxmlformats.org/officeDocument/2006/relationships/image" Target="../media/image449.png"/><Relationship Id="rId273" Type="http://schemas.openxmlformats.org/officeDocument/2006/relationships/customXml" Target="../ink/ink458.xml"/><Relationship Id="rId294" Type="http://schemas.openxmlformats.org/officeDocument/2006/relationships/image" Target="../media/image470.png"/><Relationship Id="rId308" Type="http://schemas.openxmlformats.org/officeDocument/2006/relationships/image" Target="../media/image477.png"/><Relationship Id="rId47" Type="http://schemas.openxmlformats.org/officeDocument/2006/relationships/customXml" Target="../ink/ink345.xml"/><Relationship Id="rId68" Type="http://schemas.openxmlformats.org/officeDocument/2006/relationships/image" Target="../media/image357.png"/><Relationship Id="rId89" Type="http://schemas.openxmlformats.org/officeDocument/2006/relationships/customXml" Target="../ink/ink366.xml"/><Relationship Id="rId112" Type="http://schemas.openxmlformats.org/officeDocument/2006/relationships/image" Target="../media/image379.png"/><Relationship Id="rId133" Type="http://schemas.openxmlformats.org/officeDocument/2006/relationships/customXml" Target="../ink/ink388.xml"/><Relationship Id="rId154" Type="http://schemas.openxmlformats.org/officeDocument/2006/relationships/image" Target="../media/image400.png"/><Relationship Id="rId175" Type="http://schemas.openxmlformats.org/officeDocument/2006/relationships/customXml" Target="../ink/ink409.xml"/><Relationship Id="rId196" Type="http://schemas.openxmlformats.org/officeDocument/2006/relationships/image" Target="../media/image421.png"/><Relationship Id="rId200" Type="http://schemas.openxmlformats.org/officeDocument/2006/relationships/image" Target="../media/image423.png"/><Relationship Id="rId16" Type="http://schemas.openxmlformats.org/officeDocument/2006/relationships/image" Target="../media/image331.png"/><Relationship Id="rId221" Type="http://schemas.openxmlformats.org/officeDocument/2006/relationships/customXml" Target="../ink/ink432.xml"/><Relationship Id="rId242" Type="http://schemas.openxmlformats.org/officeDocument/2006/relationships/image" Target="../media/image444.png"/><Relationship Id="rId263" Type="http://schemas.openxmlformats.org/officeDocument/2006/relationships/customXml" Target="../ink/ink453.xml"/><Relationship Id="rId284" Type="http://schemas.openxmlformats.org/officeDocument/2006/relationships/image" Target="../media/image465.png"/><Relationship Id="rId319" Type="http://schemas.openxmlformats.org/officeDocument/2006/relationships/customXml" Target="../ink/ink481.xml"/><Relationship Id="rId37" Type="http://schemas.openxmlformats.org/officeDocument/2006/relationships/customXml" Target="../ink/ink340.xml"/><Relationship Id="rId58" Type="http://schemas.openxmlformats.org/officeDocument/2006/relationships/image" Target="../media/image352.png"/><Relationship Id="rId79" Type="http://schemas.openxmlformats.org/officeDocument/2006/relationships/customXml" Target="../ink/ink361.xml"/><Relationship Id="rId102" Type="http://schemas.openxmlformats.org/officeDocument/2006/relationships/image" Target="../media/image374.png"/><Relationship Id="rId123" Type="http://schemas.openxmlformats.org/officeDocument/2006/relationships/customXml" Target="../ink/ink383.xml"/><Relationship Id="rId144" Type="http://schemas.openxmlformats.org/officeDocument/2006/relationships/image" Target="../media/image395.png"/><Relationship Id="rId90" Type="http://schemas.openxmlformats.org/officeDocument/2006/relationships/image" Target="../media/image368.png"/><Relationship Id="rId165" Type="http://schemas.openxmlformats.org/officeDocument/2006/relationships/customXml" Target="../ink/ink404.xml"/><Relationship Id="rId186" Type="http://schemas.openxmlformats.org/officeDocument/2006/relationships/image" Target="../media/image416.png"/><Relationship Id="rId211" Type="http://schemas.openxmlformats.org/officeDocument/2006/relationships/customXml" Target="../ink/ink427.xml"/><Relationship Id="rId232" Type="http://schemas.openxmlformats.org/officeDocument/2006/relationships/image" Target="../media/image439.png"/><Relationship Id="rId253" Type="http://schemas.openxmlformats.org/officeDocument/2006/relationships/customXml" Target="../ink/ink448.xml"/><Relationship Id="rId274" Type="http://schemas.openxmlformats.org/officeDocument/2006/relationships/image" Target="../media/image460.png"/><Relationship Id="rId295" Type="http://schemas.openxmlformats.org/officeDocument/2006/relationships/customXml" Target="../ink/ink469.xml"/><Relationship Id="rId309" Type="http://schemas.openxmlformats.org/officeDocument/2006/relationships/customXml" Target="../ink/ink476.xml"/><Relationship Id="rId27" Type="http://schemas.openxmlformats.org/officeDocument/2006/relationships/customXml" Target="../ink/ink335.xml"/><Relationship Id="rId48" Type="http://schemas.openxmlformats.org/officeDocument/2006/relationships/image" Target="../media/image347.png"/><Relationship Id="rId69" Type="http://schemas.openxmlformats.org/officeDocument/2006/relationships/customXml" Target="../ink/ink356.xml"/><Relationship Id="rId113" Type="http://schemas.openxmlformats.org/officeDocument/2006/relationships/customXml" Target="../ink/ink378.xml"/><Relationship Id="rId134" Type="http://schemas.openxmlformats.org/officeDocument/2006/relationships/image" Target="../media/image390.png"/><Relationship Id="rId320" Type="http://schemas.openxmlformats.org/officeDocument/2006/relationships/image" Target="../media/image483.png"/><Relationship Id="rId80" Type="http://schemas.openxmlformats.org/officeDocument/2006/relationships/image" Target="../media/image363.png"/><Relationship Id="rId155" Type="http://schemas.openxmlformats.org/officeDocument/2006/relationships/customXml" Target="../ink/ink399.xml"/><Relationship Id="rId176" Type="http://schemas.openxmlformats.org/officeDocument/2006/relationships/image" Target="../media/image411.png"/><Relationship Id="rId197" Type="http://schemas.openxmlformats.org/officeDocument/2006/relationships/customXml" Target="../ink/ink420.xml"/><Relationship Id="rId201" Type="http://schemas.openxmlformats.org/officeDocument/2006/relationships/customXml" Target="../ink/ink422.xml"/><Relationship Id="rId222" Type="http://schemas.openxmlformats.org/officeDocument/2006/relationships/image" Target="../media/image434.png"/><Relationship Id="rId243" Type="http://schemas.openxmlformats.org/officeDocument/2006/relationships/customXml" Target="../ink/ink443.xml"/><Relationship Id="rId264" Type="http://schemas.openxmlformats.org/officeDocument/2006/relationships/image" Target="../media/image455.png"/><Relationship Id="rId285" Type="http://schemas.openxmlformats.org/officeDocument/2006/relationships/customXml" Target="../ink/ink464.xml"/><Relationship Id="rId17" Type="http://schemas.openxmlformats.org/officeDocument/2006/relationships/customXml" Target="../ink/ink330.xml"/><Relationship Id="rId38" Type="http://schemas.openxmlformats.org/officeDocument/2006/relationships/image" Target="../media/image342.png"/><Relationship Id="rId59" Type="http://schemas.openxmlformats.org/officeDocument/2006/relationships/customXml" Target="../ink/ink351.xml"/><Relationship Id="rId103" Type="http://schemas.openxmlformats.org/officeDocument/2006/relationships/customXml" Target="../ink/ink373.xml"/><Relationship Id="rId124" Type="http://schemas.openxmlformats.org/officeDocument/2006/relationships/image" Target="../media/image385.png"/><Relationship Id="rId310" Type="http://schemas.openxmlformats.org/officeDocument/2006/relationships/image" Target="../media/image478.png"/><Relationship Id="rId70" Type="http://schemas.openxmlformats.org/officeDocument/2006/relationships/image" Target="../media/image358.png"/><Relationship Id="rId91" Type="http://schemas.openxmlformats.org/officeDocument/2006/relationships/customXml" Target="../ink/ink367.xml"/><Relationship Id="rId145" Type="http://schemas.openxmlformats.org/officeDocument/2006/relationships/customXml" Target="../ink/ink394.xml"/><Relationship Id="rId166" Type="http://schemas.openxmlformats.org/officeDocument/2006/relationships/image" Target="../media/image406.png"/><Relationship Id="rId187" Type="http://schemas.openxmlformats.org/officeDocument/2006/relationships/customXml" Target="../ink/ink415.xml"/><Relationship Id="rId1" Type="http://schemas.openxmlformats.org/officeDocument/2006/relationships/slideLayout" Target="../slideLayouts/slideLayout1.xml"/><Relationship Id="rId212" Type="http://schemas.openxmlformats.org/officeDocument/2006/relationships/image" Target="../media/image429.png"/><Relationship Id="rId233" Type="http://schemas.openxmlformats.org/officeDocument/2006/relationships/customXml" Target="../ink/ink438.xml"/><Relationship Id="rId254" Type="http://schemas.openxmlformats.org/officeDocument/2006/relationships/image" Target="../media/image450.png"/><Relationship Id="rId28" Type="http://schemas.openxmlformats.org/officeDocument/2006/relationships/image" Target="../media/image337.png"/><Relationship Id="rId49" Type="http://schemas.openxmlformats.org/officeDocument/2006/relationships/customXml" Target="../ink/ink346.xml"/><Relationship Id="rId114" Type="http://schemas.openxmlformats.org/officeDocument/2006/relationships/image" Target="../media/image380.png"/><Relationship Id="rId275" Type="http://schemas.openxmlformats.org/officeDocument/2006/relationships/customXml" Target="../ink/ink459.xml"/><Relationship Id="rId296" Type="http://schemas.openxmlformats.org/officeDocument/2006/relationships/image" Target="../media/image471.png"/><Relationship Id="rId300" Type="http://schemas.openxmlformats.org/officeDocument/2006/relationships/image" Target="../media/image473.png"/><Relationship Id="rId60" Type="http://schemas.openxmlformats.org/officeDocument/2006/relationships/image" Target="../media/image353.png"/><Relationship Id="rId81" Type="http://schemas.openxmlformats.org/officeDocument/2006/relationships/customXml" Target="../ink/ink362.xml"/><Relationship Id="rId135" Type="http://schemas.openxmlformats.org/officeDocument/2006/relationships/customXml" Target="../ink/ink389.xml"/><Relationship Id="rId156" Type="http://schemas.openxmlformats.org/officeDocument/2006/relationships/image" Target="../media/image401.png"/><Relationship Id="rId177" Type="http://schemas.openxmlformats.org/officeDocument/2006/relationships/customXml" Target="../ink/ink410.xml"/><Relationship Id="rId198" Type="http://schemas.openxmlformats.org/officeDocument/2006/relationships/image" Target="../media/image422.png"/><Relationship Id="rId321" Type="http://schemas.openxmlformats.org/officeDocument/2006/relationships/customXml" Target="../ink/ink482.xml"/><Relationship Id="rId202" Type="http://schemas.openxmlformats.org/officeDocument/2006/relationships/image" Target="../media/image424.png"/><Relationship Id="rId223" Type="http://schemas.openxmlformats.org/officeDocument/2006/relationships/customXml" Target="../ink/ink433.xml"/><Relationship Id="rId244" Type="http://schemas.openxmlformats.org/officeDocument/2006/relationships/image" Target="../media/image445.png"/><Relationship Id="rId18" Type="http://schemas.openxmlformats.org/officeDocument/2006/relationships/image" Target="../media/image332.png"/><Relationship Id="rId39" Type="http://schemas.openxmlformats.org/officeDocument/2006/relationships/customXml" Target="../ink/ink341.xml"/><Relationship Id="rId265" Type="http://schemas.openxmlformats.org/officeDocument/2006/relationships/customXml" Target="../ink/ink454.xml"/><Relationship Id="rId286" Type="http://schemas.openxmlformats.org/officeDocument/2006/relationships/image" Target="../media/image466.png"/><Relationship Id="rId50" Type="http://schemas.openxmlformats.org/officeDocument/2006/relationships/image" Target="../media/image348.png"/><Relationship Id="rId104" Type="http://schemas.openxmlformats.org/officeDocument/2006/relationships/image" Target="../media/image375.png"/><Relationship Id="rId125" Type="http://schemas.openxmlformats.org/officeDocument/2006/relationships/customXml" Target="../ink/ink384.xml"/><Relationship Id="rId146" Type="http://schemas.openxmlformats.org/officeDocument/2006/relationships/image" Target="../media/image396.png"/><Relationship Id="rId167" Type="http://schemas.openxmlformats.org/officeDocument/2006/relationships/customXml" Target="../ink/ink405.xml"/><Relationship Id="rId188" Type="http://schemas.openxmlformats.org/officeDocument/2006/relationships/image" Target="../media/image417.png"/><Relationship Id="rId311" Type="http://schemas.openxmlformats.org/officeDocument/2006/relationships/customXml" Target="../ink/ink477.xml"/><Relationship Id="rId71" Type="http://schemas.openxmlformats.org/officeDocument/2006/relationships/customXml" Target="../ink/ink357.xml"/><Relationship Id="rId92" Type="http://schemas.openxmlformats.org/officeDocument/2006/relationships/image" Target="../media/image369.png"/><Relationship Id="rId213" Type="http://schemas.openxmlformats.org/officeDocument/2006/relationships/customXml" Target="../ink/ink428.xml"/><Relationship Id="rId234" Type="http://schemas.openxmlformats.org/officeDocument/2006/relationships/image" Target="../media/image440.png"/><Relationship Id="rId2" Type="http://schemas.openxmlformats.org/officeDocument/2006/relationships/image" Target="../media/image324.png"/><Relationship Id="rId29" Type="http://schemas.openxmlformats.org/officeDocument/2006/relationships/customXml" Target="../ink/ink336.xml"/><Relationship Id="rId255" Type="http://schemas.openxmlformats.org/officeDocument/2006/relationships/customXml" Target="../ink/ink449.xml"/><Relationship Id="rId276" Type="http://schemas.openxmlformats.org/officeDocument/2006/relationships/image" Target="../media/image461.png"/><Relationship Id="rId297" Type="http://schemas.openxmlformats.org/officeDocument/2006/relationships/customXml" Target="../ink/ink470.xml"/><Relationship Id="rId40" Type="http://schemas.openxmlformats.org/officeDocument/2006/relationships/image" Target="../media/image343.png"/><Relationship Id="rId115" Type="http://schemas.openxmlformats.org/officeDocument/2006/relationships/customXml" Target="../ink/ink379.xml"/><Relationship Id="rId136" Type="http://schemas.openxmlformats.org/officeDocument/2006/relationships/image" Target="../media/image391.png"/><Relationship Id="rId157" Type="http://schemas.openxmlformats.org/officeDocument/2006/relationships/customXml" Target="../ink/ink400.xml"/><Relationship Id="rId178" Type="http://schemas.openxmlformats.org/officeDocument/2006/relationships/image" Target="../media/image412.png"/><Relationship Id="rId301" Type="http://schemas.openxmlformats.org/officeDocument/2006/relationships/customXml" Target="../ink/ink472.xml"/><Relationship Id="rId322" Type="http://schemas.openxmlformats.org/officeDocument/2006/relationships/image" Target="../media/image484.png"/><Relationship Id="rId61" Type="http://schemas.openxmlformats.org/officeDocument/2006/relationships/customXml" Target="../ink/ink352.xml"/><Relationship Id="rId82" Type="http://schemas.openxmlformats.org/officeDocument/2006/relationships/image" Target="../media/image364.png"/><Relationship Id="rId199" Type="http://schemas.openxmlformats.org/officeDocument/2006/relationships/customXml" Target="../ink/ink421.xml"/><Relationship Id="rId203" Type="http://schemas.openxmlformats.org/officeDocument/2006/relationships/customXml" Target="../ink/ink423.xml"/><Relationship Id="rId19" Type="http://schemas.openxmlformats.org/officeDocument/2006/relationships/customXml" Target="../ink/ink331.xml"/><Relationship Id="rId224" Type="http://schemas.openxmlformats.org/officeDocument/2006/relationships/image" Target="../media/image435.png"/><Relationship Id="rId245" Type="http://schemas.openxmlformats.org/officeDocument/2006/relationships/customXml" Target="../ink/ink444.xml"/><Relationship Id="rId266" Type="http://schemas.openxmlformats.org/officeDocument/2006/relationships/image" Target="../media/image456.png"/><Relationship Id="rId287" Type="http://schemas.openxmlformats.org/officeDocument/2006/relationships/customXml" Target="../ink/ink465.xml"/><Relationship Id="rId30" Type="http://schemas.openxmlformats.org/officeDocument/2006/relationships/image" Target="../media/image338.png"/><Relationship Id="rId105" Type="http://schemas.openxmlformats.org/officeDocument/2006/relationships/customXml" Target="../ink/ink374.xml"/><Relationship Id="rId126" Type="http://schemas.openxmlformats.org/officeDocument/2006/relationships/image" Target="../media/image386.png"/><Relationship Id="rId147" Type="http://schemas.openxmlformats.org/officeDocument/2006/relationships/customXml" Target="../ink/ink395.xml"/><Relationship Id="rId168" Type="http://schemas.openxmlformats.org/officeDocument/2006/relationships/image" Target="../media/image407.png"/><Relationship Id="rId312" Type="http://schemas.openxmlformats.org/officeDocument/2006/relationships/image" Target="../media/image479.png"/><Relationship Id="rId51" Type="http://schemas.openxmlformats.org/officeDocument/2006/relationships/customXml" Target="../ink/ink347.xml"/><Relationship Id="rId72" Type="http://schemas.openxmlformats.org/officeDocument/2006/relationships/image" Target="../media/image359.png"/><Relationship Id="rId93" Type="http://schemas.openxmlformats.org/officeDocument/2006/relationships/customXml" Target="../ink/ink368.xml"/><Relationship Id="rId189" Type="http://schemas.openxmlformats.org/officeDocument/2006/relationships/customXml" Target="../ink/ink416.xml"/><Relationship Id="rId3" Type="http://schemas.openxmlformats.org/officeDocument/2006/relationships/customXml" Target="../ink/ink323.xml"/><Relationship Id="rId214" Type="http://schemas.openxmlformats.org/officeDocument/2006/relationships/image" Target="../media/image430.png"/><Relationship Id="rId235" Type="http://schemas.openxmlformats.org/officeDocument/2006/relationships/customXml" Target="../ink/ink439.xml"/><Relationship Id="rId256" Type="http://schemas.openxmlformats.org/officeDocument/2006/relationships/image" Target="../media/image451.png"/><Relationship Id="rId277" Type="http://schemas.openxmlformats.org/officeDocument/2006/relationships/customXml" Target="../ink/ink460.xml"/><Relationship Id="rId298" Type="http://schemas.openxmlformats.org/officeDocument/2006/relationships/image" Target="../media/image472.png"/><Relationship Id="rId116" Type="http://schemas.openxmlformats.org/officeDocument/2006/relationships/image" Target="../media/image381.png"/><Relationship Id="rId137" Type="http://schemas.openxmlformats.org/officeDocument/2006/relationships/customXml" Target="../ink/ink390.xml"/><Relationship Id="rId158" Type="http://schemas.openxmlformats.org/officeDocument/2006/relationships/image" Target="../media/image402.png"/><Relationship Id="rId302" Type="http://schemas.openxmlformats.org/officeDocument/2006/relationships/image" Target="../media/image474.png"/><Relationship Id="rId323" Type="http://schemas.openxmlformats.org/officeDocument/2006/relationships/customXml" Target="../ink/ink483.xml"/><Relationship Id="rId20" Type="http://schemas.openxmlformats.org/officeDocument/2006/relationships/image" Target="../media/image333.png"/><Relationship Id="rId41" Type="http://schemas.openxmlformats.org/officeDocument/2006/relationships/customXml" Target="../ink/ink342.xml"/><Relationship Id="rId62" Type="http://schemas.openxmlformats.org/officeDocument/2006/relationships/image" Target="../media/image354.png"/><Relationship Id="rId83" Type="http://schemas.openxmlformats.org/officeDocument/2006/relationships/customXml" Target="../ink/ink363.xml"/><Relationship Id="rId179" Type="http://schemas.openxmlformats.org/officeDocument/2006/relationships/customXml" Target="../ink/ink411.xml"/><Relationship Id="rId190" Type="http://schemas.openxmlformats.org/officeDocument/2006/relationships/image" Target="../media/image418.png"/><Relationship Id="rId204" Type="http://schemas.openxmlformats.org/officeDocument/2006/relationships/image" Target="../media/image425.png"/><Relationship Id="rId225" Type="http://schemas.openxmlformats.org/officeDocument/2006/relationships/customXml" Target="../ink/ink434.xml"/><Relationship Id="rId246" Type="http://schemas.openxmlformats.org/officeDocument/2006/relationships/image" Target="../media/image446.png"/><Relationship Id="rId267" Type="http://schemas.openxmlformats.org/officeDocument/2006/relationships/customXml" Target="../ink/ink455.xml"/><Relationship Id="rId288" Type="http://schemas.openxmlformats.org/officeDocument/2006/relationships/image" Target="../media/image467.png"/><Relationship Id="rId106" Type="http://schemas.openxmlformats.org/officeDocument/2006/relationships/image" Target="../media/image376.png"/><Relationship Id="rId127" Type="http://schemas.openxmlformats.org/officeDocument/2006/relationships/customXml" Target="../ink/ink385.xml"/><Relationship Id="rId313" Type="http://schemas.openxmlformats.org/officeDocument/2006/relationships/customXml" Target="../ink/ink478.xml"/><Relationship Id="rId10" Type="http://schemas.openxmlformats.org/officeDocument/2006/relationships/image" Target="../media/image328.png"/><Relationship Id="rId31" Type="http://schemas.openxmlformats.org/officeDocument/2006/relationships/customXml" Target="../ink/ink337.xml"/><Relationship Id="rId52" Type="http://schemas.openxmlformats.org/officeDocument/2006/relationships/image" Target="../media/image349.png"/><Relationship Id="rId73" Type="http://schemas.openxmlformats.org/officeDocument/2006/relationships/customXml" Target="../ink/ink358.xml"/><Relationship Id="rId94" Type="http://schemas.openxmlformats.org/officeDocument/2006/relationships/image" Target="../media/image370.png"/><Relationship Id="rId148" Type="http://schemas.openxmlformats.org/officeDocument/2006/relationships/image" Target="../media/image397.png"/><Relationship Id="rId169" Type="http://schemas.openxmlformats.org/officeDocument/2006/relationships/customXml" Target="../ink/ink406.xml"/><Relationship Id="rId4" Type="http://schemas.openxmlformats.org/officeDocument/2006/relationships/image" Target="../media/image325.png"/><Relationship Id="rId180" Type="http://schemas.openxmlformats.org/officeDocument/2006/relationships/image" Target="../media/image413.png"/><Relationship Id="rId215" Type="http://schemas.openxmlformats.org/officeDocument/2006/relationships/customXml" Target="../ink/ink429.xml"/><Relationship Id="rId236" Type="http://schemas.openxmlformats.org/officeDocument/2006/relationships/image" Target="../media/image441.png"/><Relationship Id="rId257" Type="http://schemas.openxmlformats.org/officeDocument/2006/relationships/customXml" Target="../ink/ink450.xml"/><Relationship Id="rId278" Type="http://schemas.openxmlformats.org/officeDocument/2006/relationships/image" Target="../media/image462.png"/><Relationship Id="rId303" Type="http://schemas.openxmlformats.org/officeDocument/2006/relationships/customXml" Target="../ink/ink473.xml"/><Relationship Id="rId42" Type="http://schemas.openxmlformats.org/officeDocument/2006/relationships/image" Target="../media/image344.png"/><Relationship Id="rId84" Type="http://schemas.openxmlformats.org/officeDocument/2006/relationships/image" Target="../media/image365.png"/><Relationship Id="rId138" Type="http://schemas.openxmlformats.org/officeDocument/2006/relationships/image" Target="../media/image392.png"/><Relationship Id="rId191" Type="http://schemas.openxmlformats.org/officeDocument/2006/relationships/customXml" Target="../ink/ink417.xml"/><Relationship Id="rId205" Type="http://schemas.openxmlformats.org/officeDocument/2006/relationships/customXml" Target="../ink/ink424.xml"/><Relationship Id="rId247" Type="http://schemas.openxmlformats.org/officeDocument/2006/relationships/customXml" Target="../ink/ink445.xml"/><Relationship Id="rId107" Type="http://schemas.openxmlformats.org/officeDocument/2006/relationships/customXml" Target="../ink/ink375.xml"/><Relationship Id="rId289" Type="http://schemas.openxmlformats.org/officeDocument/2006/relationships/customXml" Target="../ink/ink466.xml"/><Relationship Id="rId11" Type="http://schemas.openxmlformats.org/officeDocument/2006/relationships/customXml" Target="../ink/ink327.xml"/><Relationship Id="rId53" Type="http://schemas.openxmlformats.org/officeDocument/2006/relationships/customXml" Target="../ink/ink348.xml"/><Relationship Id="rId149" Type="http://schemas.openxmlformats.org/officeDocument/2006/relationships/customXml" Target="../ink/ink396.xml"/><Relationship Id="rId314" Type="http://schemas.openxmlformats.org/officeDocument/2006/relationships/image" Target="../media/image480.png"/><Relationship Id="rId95" Type="http://schemas.openxmlformats.org/officeDocument/2006/relationships/customXml" Target="../ink/ink369.xml"/><Relationship Id="rId160" Type="http://schemas.openxmlformats.org/officeDocument/2006/relationships/image" Target="../media/image403.png"/><Relationship Id="rId216" Type="http://schemas.openxmlformats.org/officeDocument/2006/relationships/image" Target="../media/image431.png"/><Relationship Id="rId258" Type="http://schemas.openxmlformats.org/officeDocument/2006/relationships/image" Target="../media/image452.png"/><Relationship Id="rId22" Type="http://schemas.openxmlformats.org/officeDocument/2006/relationships/image" Target="../media/image334.png"/><Relationship Id="rId64" Type="http://schemas.openxmlformats.org/officeDocument/2006/relationships/image" Target="../media/image355.png"/><Relationship Id="rId118" Type="http://schemas.openxmlformats.org/officeDocument/2006/relationships/image" Target="../media/image382.png"/><Relationship Id="rId325" Type="http://schemas.openxmlformats.org/officeDocument/2006/relationships/customXml" Target="../ink/ink484.xml"/><Relationship Id="rId171" Type="http://schemas.openxmlformats.org/officeDocument/2006/relationships/customXml" Target="../ink/ink407.xml"/><Relationship Id="rId227" Type="http://schemas.openxmlformats.org/officeDocument/2006/relationships/customXml" Target="../ink/ink435.xml"/><Relationship Id="rId269" Type="http://schemas.openxmlformats.org/officeDocument/2006/relationships/customXml" Target="../ink/ink456.xml"/><Relationship Id="rId33" Type="http://schemas.openxmlformats.org/officeDocument/2006/relationships/customXml" Target="../ink/ink338.xml"/><Relationship Id="rId129" Type="http://schemas.openxmlformats.org/officeDocument/2006/relationships/customXml" Target="../ink/ink386.xml"/><Relationship Id="rId280" Type="http://schemas.openxmlformats.org/officeDocument/2006/relationships/image" Target="../media/image463.png"/><Relationship Id="rId75" Type="http://schemas.openxmlformats.org/officeDocument/2006/relationships/customXml" Target="../ink/ink359.xml"/><Relationship Id="rId140" Type="http://schemas.openxmlformats.org/officeDocument/2006/relationships/image" Target="../media/image393.png"/><Relationship Id="rId182" Type="http://schemas.openxmlformats.org/officeDocument/2006/relationships/image" Target="../media/image414.png"/><Relationship Id="rId6" Type="http://schemas.openxmlformats.org/officeDocument/2006/relationships/image" Target="../media/image326.png"/><Relationship Id="rId238" Type="http://schemas.openxmlformats.org/officeDocument/2006/relationships/image" Target="../media/image442.png"/><Relationship Id="rId291" Type="http://schemas.openxmlformats.org/officeDocument/2006/relationships/customXml" Target="../ink/ink467.xml"/><Relationship Id="rId305" Type="http://schemas.openxmlformats.org/officeDocument/2006/relationships/customXml" Target="../ink/ink474.xml"/><Relationship Id="rId44" Type="http://schemas.openxmlformats.org/officeDocument/2006/relationships/image" Target="../media/image345.png"/><Relationship Id="rId86" Type="http://schemas.openxmlformats.org/officeDocument/2006/relationships/image" Target="../media/image366.png"/><Relationship Id="rId151" Type="http://schemas.openxmlformats.org/officeDocument/2006/relationships/customXml" Target="../ink/ink397.xml"/><Relationship Id="rId193" Type="http://schemas.openxmlformats.org/officeDocument/2006/relationships/customXml" Target="../ink/ink418.xml"/><Relationship Id="rId207" Type="http://schemas.openxmlformats.org/officeDocument/2006/relationships/customXml" Target="../ink/ink425.xml"/><Relationship Id="rId249" Type="http://schemas.openxmlformats.org/officeDocument/2006/relationships/customXml" Target="../ink/ink446.xml"/><Relationship Id="rId13" Type="http://schemas.openxmlformats.org/officeDocument/2006/relationships/customXml" Target="../ink/ink328.xml"/><Relationship Id="rId109" Type="http://schemas.openxmlformats.org/officeDocument/2006/relationships/customXml" Target="../ink/ink376.xml"/><Relationship Id="rId260" Type="http://schemas.openxmlformats.org/officeDocument/2006/relationships/image" Target="../media/image453.png"/><Relationship Id="rId316" Type="http://schemas.openxmlformats.org/officeDocument/2006/relationships/image" Target="../media/image481.png"/><Relationship Id="rId55" Type="http://schemas.openxmlformats.org/officeDocument/2006/relationships/customXml" Target="../ink/ink349.xml"/><Relationship Id="rId97" Type="http://schemas.openxmlformats.org/officeDocument/2006/relationships/customXml" Target="../ink/ink370.xml"/><Relationship Id="rId120" Type="http://schemas.openxmlformats.org/officeDocument/2006/relationships/image" Target="../media/image383.png"/></Relationships>
</file>

<file path=ppt/slides/_rels/slide14.xml.rels><?xml version="1.0" encoding="UTF-8" standalone="yes"?>
<Relationships xmlns="http://schemas.openxmlformats.org/package/2006/relationships"><Relationship Id="rId3" Type="http://schemas.openxmlformats.org/officeDocument/2006/relationships/hyperlink" Target="http://beeldbank.cultureelerfgoed.nl/alle-afbeeldingen/?mode=gallery&amp;view=horizontal&amp;q=20264975" TargetMode="External"/><Relationship Id="rId2" Type="http://schemas.openxmlformats.org/officeDocument/2006/relationships/image" Target="../media/image487.jpeg"/><Relationship Id="rId1" Type="http://schemas.openxmlformats.org/officeDocument/2006/relationships/slideLayout" Target="../slideLayouts/slideLayout1.xml"/><Relationship Id="rId5" Type="http://schemas.openxmlformats.org/officeDocument/2006/relationships/image" Target="../media/image488.png"/><Relationship Id="rId4" Type="http://schemas.openxmlformats.org/officeDocument/2006/relationships/customXml" Target="../ink/ink485.xml"/></Relationships>
</file>

<file path=ppt/slides/_rels/slide15.xml.rels><?xml version="1.0" encoding="UTF-8" standalone="yes"?>
<Relationships xmlns="http://schemas.openxmlformats.org/package/2006/relationships"><Relationship Id="rId2" Type="http://schemas.openxmlformats.org/officeDocument/2006/relationships/image" Target="../media/image48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9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3" Type="http://schemas.openxmlformats.org/officeDocument/2006/relationships/image" Target="../media/image497.png"/><Relationship Id="rId18" Type="http://schemas.openxmlformats.org/officeDocument/2006/relationships/customXml" Target="../ink/ink494.xml"/><Relationship Id="rId26" Type="http://schemas.openxmlformats.org/officeDocument/2006/relationships/customXml" Target="../ink/ink498.xml"/><Relationship Id="rId39" Type="http://schemas.openxmlformats.org/officeDocument/2006/relationships/image" Target="../media/image510.png"/><Relationship Id="rId21" Type="http://schemas.openxmlformats.org/officeDocument/2006/relationships/image" Target="../media/image501.png"/><Relationship Id="rId34" Type="http://schemas.openxmlformats.org/officeDocument/2006/relationships/customXml" Target="../ink/ink502.xml"/><Relationship Id="rId42" Type="http://schemas.openxmlformats.org/officeDocument/2006/relationships/customXml" Target="../ink/ink506.xml"/><Relationship Id="rId47" Type="http://schemas.openxmlformats.org/officeDocument/2006/relationships/image" Target="../media/image514.png"/><Relationship Id="rId7" Type="http://schemas.openxmlformats.org/officeDocument/2006/relationships/image" Target="../media/image494.png"/><Relationship Id="rId2" Type="http://schemas.openxmlformats.org/officeDocument/2006/relationships/customXml" Target="../ink/ink486.xml"/><Relationship Id="rId16" Type="http://schemas.openxmlformats.org/officeDocument/2006/relationships/customXml" Target="../ink/ink493.xml"/><Relationship Id="rId29" Type="http://schemas.openxmlformats.org/officeDocument/2006/relationships/image" Target="../media/image505.png"/><Relationship Id="rId11" Type="http://schemas.openxmlformats.org/officeDocument/2006/relationships/image" Target="../media/image496.png"/><Relationship Id="rId24" Type="http://schemas.openxmlformats.org/officeDocument/2006/relationships/customXml" Target="../ink/ink497.xml"/><Relationship Id="rId32" Type="http://schemas.openxmlformats.org/officeDocument/2006/relationships/customXml" Target="../ink/ink501.xml"/><Relationship Id="rId37" Type="http://schemas.openxmlformats.org/officeDocument/2006/relationships/image" Target="../media/image509.png"/><Relationship Id="rId40" Type="http://schemas.openxmlformats.org/officeDocument/2006/relationships/customXml" Target="../ink/ink505.xml"/><Relationship Id="rId45" Type="http://schemas.openxmlformats.org/officeDocument/2006/relationships/image" Target="../media/image513.png"/><Relationship Id="rId5" Type="http://schemas.openxmlformats.org/officeDocument/2006/relationships/image" Target="../media/image493.png"/><Relationship Id="rId15" Type="http://schemas.openxmlformats.org/officeDocument/2006/relationships/image" Target="../media/image498.png"/><Relationship Id="rId23" Type="http://schemas.openxmlformats.org/officeDocument/2006/relationships/image" Target="../media/image502.png"/><Relationship Id="rId28" Type="http://schemas.openxmlformats.org/officeDocument/2006/relationships/customXml" Target="../ink/ink499.xml"/><Relationship Id="rId36" Type="http://schemas.openxmlformats.org/officeDocument/2006/relationships/customXml" Target="../ink/ink503.xml"/><Relationship Id="rId49" Type="http://schemas.openxmlformats.org/officeDocument/2006/relationships/image" Target="../media/image515.png"/><Relationship Id="rId10" Type="http://schemas.openxmlformats.org/officeDocument/2006/relationships/customXml" Target="../ink/ink490.xml"/><Relationship Id="rId19" Type="http://schemas.openxmlformats.org/officeDocument/2006/relationships/image" Target="../media/image500.png"/><Relationship Id="rId31" Type="http://schemas.openxmlformats.org/officeDocument/2006/relationships/image" Target="../media/image506.png"/><Relationship Id="rId44" Type="http://schemas.openxmlformats.org/officeDocument/2006/relationships/customXml" Target="../ink/ink507.xml"/><Relationship Id="rId4" Type="http://schemas.openxmlformats.org/officeDocument/2006/relationships/customXml" Target="../ink/ink487.xml"/><Relationship Id="rId9" Type="http://schemas.openxmlformats.org/officeDocument/2006/relationships/image" Target="../media/image495.png"/><Relationship Id="rId14" Type="http://schemas.openxmlformats.org/officeDocument/2006/relationships/customXml" Target="../ink/ink492.xml"/><Relationship Id="rId22" Type="http://schemas.openxmlformats.org/officeDocument/2006/relationships/customXml" Target="../ink/ink496.xml"/><Relationship Id="rId27" Type="http://schemas.openxmlformats.org/officeDocument/2006/relationships/image" Target="../media/image504.png"/><Relationship Id="rId30" Type="http://schemas.openxmlformats.org/officeDocument/2006/relationships/customXml" Target="../ink/ink500.xml"/><Relationship Id="rId35" Type="http://schemas.openxmlformats.org/officeDocument/2006/relationships/image" Target="../media/image508.png"/><Relationship Id="rId43" Type="http://schemas.openxmlformats.org/officeDocument/2006/relationships/image" Target="../media/image512.png"/><Relationship Id="rId48" Type="http://schemas.openxmlformats.org/officeDocument/2006/relationships/customXml" Target="../ink/ink509.xml"/><Relationship Id="rId8" Type="http://schemas.openxmlformats.org/officeDocument/2006/relationships/customXml" Target="../ink/ink489.xml"/><Relationship Id="rId3" Type="http://schemas.openxmlformats.org/officeDocument/2006/relationships/image" Target="../media/image492.png"/><Relationship Id="rId12" Type="http://schemas.openxmlformats.org/officeDocument/2006/relationships/customXml" Target="../ink/ink491.xml"/><Relationship Id="rId17" Type="http://schemas.openxmlformats.org/officeDocument/2006/relationships/image" Target="../media/image499.png"/><Relationship Id="rId25" Type="http://schemas.openxmlformats.org/officeDocument/2006/relationships/image" Target="../media/image503.png"/><Relationship Id="rId33" Type="http://schemas.openxmlformats.org/officeDocument/2006/relationships/image" Target="../media/image507.png"/><Relationship Id="rId38" Type="http://schemas.openxmlformats.org/officeDocument/2006/relationships/customXml" Target="../ink/ink504.xml"/><Relationship Id="rId46" Type="http://schemas.openxmlformats.org/officeDocument/2006/relationships/customXml" Target="../ink/ink508.xml"/><Relationship Id="rId20" Type="http://schemas.openxmlformats.org/officeDocument/2006/relationships/customXml" Target="../ink/ink495.xml"/><Relationship Id="rId41" Type="http://schemas.openxmlformats.org/officeDocument/2006/relationships/image" Target="../media/image511.png"/><Relationship Id="rId1" Type="http://schemas.openxmlformats.org/officeDocument/2006/relationships/slideLayout" Target="../slideLayouts/slideLayout1.xml"/><Relationship Id="rId6" Type="http://schemas.openxmlformats.org/officeDocument/2006/relationships/customXml" Target="../ink/ink488.xml"/></Relationships>
</file>

<file path=ppt/slides/_rels/slide19.xml.rels><?xml version="1.0" encoding="UTF-8" standalone="yes"?>
<Relationships xmlns="http://schemas.openxmlformats.org/package/2006/relationships"><Relationship Id="rId8" Type="http://schemas.openxmlformats.org/officeDocument/2006/relationships/image" Target="../media/image519.png"/><Relationship Id="rId3" Type="http://schemas.openxmlformats.org/officeDocument/2006/relationships/customXml" Target="../ink/ink510.xml"/><Relationship Id="rId7" Type="http://schemas.openxmlformats.org/officeDocument/2006/relationships/customXml" Target="../ink/ink512.xml"/><Relationship Id="rId2" Type="http://schemas.openxmlformats.org/officeDocument/2006/relationships/image" Target="../media/image516.png"/><Relationship Id="rId1" Type="http://schemas.openxmlformats.org/officeDocument/2006/relationships/slideLayout" Target="../slideLayouts/slideLayout1.xml"/><Relationship Id="rId6" Type="http://schemas.openxmlformats.org/officeDocument/2006/relationships/image" Target="../media/image518.png"/><Relationship Id="rId5" Type="http://schemas.openxmlformats.org/officeDocument/2006/relationships/customXml" Target="../ink/ink511.xml"/><Relationship Id="rId4" Type="http://schemas.openxmlformats.org/officeDocument/2006/relationships/image" Target="../media/image5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customXml" Target="../ink/ink515.xml"/><Relationship Id="rId13" Type="http://schemas.openxmlformats.org/officeDocument/2006/relationships/image" Target="../media/image526.png"/><Relationship Id="rId3" Type="http://schemas.openxmlformats.org/officeDocument/2006/relationships/image" Target="../media/image521.png"/><Relationship Id="rId7" Type="http://schemas.openxmlformats.org/officeDocument/2006/relationships/image" Target="../media/image523.png"/><Relationship Id="rId12" Type="http://schemas.openxmlformats.org/officeDocument/2006/relationships/customXml" Target="../ink/ink517.xml"/><Relationship Id="rId2" Type="http://schemas.openxmlformats.org/officeDocument/2006/relationships/image" Target="../media/image520.png"/><Relationship Id="rId1" Type="http://schemas.openxmlformats.org/officeDocument/2006/relationships/slideLayout" Target="../slideLayouts/slideLayout1.xml"/><Relationship Id="rId6" Type="http://schemas.openxmlformats.org/officeDocument/2006/relationships/customXml" Target="../ink/ink514.xml"/><Relationship Id="rId11" Type="http://schemas.openxmlformats.org/officeDocument/2006/relationships/image" Target="../media/image525.png"/><Relationship Id="rId5" Type="http://schemas.openxmlformats.org/officeDocument/2006/relationships/image" Target="../media/image522.png"/><Relationship Id="rId15" Type="http://schemas.openxmlformats.org/officeDocument/2006/relationships/image" Target="../media/image527.png"/><Relationship Id="rId10" Type="http://schemas.openxmlformats.org/officeDocument/2006/relationships/customXml" Target="../ink/ink516.xml"/><Relationship Id="rId4" Type="http://schemas.openxmlformats.org/officeDocument/2006/relationships/customXml" Target="../ink/ink513.xml"/><Relationship Id="rId9" Type="http://schemas.openxmlformats.org/officeDocument/2006/relationships/image" Target="../media/image524.png"/><Relationship Id="rId14" Type="http://schemas.openxmlformats.org/officeDocument/2006/relationships/customXml" Target="../ink/ink518.xml"/></Relationships>
</file>

<file path=ppt/slides/_rels/slide21.xml.rels><?xml version="1.0" encoding="UTF-8" standalone="yes"?>
<Relationships xmlns="http://schemas.openxmlformats.org/package/2006/relationships"><Relationship Id="rId117" Type="http://schemas.openxmlformats.org/officeDocument/2006/relationships/customXml" Target="../ink/ink576.xml"/><Relationship Id="rId21" Type="http://schemas.openxmlformats.org/officeDocument/2006/relationships/customXml" Target="../ink/ink528.xml"/><Relationship Id="rId42" Type="http://schemas.openxmlformats.org/officeDocument/2006/relationships/image" Target="../media/image548.png"/><Relationship Id="rId63" Type="http://schemas.openxmlformats.org/officeDocument/2006/relationships/customXml" Target="../ink/ink549.xml"/><Relationship Id="rId84" Type="http://schemas.openxmlformats.org/officeDocument/2006/relationships/image" Target="../media/image569.png"/><Relationship Id="rId138" Type="http://schemas.openxmlformats.org/officeDocument/2006/relationships/image" Target="../media/image596.png"/><Relationship Id="rId159" Type="http://schemas.openxmlformats.org/officeDocument/2006/relationships/customXml" Target="../ink/ink597.xml"/><Relationship Id="rId170" Type="http://schemas.openxmlformats.org/officeDocument/2006/relationships/image" Target="../media/image612.png"/><Relationship Id="rId107" Type="http://schemas.openxmlformats.org/officeDocument/2006/relationships/customXml" Target="../ink/ink571.xml"/><Relationship Id="rId11" Type="http://schemas.openxmlformats.org/officeDocument/2006/relationships/customXml" Target="../ink/ink523.xml"/><Relationship Id="rId32" Type="http://schemas.openxmlformats.org/officeDocument/2006/relationships/image" Target="../media/image543.png"/><Relationship Id="rId53" Type="http://schemas.openxmlformats.org/officeDocument/2006/relationships/customXml" Target="../ink/ink544.xml"/><Relationship Id="rId74" Type="http://schemas.openxmlformats.org/officeDocument/2006/relationships/image" Target="../media/image564.png"/><Relationship Id="rId128" Type="http://schemas.openxmlformats.org/officeDocument/2006/relationships/image" Target="../media/image591.png"/><Relationship Id="rId149" Type="http://schemas.openxmlformats.org/officeDocument/2006/relationships/customXml" Target="../ink/ink592.xml"/><Relationship Id="rId5" Type="http://schemas.openxmlformats.org/officeDocument/2006/relationships/customXml" Target="../ink/ink520.xml"/><Relationship Id="rId95" Type="http://schemas.openxmlformats.org/officeDocument/2006/relationships/customXml" Target="../ink/ink565.xml"/><Relationship Id="rId160" Type="http://schemas.openxmlformats.org/officeDocument/2006/relationships/image" Target="../media/image607.png"/><Relationship Id="rId22" Type="http://schemas.openxmlformats.org/officeDocument/2006/relationships/image" Target="../media/image538.png"/><Relationship Id="rId43" Type="http://schemas.openxmlformats.org/officeDocument/2006/relationships/customXml" Target="../ink/ink539.xml"/><Relationship Id="rId64" Type="http://schemas.openxmlformats.org/officeDocument/2006/relationships/image" Target="../media/image559.png"/><Relationship Id="rId118" Type="http://schemas.openxmlformats.org/officeDocument/2006/relationships/image" Target="../media/image586.png"/><Relationship Id="rId139" Type="http://schemas.openxmlformats.org/officeDocument/2006/relationships/customXml" Target="../ink/ink587.xml"/><Relationship Id="rId85" Type="http://schemas.openxmlformats.org/officeDocument/2006/relationships/customXml" Target="../ink/ink560.xml"/><Relationship Id="rId150" Type="http://schemas.openxmlformats.org/officeDocument/2006/relationships/image" Target="../media/image602.png"/><Relationship Id="rId171" Type="http://schemas.openxmlformats.org/officeDocument/2006/relationships/customXml" Target="../ink/ink603.xml"/><Relationship Id="rId12" Type="http://schemas.openxmlformats.org/officeDocument/2006/relationships/image" Target="../media/image533.png"/><Relationship Id="rId33" Type="http://schemas.openxmlformats.org/officeDocument/2006/relationships/customXml" Target="../ink/ink534.xml"/><Relationship Id="rId108" Type="http://schemas.openxmlformats.org/officeDocument/2006/relationships/image" Target="../media/image581.png"/><Relationship Id="rId129" Type="http://schemas.openxmlformats.org/officeDocument/2006/relationships/customXml" Target="../ink/ink582.xml"/><Relationship Id="rId54" Type="http://schemas.openxmlformats.org/officeDocument/2006/relationships/image" Target="../media/image554.png"/><Relationship Id="rId75" Type="http://schemas.openxmlformats.org/officeDocument/2006/relationships/customXml" Target="../ink/ink555.xml"/><Relationship Id="rId96" Type="http://schemas.openxmlformats.org/officeDocument/2006/relationships/image" Target="../media/image575.png"/><Relationship Id="rId140" Type="http://schemas.openxmlformats.org/officeDocument/2006/relationships/image" Target="../media/image597.png"/><Relationship Id="rId161" Type="http://schemas.openxmlformats.org/officeDocument/2006/relationships/customXml" Target="../ink/ink598.xml"/><Relationship Id="rId6" Type="http://schemas.openxmlformats.org/officeDocument/2006/relationships/image" Target="../media/image530.png"/><Relationship Id="rId23" Type="http://schemas.openxmlformats.org/officeDocument/2006/relationships/customXml" Target="../ink/ink529.xml"/><Relationship Id="rId28" Type="http://schemas.openxmlformats.org/officeDocument/2006/relationships/image" Target="../media/image541.png"/><Relationship Id="rId49" Type="http://schemas.openxmlformats.org/officeDocument/2006/relationships/customXml" Target="../ink/ink542.xml"/><Relationship Id="rId114" Type="http://schemas.openxmlformats.org/officeDocument/2006/relationships/image" Target="../media/image584.png"/><Relationship Id="rId119" Type="http://schemas.openxmlformats.org/officeDocument/2006/relationships/customXml" Target="../ink/ink577.xml"/><Relationship Id="rId44" Type="http://schemas.openxmlformats.org/officeDocument/2006/relationships/image" Target="../media/image549.png"/><Relationship Id="rId60" Type="http://schemas.openxmlformats.org/officeDocument/2006/relationships/image" Target="../media/image557.png"/><Relationship Id="rId65" Type="http://schemas.openxmlformats.org/officeDocument/2006/relationships/customXml" Target="../ink/ink550.xml"/><Relationship Id="rId81" Type="http://schemas.openxmlformats.org/officeDocument/2006/relationships/customXml" Target="../ink/ink558.xml"/><Relationship Id="rId86" Type="http://schemas.openxmlformats.org/officeDocument/2006/relationships/image" Target="../media/image570.png"/><Relationship Id="rId130" Type="http://schemas.openxmlformats.org/officeDocument/2006/relationships/image" Target="../media/image592.png"/><Relationship Id="rId135" Type="http://schemas.openxmlformats.org/officeDocument/2006/relationships/customXml" Target="../ink/ink585.xml"/><Relationship Id="rId151" Type="http://schemas.openxmlformats.org/officeDocument/2006/relationships/customXml" Target="../ink/ink593.xml"/><Relationship Id="rId156" Type="http://schemas.openxmlformats.org/officeDocument/2006/relationships/image" Target="../media/image605.png"/><Relationship Id="rId177" Type="http://schemas.openxmlformats.org/officeDocument/2006/relationships/customXml" Target="../ink/ink606.xml"/><Relationship Id="rId172" Type="http://schemas.openxmlformats.org/officeDocument/2006/relationships/image" Target="../media/image613.png"/><Relationship Id="rId13" Type="http://schemas.openxmlformats.org/officeDocument/2006/relationships/customXml" Target="../ink/ink524.xml"/><Relationship Id="rId18" Type="http://schemas.openxmlformats.org/officeDocument/2006/relationships/image" Target="../media/image536.png"/><Relationship Id="rId39" Type="http://schemas.openxmlformats.org/officeDocument/2006/relationships/customXml" Target="../ink/ink537.xml"/><Relationship Id="rId109" Type="http://schemas.openxmlformats.org/officeDocument/2006/relationships/customXml" Target="../ink/ink572.xml"/><Relationship Id="rId34" Type="http://schemas.openxmlformats.org/officeDocument/2006/relationships/image" Target="../media/image544.png"/><Relationship Id="rId50" Type="http://schemas.openxmlformats.org/officeDocument/2006/relationships/image" Target="../media/image552.png"/><Relationship Id="rId55" Type="http://schemas.openxmlformats.org/officeDocument/2006/relationships/customXml" Target="../ink/ink545.xml"/><Relationship Id="rId76" Type="http://schemas.openxmlformats.org/officeDocument/2006/relationships/image" Target="../media/image565.png"/><Relationship Id="rId97" Type="http://schemas.openxmlformats.org/officeDocument/2006/relationships/customXml" Target="../ink/ink566.xml"/><Relationship Id="rId104" Type="http://schemas.openxmlformats.org/officeDocument/2006/relationships/image" Target="../media/image579.png"/><Relationship Id="rId120" Type="http://schemas.openxmlformats.org/officeDocument/2006/relationships/image" Target="../media/image587.png"/><Relationship Id="rId125" Type="http://schemas.openxmlformats.org/officeDocument/2006/relationships/customXml" Target="../ink/ink580.xml"/><Relationship Id="rId141" Type="http://schemas.openxmlformats.org/officeDocument/2006/relationships/customXml" Target="../ink/ink588.xml"/><Relationship Id="rId146" Type="http://schemas.openxmlformats.org/officeDocument/2006/relationships/image" Target="../media/image600.png"/><Relationship Id="rId167" Type="http://schemas.openxmlformats.org/officeDocument/2006/relationships/customXml" Target="../ink/ink601.xml"/><Relationship Id="rId7" Type="http://schemas.openxmlformats.org/officeDocument/2006/relationships/customXml" Target="../ink/ink521.xml"/><Relationship Id="rId71" Type="http://schemas.openxmlformats.org/officeDocument/2006/relationships/customXml" Target="../ink/ink553.xml"/><Relationship Id="rId92" Type="http://schemas.openxmlformats.org/officeDocument/2006/relationships/image" Target="../media/image573.png"/><Relationship Id="rId162" Type="http://schemas.openxmlformats.org/officeDocument/2006/relationships/image" Target="../media/image608.png"/><Relationship Id="rId2" Type="http://schemas.openxmlformats.org/officeDocument/2006/relationships/image" Target="../media/image528.emf"/><Relationship Id="rId29" Type="http://schemas.openxmlformats.org/officeDocument/2006/relationships/customXml" Target="../ink/ink532.xml"/><Relationship Id="rId24" Type="http://schemas.openxmlformats.org/officeDocument/2006/relationships/image" Target="../media/image539.png"/><Relationship Id="rId40" Type="http://schemas.openxmlformats.org/officeDocument/2006/relationships/image" Target="../media/image547.png"/><Relationship Id="rId45" Type="http://schemas.openxmlformats.org/officeDocument/2006/relationships/customXml" Target="../ink/ink540.xml"/><Relationship Id="rId66" Type="http://schemas.openxmlformats.org/officeDocument/2006/relationships/image" Target="../media/image560.png"/><Relationship Id="rId87" Type="http://schemas.openxmlformats.org/officeDocument/2006/relationships/customXml" Target="../ink/ink561.xml"/><Relationship Id="rId110" Type="http://schemas.openxmlformats.org/officeDocument/2006/relationships/image" Target="../media/image582.png"/><Relationship Id="rId115" Type="http://schemas.openxmlformats.org/officeDocument/2006/relationships/customXml" Target="../ink/ink575.xml"/><Relationship Id="rId131" Type="http://schemas.openxmlformats.org/officeDocument/2006/relationships/customXml" Target="../ink/ink583.xml"/><Relationship Id="rId136" Type="http://schemas.openxmlformats.org/officeDocument/2006/relationships/image" Target="../media/image595.png"/><Relationship Id="rId157" Type="http://schemas.openxmlformats.org/officeDocument/2006/relationships/customXml" Target="../ink/ink596.xml"/><Relationship Id="rId178" Type="http://schemas.openxmlformats.org/officeDocument/2006/relationships/image" Target="../media/image616.png"/><Relationship Id="rId61" Type="http://schemas.openxmlformats.org/officeDocument/2006/relationships/customXml" Target="../ink/ink548.xml"/><Relationship Id="rId82" Type="http://schemas.openxmlformats.org/officeDocument/2006/relationships/image" Target="../media/image568.png"/><Relationship Id="rId152" Type="http://schemas.openxmlformats.org/officeDocument/2006/relationships/image" Target="../media/image603.png"/><Relationship Id="rId173" Type="http://schemas.openxmlformats.org/officeDocument/2006/relationships/customXml" Target="../ink/ink604.xml"/><Relationship Id="rId19" Type="http://schemas.openxmlformats.org/officeDocument/2006/relationships/customXml" Target="../ink/ink527.xml"/><Relationship Id="rId14" Type="http://schemas.openxmlformats.org/officeDocument/2006/relationships/image" Target="../media/image534.png"/><Relationship Id="rId30" Type="http://schemas.openxmlformats.org/officeDocument/2006/relationships/image" Target="../media/image542.png"/><Relationship Id="rId35" Type="http://schemas.openxmlformats.org/officeDocument/2006/relationships/customXml" Target="../ink/ink535.xml"/><Relationship Id="rId56" Type="http://schemas.openxmlformats.org/officeDocument/2006/relationships/image" Target="../media/image555.png"/><Relationship Id="rId77" Type="http://schemas.openxmlformats.org/officeDocument/2006/relationships/customXml" Target="../ink/ink556.xml"/><Relationship Id="rId100" Type="http://schemas.openxmlformats.org/officeDocument/2006/relationships/image" Target="../media/image577.png"/><Relationship Id="rId105" Type="http://schemas.openxmlformats.org/officeDocument/2006/relationships/customXml" Target="../ink/ink570.xml"/><Relationship Id="rId126" Type="http://schemas.openxmlformats.org/officeDocument/2006/relationships/image" Target="../media/image590.png"/><Relationship Id="rId147" Type="http://schemas.openxmlformats.org/officeDocument/2006/relationships/customXml" Target="../ink/ink591.xml"/><Relationship Id="rId168" Type="http://schemas.openxmlformats.org/officeDocument/2006/relationships/image" Target="../media/image611.png"/><Relationship Id="rId8" Type="http://schemas.openxmlformats.org/officeDocument/2006/relationships/image" Target="../media/image531.png"/><Relationship Id="rId51" Type="http://schemas.openxmlformats.org/officeDocument/2006/relationships/customXml" Target="../ink/ink543.xml"/><Relationship Id="rId72" Type="http://schemas.openxmlformats.org/officeDocument/2006/relationships/image" Target="../media/image563.png"/><Relationship Id="rId93" Type="http://schemas.openxmlformats.org/officeDocument/2006/relationships/customXml" Target="../ink/ink564.xml"/><Relationship Id="rId98" Type="http://schemas.openxmlformats.org/officeDocument/2006/relationships/image" Target="../media/image576.png"/><Relationship Id="rId121" Type="http://schemas.openxmlformats.org/officeDocument/2006/relationships/customXml" Target="../ink/ink578.xml"/><Relationship Id="rId142" Type="http://schemas.openxmlformats.org/officeDocument/2006/relationships/image" Target="../media/image598.png"/><Relationship Id="rId163" Type="http://schemas.openxmlformats.org/officeDocument/2006/relationships/customXml" Target="../ink/ink599.xml"/><Relationship Id="rId3" Type="http://schemas.openxmlformats.org/officeDocument/2006/relationships/customXml" Target="../ink/ink519.xml"/><Relationship Id="rId25" Type="http://schemas.openxmlformats.org/officeDocument/2006/relationships/customXml" Target="../ink/ink530.xml"/><Relationship Id="rId46" Type="http://schemas.openxmlformats.org/officeDocument/2006/relationships/image" Target="../media/image550.png"/><Relationship Id="rId67" Type="http://schemas.openxmlformats.org/officeDocument/2006/relationships/customXml" Target="../ink/ink551.xml"/><Relationship Id="rId116" Type="http://schemas.openxmlformats.org/officeDocument/2006/relationships/image" Target="../media/image585.png"/><Relationship Id="rId137" Type="http://schemas.openxmlformats.org/officeDocument/2006/relationships/customXml" Target="../ink/ink586.xml"/><Relationship Id="rId158" Type="http://schemas.openxmlformats.org/officeDocument/2006/relationships/image" Target="../media/image606.png"/><Relationship Id="rId20" Type="http://schemas.openxmlformats.org/officeDocument/2006/relationships/image" Target="../media/image537.png"/><Relationship Id="rId41" Type="http://schemas.openxmlformats.org/officeDocument/2006/relationships/customXml" Target="../ink/ink538.xml"/><Relationship Id="rId62" Type="http://schemas.openxmlformats.org/officeDocument/2006/relationships/image" Target="../media/image558.png"/><Relationship Id="rId83" Type="http://schemas.openxmlformats.org/officeDocument/2006/relationships/customXml" Target="../ink/ink559.xml"/><Relationship Id="rId88" Type="http://schemas.openxmlformats.org/officeDocument/2006/relationships/image" Target="../media/image571.png"/><Relationship Id="rId111" Type="http://schemas.openxmlformats.org/officeDocument/2006/relationships/customXml" Target="../ink/ink573.xml"/><Relationship Id="rId132" Type="http://schemas.openxmlformats.org/officeDocument/2006/relationships/image" Target="../media/image593.png"/><Relationship Id="rId153" Type="http://schemas.openxmlformats.org/officeDocument/2006/relationships/customXml" Target="../ink/ink594.xml"/><Relationship Id="rId174" Type="http://schemas.openxmlformats.org/officeDocument/2006/relationships/image" Target="../media/image614.png"/><Relationship Id="rId179" Type="http://schemas.openxmlformats.org/officeDocument/2006/relationships/customXml" Target="../ink/ink607.xml"/><Relationship Id="rId15" Type="http://schemas.openxmlformats.org/officeDocument/2006/relationships/customXml" Target="../ink/ink525.xml"/><Relationship Id="rId36" Type="http://schemas.openxmlformats.org/officeDocument/2006/relationships/image" Target="../media/image545.png"/><Relationship Id="rId57" Type="http://schemas.openxmlformats.org/officeDocument/2006/relationships/customXml" Target="../ink/ink546.xml"/><Relationship Id="rId106" Type="http://schemas.openxmlformats.org/officeDocument/2006/relationships/image" Target="../media/image580.png"/><Relationship Id="rId127" Type="http://schemas.openxmlformats.org/officeDocument/2006/relationships/customXml" Target="../ink/ink581.xml"/><Relationship Id="rId10" Type="http://schemas.openxmlformats.org/officeDocument/2006/relationships/image" Target="../media/image532.png"/><Relationship Id="rId31" Type="http://schemas.openxmlformats.org/officeDocument/2006/relationships/customXml" Target="../ink/ink533.xml"/><Relationship Id="rId52" Type="http://schemas.openxmlformats.org/officeDocument/2006/relationships/image" Target="../media/image553.png"/><Relationship Id="rId73" Type="http://schemas.openxmlformats.org/officeDocument/2006/relationships/customXml" Target="../ink/ink554.xml"/><Relationship Id="rId78" Type="http://schemas.openxmlformats.org/officeDocument/2006/relationships/image" Target="../media/image566.png"/><Relationship Id="rId94" Type="http://schemas.openxmlformats.org/officeDocument/2006/relationships/image" Target="../media/image574.png"/><Relationship Id="rId99" Type="http://schemas.openxmlformats.org/officeDocument/2006/relationships/customXml" Target="../ink/ink567.xml"/><Relationship Id="rId101" Type="http://schemas.openxmlformats.org/officeDocument/2006/relationships/customXml" Target="../ink/ink568.xml"/><Relationship Id="rId122" Type="http://schemas.openxmlformats.org/officeDocument/2006/relationships/image" Target="../media/image588.png"/><Relationship Id="rId143" Type="http://schemas.openxmlformats.org/officeDocument/2006/relationships/customXml" Target="../ink/ink589.xml"/><Relationship Id="rId148" Type="http://schemas.openxmlformats.org/officeDocument/2006/relationships/image" Target="../media/image601.png"/><Relationship Id="rId164" Type="http://schemas.openxmlformats.org/officeDocument/2006/relationships/image" Target="../media/image609.png"/><Relationship Id="rId169" Type="http://schemas.openxmlformats.org/officeDocument/2006/relationships/customXml" Target="../ink/ink602.xml"/><Relationship Id="rId4" Type="http://schemas.openxmlformats.org/officeDocument/2006/relationships/image" Target="../media/image529.png"/><Relationship Id="rId9" Type="http://schemas.openxmlformats.org/officeDocument/2006/relationships/customXml" Target="../ink/ink522.xml"/><Relationship Id="rId180" Type="http://schemas.openxmlformats.org/officeDocument/2006/relationships/image" Target="../media/image617.png"/><Relationship Id="rId26" Type="http://schemas.openxmlformats.org/officeDocument/2006/relationships/image" Target="../media/image540.png"/><Relationship Id="rId47" Type="http://schemas.openxmlformats.org/officeDocument/2006/relationships/customXml" Target="../ink/ink541.xml"/><Relationship Id="rId68" Type="http://schemas.openxmlformats.org/officeDocument/2006/relationships/image" Target="../media/image561.png"/><Relationship Id="rId89" Type="http://schemas.openxmlformats.org/officeDocument/2006/relationships/customXml" Target="../ink/ink562.xml"/><Relationship Id="rId112" Type="http://schemas.openxmlformats.org/officeDocument/2006/relationships/image" Target="../media/image583.png"/><Relationship Id="rId133" Type="http://schemas.openxmlformats.org/officeDocument/2006/relationships/customXml" Target="../ink/ink584.xml"/><Relationship Id="rId154" Type="http://schemas.openxmlformats.org/officeDocument/2006/relationships/image" Target="../media/image604.png"/><Relationship Id="rId175" Type="http://schemas.openxmlformats.org/officeDocument/2006/relationships/customXml" Target="../ink/ink605.xml"/><Relationship Id="rId16" Type="http://schemas.openxmlformats.org/officeDocument/2006/relationships/image" Target="../media/image535.png"/><Relationship Id="rId37" Type="http://schemas.openxmlformats.org/officeDocument/2006/relationships/customXml" Target="../ink/ink536.xml"/><Relationship Id="rId58" Type="http://schemas.openxmlformats.org/officeDocument/2006/relationships/image" Target="../media/image556.png"/><Relationship Id="rId79" Type="http://schemas.openxmlformats.org/officeDocument/2006/relationships/customXml" Target="../ink/ink557.xml"/><Relationship Id="rId102" Type="http://schemas.openxmlformats.org/officeDocument/2006/relationships/image" Target="../media/image578.png"/><Relationship Id="rId123" Type="http://schemas.openxmlformats.org/officeDocument/2006/relationships/customXml" Target="../ink/ink579.xml"/><Relationship Id="rId144" Type="http://schemas.openxmlformats.org/officeDocument/2006/relationships/image" Target="../media/image599.png"/><Relationship Id="rId90" Type="http://schemas.openxmlformats.org/officeDocument/2006/relationships/image" Target="../media/image572.png"/><Relationship Id="rId165" Type="http://schemas.openxmlformats.org/officeDocument/2006/relationships/customXml" Target="../ink/ink600.xml"/><Relationship Id="rId27" Type="http://schemas.openxmlformats.org/officeDocument/2006/relationships/customXml" Target="../ink/ink531.xml"/><Relationship Id="rId48" Type="http://schemas.openxmlformats.org/officeDocument/2006/relationships/image" Target="../media/image551.png"/><Relationship Id="rId69" Type="http://schemas.openxmlformats.org/officeDocument/2006/relationships/customXml" Target="../ink/ink552.xml"/><Relationship Id="rId113" Type="http://schemas.openxmlformats.org/officeDocument/2006/relationships/customXml" Target="../ink/ink574.xml"/><Relationship Id="rId134" Type="http://schemas.openxmlformats.org/officeDocument/2006/relationships/image" Target="../media/image594.png"/><Relationship Id="rId80" Type="http://schemas.openxmlformats.org/officeDocument/2006/relationships/image" Target="../media/image567.png"/><Relationship Id="rId155" Type="http://schemas.openxmlformats.org/officeDocument/2006/relationships/customXml" Target="../ink/ink595.xml"/><Relationship Id="rId176" Type="http://schemas.openxmlformats.org/officeDocument/2006/relationships/image" Target="../media/image615.png"/><Relationship Id="rId17" Type="http://schemas.openxmlformats.org/officeDocument/2006/relationships/customXml" Target="../ink/ink526.xml"/><Relationship Id="rId38" Type="http://schemas.openxmlformats.org/officeDocument/2006/relationships/image" Target="../media/image546.png"/><Relationship Id="rId59" Type="http://schemas.openxmlformats.org/officeDocument/2006/relationships/customXml" Target="../ink/ink547.xml"/><Relationship Id="rId103" Type="http://schemas.openxmlformats.org/officeDocument/2006/relationships/customXml" Target="../ink/ink569.xml"/><Relationship Id="rId124" Type="http://schemas.openxmlformats.org/officeDocument/2006/relationships/image" Target="../media/image589.png"/><Relationship Id="rId70" Type="http://schemas.openxmlformats.org/officeDocument/2006/relationships/image" Target="../media/image562.png"/><Relationship Id="rId91" Type="http://schemas.openxmlformats.org/officeDocument/2006/relationships/customXml" Target="../ink/ink563.xml"/><Relationship Id="rId145" Type="http://schemas.openxmlformats.org/officeDocument/2006/relationships/customXml" Target="../ink/ink590.xml"/><Relationship Id="rId166" Type="http://schemas.openxmlformats.org/officeDocument/2006/relationships/image" Target="../media/image6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ustomXml" Target="../ink/ink608.xml"/><Relationship Id="rId2" Type="http://schemas.openxmlformats.org/officeDocument/2006/relationships/image" Target="../media/image618.png"/><Relationship Id="rId1" Type="http://schemas.openxmlformats.org/officeDocument/2006/relationships/slideLayout" Target="../slideLayouts/slideLayout1.xml"/><Relationship Id="rId6" Type="http://schemas.openxmlformats.org/officeDocument/2006/relationships/image" Target="../media/image620.png"/><Relationship Id="rId5" Type="http://schemas.openxmlformats.org/officeDocument/2006/relationships/customXml" Target="../ink/ink609.xml"/><Relationship Id="rId4" Type="http://schemas.openxmlformats.org/officeDocument/2006/relationships/image" Target="../media/image619.png"/></Relationships>
</file>

<file path=ppt/slides/_rels/slide23.xml.rels><?xml version="1.0" encoding="UTF-8" standalone="yes"?>
<Relationships xmlns="http://schemas.openxmlformats.org/package/2006/relationships"><Relationship Id="rId26" Type="http://schemas.openxmlformats.org/officeDocument/2006/relationships/image" Target="../media/image633.png"/><Relationship Id="rId21" Type="http://schemas.openxmlformats.org/officeDocument/2006/relationships/customXml" Target="../ink/ink619.xml"/><Relationship Id="rId42" Type="http://schemas.openxmlformats.org/officeDocument/2006/relationships/image" Target="../media/image641.png"/><Relationship Id="rId47" Type="http://schemas.openxmlformats.org/officeDocument/2006/relationships/customXml" Target="../ink/ink632.xml"/><Relationship Id="rId63" Type="http://schemas.openxmlformats.org/officeDocument/2006/relationships/customXml" Target="../ink/ink640.xml"/><Relationship Id="rId68" Type="http://schemas.openxmlformats.org/officeDocument/2006/relationships/image" Target="../media/image654.png"/><Relationship Id="rId84" Type="http://schemas.openxmlformats.org/officeDocument/2006/relationships/image" Target="../media/image662.png"/><Relationship Id="rId89" Type="http://schemas.openxmlformats.org/officeDocument/2006/relationships/customXml" Target="../ink/ink653.xml"/><Relationship Id="rId16" Type="http://schemas.openxmlformats.org/officeDocument/2006/relationships/image" Target="../media/image628.png"/><Relationship Id="rId107" Type="http://schemas.openxmlformats.org/officeDocument/2006/relationships/customXml" Target="../ink/ink662.xml"/><Relationship Id="rId11" Type="http://schemas.openxmlformats.org/officeDocument/2006/relationships/customXml" Target="../ink/ink614.xml"/><Relationship Id="rId32" Type="http://schemas.openxmlformats.org/officeDocument/2006/relationships/image" Target="../media/image636.png"/><Relationship Id="rId37" Type="http://schemas.openxmlformats.org/officeDocument/2006/relationships/customXml" Target="../ink/ink627.xml"/><Relationship Id="rId53" Type="http://schemas.openxmlformats.org/officeDocument/2006/relationships/customXml" Target="../ink/ink635.xml"/><Relationship Id="rId58" Type="http://schemas.openxmlformats.org/officeDocument/2006/relationships/image" Target="../media/image649.png"/><Relationship Id="rId74" Type="http://schemas.openxmlformats.org/officeDocument/2006/relationships/image" Target="../media/image657.png"/><Relationship Id="rId79" Type="http://schemas.openxmlformats.org/officeDocument/2006/relationships/customXml" Target="../ink/ink648.xml"/><Relationship Id="rId102" Type="http://schemas.openxmlformats.org/officeDocument/2006/relationships/image" Target="../media/image671.png"/><Relationship Id="rId5" Type="http://schemas.openxmlformats.org/officeDocument/2006/relationships/customXml" Target="../ink/ink611.xml"/><Relationship Id="rId90" Type="http://schemas.openxmlformats.org/officeDocument/2006/relationships/image" Target="../media/image665.png"/><Relationship Id="rId95" Type="http://schemas.openxmlformats.org/officeDocument/2006/relationships/customXml" Target="../ink/ink656.xml"/><Relationship Id="rId22" Type="http://schemas.openxmlformats.org/officeDocument/2006/relationships/image" Target="../media/image631.png"/><Relationship Id="rId27" Type="http://schemas.openxmlformats.org/officeDocument/2006/relationships/customXml" Target="../ink/ink622.xml"/><Relationship Id="rId43" Type="http://schemas.openxmlformats.org/officeDocument/2006/relationships/customXml" Target="../ink/ink630.xml"/><Relationship Id="rId48" Type="http://schemas.openxmlformats.org/officeDocument/2006/relationships/image" Target="../media/image644.png"/><Relationship Id="rId64" Type="http://schemas.openxmlformats.org/officeDocument/2006/relationships/image" Target="../media/image652.png"/><Relationship Id="rId69" Type="http://schemas.openxmlformats.org/officeDocument/2006/relationships/customXml" Target="../ink/ink643.xml"/><Relationship Id="rId80" Type="http://schemas.openxmlformats.org/officeDocument/2006/relationships/image" Target="../media/image660.png"/><Relationship Id="rId85" Type="http://schemas.openxmlformats.org/officeDocument/2006/relationships/customXml" Target="../ink/ink651.xml"/><Relationship Id="rId12" Type="http://schemas.openxmlformats.org/officeDocument/2006/relationships/image" Target="../media/image626.png"/><Relationship Id="rId17" Type="http://schemas.openxmlformats.org/officeDocument/2006/relationships/customXml" Target="../ink/ink617.xml"/><Relationship Id="rId33" Type="http://schemas.openxmlformats.org/officeDocument/2006/relationships/customXml" Target="../ink/ink625.xml"/><Relationship Id="rId38" Type="http://schemas.openxmlformats.org/officeDocument/2006/relationships/image" Target="../media/image639.png"/><Relationship Id="rId59" Type="http://schemas.openxmlformats.org/officeDocument/2006/relationships/customXml" Target="../ink/ink638.xml"/><Relationship Id="rId103" Type="http://schemas.openxmlformats.org/officeDocument/2006/relationships/customXml" Target="../ink/ink660.xml"/><Relationship Id="rId108" Type="http://schemas.openxmlformats.org/officeDocument/2006/relationships/image" Target="../media/image674.png"/><Relationship Id="rId54" Type="http://schemas.openxmlformats.org/officeDocument/2006/relationships/image" Target="../media/image647.png"/><Relationship Id="rId70" Type="http://schemas.openxmlformats.org/officeDocument/2006/relationships/image" Target="../media/image655.png"/><Relationship Id="rId75" Type="http://schemas.openxmlformats.org/officeDocument/2006/relationships/customXml" Target="../ink/ink646.xml"/><Relationship Id="rId91" Type="http://schemas.openxmlformats.org/officeDocument/2006/relationships/customXml" Target="../ink/ink654.xml"/><Relationship Id="rId96" Type="http://schemas.openxmlformats.org/officeDocument/2006/relationships/image" Target="../media/image668.png"/><Relationship Id="rId1" Type="http://schemas.openxmlformats.org/officeDocument/2006/relationships/slideLayout" Target="../slideLayouts/slideLayout1.xml"/><Relationship Id="rId6" Type="http://schemas.openxmlformats.org/officeDocument/2006/relationships/image" Target="../media/image623.png"/><Relationship Id="rId15" Type="http://schemas.openxmlformats.org/officeDocument/2006/relationships/customXml" Target="../ink/ink616.xml"/><Relationship Id="rId23" Type="http://schemas.openxmlformats.org/officeDocument/2006/relationships/customXml" Target="../ink/ink620.xml"/><Relationship Id="rId28" Type="http://schemas.openxmlformats.org/officeDocument/2006/relationships/image" Target="../media/image634.png"/><Relationship Id="rId36" Type="http://schemas.openxmlformats.org/officeDocument/2006/relationships/image" Target="../media/image638.png"/><Relationship Id="rId49" Type="http://schemas.openxmlformats.org/officeDocument/2006/relationships/customXml" Target="../ink/ink633.xml"/><Relationship Id="rId57" Type="http://schemas.openxmlformats.org/officeDocument/2006/relationships/customXml" Target="../ink/ink637.xml"/><Relationship Id="rId106" Type="http://schemas.openxmlformats.org/officeDocument/2006/relationships/image" Target="../media/image673.png"/><Relationship Id="rId10" Type="http://schemas.openxmlformats.org/officeDocument/2006/relationships/image" Target="../media/image625.png"/><Relationship Id="rId31" Type="http://schemas.openxmlformats.org/officeDocument/2006/relationships/customXml" Target="../ink/ink624.xml"/><Relationship Id="rId44" Type="http://schemas.openxmlformats.org/officeDocument/2006/relationships/image" Target="../media/image642.png"/><Relationship Id="rId52" Type="http://schemas.openxmlformats.org/officeDocument/2006/relationships/image" Target="../media/image646.png"/><Relationship Id="rId60" Type="http://schemas.openxmlformats.org/officeDocument/2006/relationships/image" Target="../media/image650.png"/><Relationship Id="rId65" Type="http://schemas.openxmlformats.org/officeDocument/2006/relationships/customXml" Target="../ink/ink641.xml"/><Relationship Id="rId73" Type="http://schemas.openxmlformats.org/officeDocument/2006/relationships/customXml" Target="../ink/ink645.xml"/><Relationship Id="rId78" Type="http://schemas.openxmlformats.org/officeDocument/2006/relationships/image" Target="../media/image659.png"/><Relationship Id="rId81" Type="http://schemas.openxmlformats.org/officeDocument/2006/relationships/customXml" Target="../ink/ink649.xml"/><Relationship Id="rId86" Type="http://schemas.openxmlformats.org/officeDocument/2006/relationships/image" Target="../media/image663.png"/><Relationship Id="rId94" Type="http://schemas.openxmlformats.org/officeDocument/2006/relationships/image" Target="../media/image667.png"/><Relationship Id="rId99" Type="http://schemas.openxmlformats.org/officeDocument/2006/relationships/customXml" Target="../ink/ink658.xml"/><Relationship Id="rId101" Type="http://schemas.openxmlformats.org/officeDocument/2006/relationships/customXml" Target="../ink/ink659.xml"/><Relationship Id="rId4" Type="http://schemas.openxmlformats.org/officeDocument/2006/relationships/image" Target="../media/image622.png"/><Relationship Id="rId9" Type="http://schemas.openxmlformats.org/officeDocument/2006/relationships/customXml" Target="../ink/ink613.xml"/><Relationship Id="rId13" Type="http://schemas.openxmlformats.org/officeDocument/2006/relationships/customXml" Target="../ink/ink615.xml"/><Relationship Id="rId18" Type="http://schemas.openxmlformats.org/officeDocument/2006/relationships/image" Target="../media/image629.png"/><Relationship Id="rId39" Type="http://schemas.openxmlformats.org/officeDocument/2006/relationships/customXml" Target="../ink/ink628.xml"/><Relationship Id="rId109" Type="http://schemas.openxmlformats.org/officeDocument/2006/relationships/customXml" Target="../ink/ink663.xml"/><Relationship Id="rId34" Type="http://schemas.openxmlformats.org/officeDocument/2006/relationships/image" Target="../media/image637.png"/><Relationship Id="rId50" Type="http://schemas.openxmlformats.org/officeDocument/2006/relationships/image" Target="../media/image645.png"/><Relationship Id="rId55" Type="http://schemas.openxmlformats.org/officeDocument/2006/relationships/customXml" Target="../ink/ink636.xml"/><Relationship Id="rId76" Type="http://schemas.openxmlformats.org/officeDocument/2006/relationships/image" Target="../media/image658.png"/><Relationship Id="rId97" Type="http://schemas.openxmlformats.org/officeDocument/2006/relationships/customXml" Target="../ink/ink657.xml"/><Relationship Id="rId104" Type="http://schemas.openxmlformats.org/officeDocument/2006/relationships/image" Target="../media/image672.png"/><Relationship Id="rId7" Type="http://schemas.openxmlformats.org/officeDocument/2006/relationships/customXml" Target="../ink/ink612.xml"/><Relationship Id="rId71" Type="http://schemas.openxmlformats.org/officeDocument/2006/relationships/customXml" Target="../ink/ink644.xml"/><Relationship Id="rId92" Type="http://schemas.openxmlformats.org/officeDocument/2006/relationships/image" Target="../media/image666.png"/><Relationship Id="rId2" Type="http://schemas.openxmlformats.org/officeDocument/2006/relationships/image" Target="../media/image621.emf"/><Relationship Id="rId29" Type="http://schemas.openxmlformats.org/officeDocument/2006/relationships/customXml" Target="../ink/ink623.xml"/><Relationship Id="rId24" Type="http://schemas.openxmlformats.org/officeDocument/2006/relationships/image" Target="../media/image632.png"/><Relationship Id="rId40" Type="http://schemas.openxmlformats.org/officeDocument/2006/relationships/image" Target="../media/image640.png"/><Relationship Id="rId45" Type="http://schemas.openxmlformats.org/officeDocument/2006/relationships/customXml" Target="../ink/ink631.xml"/><Relationship Id="rId66" Type="http://schemas.openxmlformats.org/officeDocument/2006/relationships/image" Target="../media/image653.png"/><Relationship Id="rId87" Type="http://schemas.openxmlformats.org/officeDocument/2006/relationships/customXml" Target="../ink/ink652.xml"/><Relationship Id="rId110" Type="http://schemas.openxmlformats.org/officeDocument/2006/relationships/image" Target="../media/image675.png"/><Relationship Id="rId61" Type="http://schemas.openxmlformats.org/officeDocument/2006/relationships/customXml" Target="../ink/ink639.xml"/><Relationship Id="rId82" Type="http://schemas.openxmlformats.org/officeDocument/2006/relationships/image" Target="../media/image661.png"/><Relationship Id="rId19" Type="http://schemas.openxmlformats.org/officeDocument/2006/relationships/customXml" Target="../ink/ink618.xml"/><Relationship Id="rId14" Type="http://schemas.openxmlformats.org/officeDocument/2006/relationships/image" Target="../media/image627.png"/><Relationship Id="rId30" Type="http://schemas.openxmlformats.org/officeDocument/2006/relationships/image" Target="../media/image635.png"/><Relationship Id="rId35" Type="http://schemas.openxmlformats.org/officeDocument/2006/relationships/customXml" Target="../ink/ink626.xml"/><Relationship Id="rId56" Type="http://schemas.openxmlformats.org/officeDocument/2006/relationships/image" Target="../media/image648.png"/><Relationship Id="rId77" Type="http://schemas.openxmlformats.org/officeDocument/2006/relationships/customXml" Target="../ink/ink647.xml"/><Relationship Id="rId100" Type="http://schemas.openxmlformats.org/officeDocument/2006/relationships/image" Target="../media/image670.png"/><Relationship Id="rId105" Type="http://schemas.openxmlformats.org/officeDocument/2006/relationships/customXml" Target="../ink/ink661.xml"/><Relationship Id="rId8" Type="http://schemas.openxmlformats.org/officeDocument/2006/relationships/image" Target="../media/image624.png"/><Relationship Id="rId51" Type="http://schemas.openxmlformats.org/officeDocument/2006/relationships/customXml" Target="../ink/ink634.xml"/><Relationship Id="rId72" Type="http://schemas.openxmlformats.org/officeDocument/2006/relationships/image" Target="../media/image656.png"/><Relationship Id="rId93" Type="http://schemas.openxmlformats.org/officeDocument/2006/relationships/customXml" Target="../ink/ink655.xml"/><Relationship Id="rId98" Type="http://schemas.openxmlformats.org/officeDocument/2006/relationships/image" Target="../media/image669.png"/><Relationship Id="rId3" Type="http://schemas.openxmlformats.org/officeDocument/2006/relationships/customXml" Target="../ink/ink610.xml"/><Relationship Id="rId25" Type="http://schemas.openxmlformats.org/officeDocument/2006/relationships/customXml" Target="../ink/ink621.xml"/><Relationship Id="rId46" Type="http://schemas.openxmlformats.org/officeDocument/2006/relationships/image" Target="../media/image643.png"/><Relationship Id="rId67" Type="http://schemas.openxmlformats.org/officeDocument/2006/relationships/customXml" Target="../ink/ink642.xml"/><Relationship Id="rId20" Type="http://schemas.openxmlformats.org/officeDocument/2006/relationships/image" Target="../media/image630.png"/><Relationship Id="rId41" Type="http://schemas.openxmlformats.org/officeDocument/2006/relationships/customXml" Target="../ink/ink629.xml"/><Relationship Id="rId62" Type="http://schemas.openxmlformats.org/officeDocument/2006/relationships/image" Target="../media/image651.png"/><Relationship Id="rId83" Type="http://schemas.openxmlformats.org/officeDocument/2006/relationships/customXml" Target="../ink/ink650.xml"/><Relationship Id="rId88" Type="http://schemas.openxmlformats.org/officeDocument/2006/relationships/image" Target="../media/image664.png"/></Relationships>
</file>

<file path=ppt/slides/_rels/slide24.xml.rels><?xml version="1.0" encoding="UTF-8" standalone="yes"?>
<Relationships xmlns="http://schemas.openxmlformats.org/package/2006/relationships"><Relationship Id="rId8" Type="http://schemas.openxmlformats.org/officeDocument/2006/relationships/image" Target="../media/image678.png"/><Relationship Id="rId13" Type="http://schemas.openxmlformats.org/officeDocument/2006/relationships/customXml" Target="../ink/ink669.xml"/><Relationship Id="rId18" Type="http://schemas.openxmlformats.org/officeDocument/2006/relationships/image" Target="../media/image683.png"/><Relationship Id="rId26" Type="http://schemas.openxmlformats.org/officeDocument/2006/relationships/image" Target="../media/image687.png"/><Relationship Id="rId3" Type="http://schemas.openxmlformats.org/officeDocument/2006/relationships/customXml" Target="../ink/ink664.xml"/><Relationship Id="rId21" Type="http://schemas.openxmlformats.org/officeDocument/2006/relationships/customXml" Target="../ink/ink673.xml"/><Relationship Id="rId7" Type="http://schemas.openxmlformats.org/officeDocument/2006/relationships/customXml" Target="../ink/ink666.xml"/><Relationship Id="rId12" Type="http://schemas.openxmlformats.org/officeDocument/2006/relationships/image" Target="../media/image680.png"/><Relationship Id="rId17" Type="http://schemas.openxmlformats.org/officeDocument/2006/relationships/customXml" Target="../ink/ink671.xml"/><Relationship Id="rId25" Type="http://schemas.openxmlformats.org/officeDocument/2006/relationships/customXml" Target="../ink/ink675.xml"/><Relationship Id="rId2" Type="http://schemas.openxmlformats.org/officeDocument/2006/relationships/image" Target="../media/image676.png"/><Relationship Id="rId16" Type="http://schemas.openxmlformats.org/officeDocument/2006/relationships/image" Target="../media/image682.png"/><Relationship Id="rId20" Type="http://schemas.openxmlformats.org/officeDocument/2006/relationships/image" Target="../media/image684.png"/><Relationship Id="rId29" Type="http://schemas.openxmlformats.org/officeDocument/2006/relationships/customXml" Target="../ink/ink677.xml"/><Relationship Id="rId1" Type="http://schemas.openxmlformats.org/officeDocument/2006/relationships/slideLayout" Target="../slideLayouts/slideLayout1.xml"/><Relationship Id="rId6" Type="http://schemas.openxmlformats.org/officeDocument/2006/relationships/image" Target="../media/image677.png"/><Relationship Id="rId11" Type="http://schemas.openxmlformats.org/officeDocument/2006/relationships/customXml" Target="../ink/ink668.xml"/><Relationship Id="rId24" Type="http://schemas.openxmlformats.org/officeDocument/2006/relationships/image" Target="../media/image686.png"/><Relationship Id="rId32" Type="http://schemas.openxmlformats.org/officeDocument/2006/relationships/image" Target="../media/image690.png"/><Relationship Id="rId5" Type="http://schemas.openxmlformats.org/officeDocument/2006/relationships/customXml" Target="../ink/ink665.xml"/><Relationship Id="rId15" Type="http://schemas.openxmlformats.org/officeDocument/2006/relationships/customXml" Target="../ink/ink670.xml"/><Relationship Id="rId23" Type="http://schemas.openxmlformats.org/officeDocument/2006/relationships/customXml" Target="../ink/ink674.xml"/><Relationship Id="rId28" Type="http://schemas.openxmlformats.org/officeDocument/2006/relationships/image" Target="../media/image688.png"/><Relationship Id="rId10" Type="http://schemas.openxmlformats.org/officeDocument/2006/relationships/image" Target="../media/image679.png"/><Relationship Id="rId19" Type="http://schemas.openxmlformats.org/officeDocument/2006/relationships/customXml" Target="../ink/ink672.xml"/><Relationship Id="rId31" Type="http://schemas.openxmlformats.org/officeDocument/2006/relationships/customXml" Target="../ink/ink678.xml"/><Relationship Id="rId4" Type="http://schemas.openxmlformats.org/officeDocument/2006/relationships/image" Target="../media/image565.png"/><Relationship Id="rId9" Type="http://schemas.openxmlformats.org/officeDocument/2006/relationships/customXml" Target="../ink/ink667.xml"/><Relationship Id="rId14" Type="http://schemas.openxmlformats.org/officeDocument/2006/relationships/image" Target="../media/image681.png"/><Relationship Id="rId22" Type="http://schemas.openxmlformats.org/officeDocument/2006/relationships/image" Target="../media/image685.png"/><Relationship Id="rId27" Type="http://schemas.openxmlformats.org/officeDocument/2006/relationships/customXml" Target="../ink/ink676.xml"/><Relationship Id="rId30" Type="http://schemas.openxmlformats.org/officeDocument/2006/relationships/image" Target="../media/image68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commons.wikimedia.org/wiki/File:Gordon_tullock.jpg" TargetMode="External"/><Relationship Id="rId2" Type="http://schemas.openxmlformats.org/officeDocument/2006/relationships/hyperlink" Target="https://en.wikipedia.org/wiki/User:Joshuapaquin" TargetMode="External"/><Relationship Id="rId1" Type="http://schemas.openxmlformats.org/officeDocument/2006/relationships/slideLayout" Target="../slideLayouts/slideLayout1.xml"/><Relationship Id="rId6" Type="http://schemas.openxmlformats.org/officeDocument/2006/relationships/image" Target="../media/image692.png"/><Relationship Id="rId5" Type="http://schemas.openxmlformats.org/officeDocument/2006/relationships/image" Target="../media/image691.jpeg"/><Relationship Id="rId4" Type="http://schemas.openxmlformats.org/officeDocument/2006/relationships/hyperlink" Target="https://creativecommons.org/licenses/by-sa/3.0/legalcod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ommons.wikimedia.org/wiki/File:Gordon_tullock.jpg" TargetMode="External"/><Relationship Id="rId2" Type="http://schemas.openxmlformats.org/officeDocument/2006/relationships/hyperlink" Target="https://en.wikipedia.org/wiki/User:Joshuapaquin" TargetMode="External"/><Relationship Id="rId1" Type="http://schemas.openxmlformats.org/officeDocument/2006/relationships/slideLayout" Target="../slideLayouts/slideLayout1.xml"/><Relationship Id="rId6" Type="http://schemas.openxmlformats.org/officeDocument/2006/relationships/image" Target="../media/image694.jpeg"/><Relationship Id="rId5" Type="http://schemas.openxmlformats.org/officeDocument/2006/relationships/image" Target="../media/image693.gif"/><Relationship Id="rId4" Type="http://schemas.openxmlformats.org/officeDocument/2006/relationships/hyperlink" Target="https://creativecommons.org/licenses/by-sa/3.0/legalcod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96.png"/><Relationship Id="rId2" Type="http://schemas.openxmlformats.org/officeDocument/2006/relationships/image" Target="../media/image695.jpg"/><Relationship Id="rId1" Type="http://schemas.openxmlformats.org/officeDocument/2006/relationships/slideLayout" Target="../slideLayouts/slideLayout1.xml"/><Relationship Id="rId4" Type="http://schemas.openxmlformats.org/officeDocument/2006/relationships/image" Target="../media/image697.png"/></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customXml" Target="../ink/ink6.xml"/><Relationship Id="rId1" Type="http://schemas.openxmlformats.org/officeDocument/2006/relationships/slideLayout" Target="../slideLayouts/slideLayout1.xml"/><Relationship Id="rId6" Type="http://schemas.openxmlformats.org/officeDocument/2006/relationships/customXml" Target="../ink/ink8.xm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17" Type="http://schemas.openxmlformats.org/officeDocument/2006/relationships/image" Target="../media/image69.png"/><Relationship Id="rId21" Type="http://schemas.openxmlformats.org/officeDocument/2006/relationships/image" Target="../media/image21.png"/><Relationship Id="rId42" Type="http://schemas.openxmlformats.org/officeDocument/2006/relationships/customXml" Target="../ink/ink31.xml"/><Relationship Id="rId63" Type="http://schemas.openxmlformats.org/officeDocument/2006/relationships/image" Target="../media/image42.png"/><Relationship Id="rId84" Type="http://schemas.openxmlformats.org/officeDocument/2006/relationships/customXml" Target="../ink/ink52.xml"/><Relationship Id="rId138" Type="http://schemas.openxmlformats.org/officeDocument/2006/relationships/customXml" Target="../ink/ink79.xml"/><Relationship Id="rId159" Type="http://schemas.openxmlformats.org/officeDocument/2006/relationships/image" Target="../media/image90.png"/><Relationship Id="rId107" Type="http://schemas.openxmlformats.org/officeDocument/2006/relationships/image" Target="../media/image64.png"/><Relationship Id="rId11" Type="http://schemas.openxmlformats.org/officeDocument/2006/relationships/image" Target="../media/image16.png"/><Relationship Id="rId32" Type="http://schemas.openxmlformats.org/officeDocument/2006/relationships/customXml" Target="../ink/ink26.xml"/><Relationship Id="rId53" Type="http://schemas.openxmlformats.org/officeDocument/2006/relationships/image" Target="../media/image37.png"/><Relationship Id="rId74" Type="http://schemas.openxmlformats.org/officeDocument/2006/relationships/customXml" Target="../ink/ink47.xml"/><Relationship Id="rId128" Type="http://schemas.openxmlformats.org/officeDocument/2006/relationships/customXml" Target="../ink/ink74.xml"/><Relationship Id="rId149" Type="http://schemas.openxmlformats.org/officeDocument/2006/relationships/image" Target="../media/image85.png"/><Relationship Id="rId5" Type="http://schemas.openxmlformats.org/officeDocument/2006/relationships/image" Target="../media/image13.png"/><Relationship Id="rId95" Type="http://schemas.openxmlformats.org/officeDocument/2006/relationships/image" Target="../media/image58.png"/><Relationship Id="rId160" Type="http://schemas.openxmlformats.org/officeDocument/2006/relationships/customXml" Target="../ink/ink90.xml"/><Relationship Id="rId22" Type="http://schemas.openxmlformats.org/officeDocument/2006/relationships/customXml" Target="../ink/ink21.xml"/><Relationship Id="rId43" Type="http://schemas.openxmlformats.org/officeDocument/2006/relationships/image" Target="../media/image32.png"/><Relationship Id="rId64" Type="http://schemas.openxmlformats.org/officeDocument/2006/relationships/customXml" Target="../ink/ink42.xml"/><Relationship Id="rId118" Type="http://schemas.openxmlformats.org/officeDocument/2006/relationships/customXml" Target="../ink/ink69.xml"/><Relationship Id="rId139" Type="http://schemas.openxmlformats.org/officeDocument/2006/relationships/image" Target="../media/image80.png"/><Relationship Id="rId85" Type="http://schemas.openxmlformats.org/officeDocument/2006/relationships/image" Target="../media/image53.png"/><Relationship Id="rId150" Type="http://schemas.openxmlformats.org/officeDocument/2006/relationships/customXml" Target="../ink/ink85.xml"/><Relationship Id="rId12" Type="http://schemas.openxmlformats.org/officeDocument/2006/relationships/customXml" Target="../ink/ink16.xml"/><Relationship Id="rId17" Type="http://schemas.openxmlformats.org/officeDocument/2006/relationships/image" Target="../media/image19.png"/><Relationship Id="rId33" Type="http://schemas.openxmlformats.org/officeDocument/2006/relationships/image" Target="../media/image27.png"/><Relationship Id="rId38" Type="http://schemas.openxmlformats.org/officeDocument/2006/relationships/customXml" Target="../ink/ink29.xml"/><Relationship Id="rId59" Type="http://schemas.openxmlformats.org/officeDocument/2006/relationships/image" Target="../media/image40.png"/><Relationship Id="rId103" Type="http://schemas.openxmlformats.org/officeDocument/2006/relationships/image" Target="../media/image62.png"/><Relationship Id="rId108" Type="http://schemas.openxmlformats.org/officeDocument/2006/relationships/customXml" Target="../ink/ink64.xml"/><Relationship Id="rId124" Type="http://schemas.openxmlformats.org/officeDocument/2006/relationships/customXml" Target="../ink/ink72.xml"/><Relationship Id="rId129" Type="http://schemas.openxmlformats.org/officeDocument/2006/relationships/image" Target="../media/image75.png"/><Relationship Id="rId54" Type="http://schemas.openxmlformats.org/officeDocument/2006/relationships/customXml" Target="../ink/ink37.xml"/><Relationship Id="rId70" Type="http://schemas.openxmlformats.org/officeDocument/2006/relationships/customXml" Target="../ink/ink45.xml"/><Relationship Id="rId75" Type="http://schemas.openxmlformats.org/officeDocument/2006/relationships/image" Target="../media/image48.png"/><Relationship Id="rId91" Type="http://schemas.openxmlformats.org/officeDocument/2006/relationships/image" Target="../media/image56.png"/><Relationship Id="rId96" Type="http://schemas.openxmlformats.org/officeDocument/2006/relationships/customXml" Target="../ink/ink58.xml"/><Relationship Id="rId140" Type="http://schemas.openxmlformats.org/officeDocument/2006/relationships/customXml" Target="../ink/ink80.xml"/><Relationship Id="rId145" Type="http://schemas.openxmlformats.org/officeDocument/2006/relationships/image" Target="../media/image83.png"/><Relationship Id="rId161"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customXml" Target="../ink/ink13.xml"/><Relationship Id="rId23" Type="http://schemas.openxmlformats.org/officeDocument/2006/relationships/image" Target="../media/image22.png"/><Relationship Id="rId28" Type="http://schemas.openxmlformats.org/officeDocument/2006/relationships/customXml" Target="../ink/ink24.xml"/><Relationship Id="rId49" Type="http://schemas.openxmlformats.org/officeDocument/2006/relationships/image" Target="../media/image35.png"/><Relationship Id="rId114" Type="http://schemas.openxmlformats.org/officeDocument/2006/relationships/customXml" Target="../ink/ink67.xml"/><Relationship Id="rId119" Type="http://schemas.openxmlformats.org/officeDocument/2006/relationships/image" Target="../media/image70.png"/><Relationship Id="rId44" Type="http://schemas.openxmlformats.org/officeDocument/2006/relationships/customXml" Target="../ink/ink32.xml"/><Relationship Id="rId60" Type="http://schemas.openxmlformats.org/officeDocument/2006/relationships/customXml" Target="../ink/ink40.xml"/><Relationship Id="rId65" Type="http://schemas.openxmlformats.org/officeDocument/2006/relationships/image" Target="../media/image43.png"/><Relationship Id="rId81" Type="http://schemas.openxmlformats.org/officeDocument/2006/relationships/image" Target="../media/image51.png"/><Relationship Id="rId86" Type="http://schemas.openxmlformats.org/officeDocument/2006/relationships/customXml" Target="../ink/ink53.xml"/><Relationship Id="rId130" Type="http://schemas.openxmlformats.org/officeDocument/2006/relationships/customXml" Target="../ink/ink75.xml"/><Relationship Id="rId135" Type="http://schemas.openxmlformats.org/officeDocument/2006/relationships/image" Target="../media/image78.png"/><Relationship Id="rId151" Type="http://schemas.openxmlformats.org/officeDocument/2006/relationships/image" Target="../media/image86.png"/><Relationship Id="rId156" Type="http://schemas.openxmlformats.org/officeDocument/2006/relationships/customXml" Target="../ink/ink88.xml"/><Relationship Id="rId13" Type="http://schemas.openxmlformats.org/officeDocument/2006/relationships/image" Target="../media/image17.png"/><Relationship Id="rId18" Type="http://schemas.openxmlformats.org/officeDocument/2006/relationships/customXml" Target="../ink/ink19.xml"/><Relationship Id="rId39" Type="http://schemas.openxmlformats.org/officeDocument/2006/relationships/image" Target="../media/image30.png"/><Relationship Id="rId109" Type="http://schemas.openxmlformats.org/officeDocument/2006/relationships/image" Target="../media/image65.png"/><Relationship Id="rId34" Type="http://schemas.openxmlformats.org/officeDocument/2006/relationships/customXml" Target="../ink/ink27.xml"/><Relationship Id="rId50" Type="http://schemas.openxmlformats.org/officeDocument/2006/relationships/customXml" Target="../ink/ink35.xml"/><Relationship Id="rId55" Type="http://schemas.openxmlformats.org/officeDocument/2006/relationships/image" Target="../media/image38.png"/><Relationship Id="rId76" Type="http://schemas.openxmlformats.org/officeDocument/2006/relationships/customXml" Target="../ink/ink48.xml"/><Relationship Id="rId97" Type="http://schemas.openxmlformats.org/officeDocument/2006/relationships/image" Target="../media/image59.png"/><Relationship Id="rId104" Type="http://schemas.openxmlformats.org/officeDocument/2006/relationships/customXml" Target="../ink/ink62.xml"/><Relationship Id="rId120" Type="http://schemas.openxmlformats.org/officeDocument/2006/relationships/customXml" Target="../ink/ink70.xml"/><Relationship Id="rId125" Type="http://schemas.openxmlformats.org/officeDocument/2006/relationships/image" Target="../media/image73.png"/><Relationship Id="rId141" Type="http://schemas.openxmlformats.org/officeDocument/2006/relationships/image" Target="../media/image81.png"/><Relationship Id="rId146" Type="http://schemas.openxmlformats.org/officeDocument/2006/relationships/customXml" Target="../ink/ink83.xml"/><Relationship Id="rId7" Type="http://schemas.openxmlformats.org/officeDocument/2006/relationships/image" Target="../media/image14.png"/><Relationship Id="rId71" Type="http://schemas.openxmlformats.org/officeDocument/2006/relationships/image" Target="../media/image46.png"/><Relationship Id="rId92" Type="http://schemas.openxmlformats.org/officeDocument/2006/relationships/customXml" Target="../ink/ink56.xml"/><Relationship Id="rId162" Type="http://schemas.openxmlformats.org/officeDocument/2006/relationships/customXml" Target="../ink/ink91.xml"/><Relationship Id="rId2" Type="http://schemas.openxmlformats.org/officeDocument/2006/relationships/customXml" Target="../ink/ink11.xml"/><Relationship Id="rId29" Type="http://schemas.openxmlformats.org/officeDocument/2006/relationships/image" Target="../media/image25.png"/><Relationship Id="rId24" Type="http://schemas.openxmlformats.org/officeDocument/2006/relationships/customXml" Target="../ink/ink22.xml"/><Relationship Id="rId40" Type="http://schemas.openxmlformats.org/officeDocument/2006/relationships/customXml" Target="../ink/ink30.xml"/><Relationship Id="rId45" Type="http://schemas.openxmlformats.org/officeDocument/2006/relationships/image" Target="../media/image33.png"/><Relationship Id="rId66" Type="http://schemas.openxmlformats.org/officeDocument/2006/relationships/customXml" Target="../ink/ink43.xml"/><Relationship Id="rId87" Type="http://schemas.openxmlformats.org/officeDocument/2006/relationships/image" Target="../media/image54.png"/><Relationship Id="rId110" Type="http://schemas.openxmlformats.org/officeDocument/2006/relationships/customXml" Target="../ink/ink65.xml"/><Relationship Id="rId115" Type="http://schemas.openxmlformats.org/officeDocument/2006/relationships/image" Target="../media/image68.png"/><Relationship Id="rId131" Type="http://schemas.openxmlformats.org/officeDocument/2006/relationships/image" Target="../media/image76.png"/><Relationship Id="rId136" Type="http://schemas.openxmlformats.org/officeDocument/2006/relationships/customXml" Target="../ink/ink78.xml"/><Relationship Id="rId157" Type="http://schemas.openxmlformats.org/officeDocument/2006/relationships/image" Target="../media/image89.png"/><Relationship Id="rId61" Type="http://schemas.openxmlformats.org/officeDocument/2006/relationships/image" Target="../media/image41.png"/><Relationship Id="rId82" Type="http://schemas.openxmlformats.org/officeDocument/2006/relationships/customXml" Target="../ink/ink51.xml"/><Relationship Id="rId152" Type="http://schemas.openxmlformats.org/officeDocument/2006/relationships/customXml" Target="../ink/ink86.xml"/><Relationship Id="rId19" Type="http://schemas.openxmlformats.org/officeDocument/2006/relationships/image" Target="../media/image20.png"/><Relationship Id="rId14" Type="http://schemas.openxmlformats.org/officeDocument/2006/relationships/customXml" Target="../ink/ink17.xml"/><Relationship Id="rId30" Type="http://schemas.openxmlformats.org/officeDocument/2006/relationships/customXml" Target="../ink/ink25.xml"/><Relationship Id="rId35" Type="http://schemas.openxmlformats.org/officeDocument/2006/relationships/image" Target="../media/image28.png"/><Relationship Id="rId56" Type="http://schemas.openxmlformats.org/officeDocument/2006/relationships/customXml" Target="../ink/ink38.xml"/><Relationship Id="rId77" Type="http://schemas.openxmlformats.org/officeDocument/2006/relationships/image" Target="../media/image49.png"/><Relationship Id="rId100" Type="http://schemas.openxmlformats.org/officeDocument/2006/relationships/customXml" Target="../ink/ink60.xml"/><Relationship Id="rId105" Type="http://schemas.openxmlformats.org/officeDocument/2006/relationships/image" Target="../media/image63.png"/><Relationship Id="rId126" Type="http://schemas.openxmlformats.org/officeDocument/2006/relationships/customXml" Target="../ink/ink73.xml"/><Relationship Id="rId147" Type="http://schemas.openxmlformats.org/officeDocument/2006/relationships/image" Target="../media/image84.png"/><Relationship Id="rId8" Type="http://schemas.openxmlformats.org/officeDocument/2006/relationships/customXml" Target="../ink/ink14.xml"/><Relationship Id="rId51" Type="http://schemas.openxmlformats.org/officeDocument/2006/relationships/image" Target="../media/image36.png"/><Relationship Id="rId72" Type="http://schemas.openxmlformats.org/officeDocument/2006/relationships/customXml" Target="../ink/ink46.xml"/><Relationship Id="rId93" Type="http://schemas.openxmlformats.org/officeDocument/2006/relationships/image" Target="../media/image57.png"/><Relationship Id="rId98" Type="http://schemas.openxmlformats.org/officeDocument/2006/relationships/customXml" Target="../ink/ink59.xml"/><Relationship Id="rId121" Type="http://schemas.openxmlformats.org/officeDocument/2006/relationships/image" Target="../media/image71.png"/><Relationship Id="rId142" Type="http://schemas.openxmlformats.org/officeDocument/2006/relationships/customXml" Target="../ink/ink81.xml"/><Relationship Id="rId163" Type="http://schemas.openxmlformats.org/officeDocument/2006/relationships/image" Target="../media/image92.png"/><Relationship Id="rId3" Type="http://schemas.openxmlformats.org/officeDocument/2006/relationships/image" Target="../media/image12.png"/><Relationship Id="rId25" Type="http://schemas.openxmlformats.org/officeDocument/2006/relationships/image" Target="../media/image23.png"/><Relationship Id="rId46" Type="http://schemas.openxmlformats.org/officeDocument/2006/relationships/customXml" Target="../ink/ink33.xml"/><Relationship Id="rId67" Type="http://schemas.openxmlformats.org/officeDocument/2006/relationships/image" Target="../media/image44.png"/><Relationship Id="rId116" Type="http://schemas.openxmlformats.org/officeDocument/2006/relationships/customXml" Target="../ink/ink68.xml"/><Relationship Id="rId137" Type="http://schemas.openxmlformats.org/officeDocument/2006/relationships/image" Target="../media/image79.png"/><Relationship Id="rId158" Type="http://schemas.openxmlformats.org/officeDocument/2006/relationships/customXml" Target="../ink/ink89.xml"/><Relationship Id="rId20" Type="http://schemas.openxmlformats.org/officeDocument/2006/relationships/customXml" Target="../ink/ink20.xml"/><Relationship Id="rId41" Type="http://schemas.openxmlformats.org/officeDocument/2006/relationships/image" Target="../media/image31.png"/><Relationship Id="rId62" Type="http://schemas.openxmlformats.org/officeDocument/2006/relationships/customXml" Target="../ink/ink41.xml"/><Relationship Id="rId83" Type="http://schemas.openxmlformats.org/officeDocument/2006/relationships/image" Target="../media/image52.png"/><Relationship Id="rId88" Type="http://schemas.openxmlformats.org/officeDocument/2006/relationships/customXml" Target="../ink/ink54.xml"/><Relationship Id="rId111" Type="http://schemas.openxmlformats.org/officeDocument/2006/relationships/image" Target="../media/image66.png"/><Relationship Id="rId132" Type="http://schemas.openxmlformats.org/officeDocument/2006/relationships/customXml" Target="../ink/ink76.xml"/><Relationship Id="rId153" Type="http://schemas.openxmlformats.org/officeDocument/2006/relationships/image" Target="../media/image87.png"/><Relationship Id="rId15" Type="http://schemas.openxmlformats.org/officeDocument/2006/relationships/image" Target="../media/image18.png"/><Relationship Id="rId36" Type="http://schemas.openxmlformats.org/officeDocument/2006/relationships/customXml" Target="../ink/ink28.xml"/><Relationship Id="rId57" Type="http://schemas.openxmlformats.org/officeDocument/2006/relationships/image" Target="../media/image39.png"/><Relationship Id="rId106" Type="http://schemas.openxmlformats.org/officeDocument/2006/relationships/customXml" Target="../ink/ink63.xml"/><Relationship Id="rId127" Type="http://schemas.openxmlformats.org/officeDocument/2006/relationships/image" Target="../media/image74.png"/><Relationship Id="rId10" Type="http://schemas.openxmlformats.org/officeDocument/2006/relationships/customXml" Target="../ink/ink15.xml"/><Relationship Id="rId31" Type="http://schemas.openxmlformats.org/officeDocument/2006/relationships/image" Target="../media/image26.png"/><Relationship Id="rId52" Type="http://schemas.openxmlformats.org/officeDocument/2006/relationships/customXml" Target="../ink/ink36.xml"/><Relationship Id="rId73" Type="http://schemas.openxmlformats.org/officeDocument/2006/relationships/image" Target="../media/image47.png"/><Relationship Id="rId78" Type="http://schemas.openxmlformats.org/officeDocument/2006/relationships/customXml" Target="../ink/ink49.xml"/><Relationship Id="rId94" Type="http://schemas.openxmlformats.org/officeDocument/2006/relationships/customXml" Target="../ink/ink57.xml"/><Relationship Id="rId99" Type="http://schemas.openxmlformats.org/officeDocument/2006/relationships/image" Target="../media/image60.png"/><Relationship Id="rId101" Type="http://schemas.openxmlformats.org/officeDocument/2006/relationships/image" Target="../media/image61.png"/><Relationship Id="rId122" Type="http://schemas.openxmlformats.org/officeDocument/2006/relationships/customXml" Target="../ink/ink71.xml"/><Relationship Id="rId143" Type="http://schemas.openxmlformats.org/officeDocument/2006/relationships/image" Target="../media/image82.png"/><Relationship Id="rId148" Type="http://schemas.openxmlformats.org/officeDocument/2006/relationships/customXml" Target="../ink/ink84.xml"/><Relationship Id="rId4" Type="http://schemas.openxmlformats.org/officeDocument/2006/relationships/customXml" Target="../ink/ink12.xml"/><Relationship Id="rId9" Type="http://schemas.openxmlformats.org/officeDocument/2006/relationships/image" Target="../media/image15.png"/><Relationship Id="rId26" Type="http://schemas.openxmlformats.org/officeDocument/2006/relationships/customXml" Target="../ink/ink23.xml"/><Relationship Id="rId47" Type="http://schemas.openxmlformats.org/officeDocument/2006/relationships/image" Target="../media/image34.png"/><Relationship Id="rId68" Type="http://schemas.openxmlformats.org/officeDocument/2006/relationships/customXml" Target="../ink/ink44.xml"/><Relationship Id="rId89" Type="http://schemas.openxmlformats.org/officeDocument/2006/relationships/image" Target="../media/image55.png"/><Relationship Id="rId112" Type="http://schemas.openxmlformats.org/officeDocument/2006/relationships/customXml" Target="../ink/ink66.xml"/><Relationship Id="rId133" Type="http://schemas.openxmlformats.org/officeDocument/2006/relationships/image" Target="../media/image77.png"/><Relationship Id="rId154" Type="http://schemas.openxmlformats.org/officeDocument/2006/relationships/customXml" Target="../ink/ink87.xml"/><Relationship Id="rId16" Type="http://schemas.openxmlformats.org/officeDocument/2006/relationships/customXml" Target="../ink/ink18.xml"/><Relationship Id="rId37" Type="http://schemas.openxmlformats.org/officeDocument/2006/relationships/image" Target="../media/image29.png"/><Relationship Id="rId58" Type="http://schemas.openxmlformats.org/officeDocument/2006/relationships/customXml" Target="../ink/ink39.xml"/><Relationship Id="rId79" Type="http://schemas.openxmlformats.org/officeDocument/2006/relationships/image" Target="../media/image50.png"/><Relationship Id="rId102" Type="http://schemas.openxmlformats.org/officeDocument/2006/relationships/customXml" Target="../ink/ink61.xml"/><Relationship Id="rId123" Type="http://schemas.openxmlformats.org/officeDocument/2006/relationships/image" Target="../media/image72.png"/><Relationship Id="rId144" Type="http://schemas.openxmlformats.org/officeDocument/2006/relationships/customXml" Target="../ink/ink82.xml"/><Relationship Id="rId90" Type="http://schemas.openxmlformats.org/officeDocument/2006/relationships/customXml" Target="../ink/ink55.xml"/><Relationship Id="rId27" Type="http://schemas.openxmlformats.org/officeDocument/2006/relationships/image" Target="../media/image24.png"/><Relationship Id="rId48" Type="http://schemas.openxmlformats.org/officeDocument/2006/relationships/customXml" Target="../ink/ink34.xml"/><Relationship Id="rId69" Type="http://schemas.openxmlformats.org/officeDocument/2006/relationships/image" Target="../media/image45.png"/><Relationship Id="rId113" Type="http://schemas.openxmlformats.org/officeDocument/2006/relationships/image" Target="../media/image67.png"/><Relationship Id="rId134" Type="http://schemas.openxmlformats.org/officeDocument/2006/relationships/customXml" Target="../ink/ink77.xml"/><Relationship Id="rId80" Type="http://schemas.openxmlformats.org/officeDocument/2006/relationships/customXml" Target="../ink/ink50.xml"/><Relationship Id="rId155" Type="http://schemas.openxmlformats.org/officeDocument/2006/relationships/image" Target="../media/image88.png"/></Relationships>
</file>

<file path=ppt/slides/_rels/slide7.xml.rels><?xml version="1.0" encoding="UTF-8" standalone="yes"?>
<Relationships xmlns="http://schemas.openxmlformats.org/package/2006/relationships"><Relationship Id="rId8" Type="http://schemas.openxmlformats.org/officeDocument/2006/relationships/customXml" Target="../ink/ink95.xml"/><Relationship Id="rId3" Type="http://schemas.openxmlformats.org/officeDocument/2006/relationships/image" Target="../media/image93.png"/><Relationship Id="rId7" Type="http://schemas.openxmlformats.org/officeDocument/2006/relationships/image" Target="../media/image95.png"/><Relationship Id="rId2" Type="http://schemas.openxmlformats.org/officeDocument/2006/relationships/customXml" Target="../ink/ink92.xml"/><Relationship Id="rId1" Type="http://schemas.openxmlformats.org/officeDocument/2006/relationships/slideLayout" Target="../slideLayouts/slideLayout1.xml"/><Relationship Id="rId6" Type="http://schemas.openxmlformats.org/officeDocument/2006/relationships/customXml" Target="../ink/ink94.xml"/><Relationship Id="rId11" Type="http://schemas.openxmlformats.org/officeDocument/2006/relationships/image" Target="../media/image97.png"/><Relationship Id="rId5" Type="http://schemas.openxmlformats.org/officeDocument/2006/relationships/image" Target="../media/image94.png"/><Relationship Id="rId10" Type="http://schemas.openxmlformats.org/officeDocument/2006/relationships/customXml" Target="../ink/ink96.xml"/><Relationship Id="rId4" Type="http://schemas.openxmlformats.org/officeDocument/2006/relationships/customXml" Target="../ink/ink93.xml"/><Relationship Id="rId9" Type="http://schemas.openxmlformats.org/officeDocument/2006/relationships/image" Target="../media/image96.png"/></Relationships>
</file>

<file path=ppt/slides/_rels/slide8.xml.rels><?xml version="1.0" encoding="UTF-8" standalone="yes"?>
<Relationships xmlns="http://schemas.openxmlformats.org/package/2006/relationships"><Relationship Id="rId117" Type="http://schemas.openxmlformats.org/officeDocument/2006/relationships/customXml" Target="../ink/ink155.xml"/><Relationship Id="rId21" Type="http://schemas.openxmlformats.org/officeDocument/2006/relationships/image" Target="../media/image107.png"/><Relationship Id="rId42" Type="http://schemas.openxmlformats.org/officeDocument/2006/relationships/customXml" Target="../ink/ink117.xml"/><Relationship Id="rId63" Type="http://schemas.openxmlformats.org/officeDocument/2006/relationships/image" Target="../media/image128.png"/><Relationship Id="rId84" Type="http://schemas.openxmlformats.org/officeDocument/2006/relationships/customXml" Target="../ink/ink138.xml"/><Relationship Id="rId138" Type="http://schemas.openxmlformats.org/officeDocument/2006/relationships/image" Target="../media/image165.png"/><Relationship Id="rId159" Type="http://schemas.openxmlformats.org/officeDocument/2006/relationships/customXml" Target="../ink/ink176.xml"/><Relationship Id="rId170" Type="http://schemas.openxmlformats.org/officeDocument/2006/relationships/image" Target="../media/image181.png"/><Relationship Id="rId191" Type="http://schemas.openxmlformats.org/officeDocument/2006/relationships/customXml" Target="../ink/ink192.xml"/><Relationship Id="rId205" Type="http://schemas.openxmlformats.org/officeDocument/2006/relationships/customXml" Target="../ink/ink199.xml"/><Relationship Id="rId107" Type="http://schemas.openxmlformats.org/officeDocument/2006/relationships/image" Target="../media/image150.png"/><Relationship Id="rId11" Type="http://schemas.openxmlformats.org/officeDocument/2006/relationships/image" Target="../media/image102.png"/><Relationship Id="rId32" Type="http://schemas.openxmlformats.org/officeDocument/2006/relationships/customXml" Target="../ink/ink112.xml"/><Relationship Id="rId53" Type="http://schemas.openxmlformats.org/officeDocument/2006/relationships/image" Target="../media/image123.png"/><Relationship Id="rId74" Type="http://schemas.openxmlformats.org/officeDocument/2006/relationships/customXml" Target="../ink/ink133.xml"/><Relationship Id="rId128" Type="http://schemas.openxmlformats.org/officeDocument/2006/relationships/image" Target="../media/image160.png"/><Relationship Id="rId149" Type="http://schemas.openxmlformats.org/officeDocument/2006/relationships/customXml" Target="../ink/ink171.xml"/><Relationship Id="rId5" Type="http://schemas.openxmlformats.org/officeDocument/2006/relationships/image" Target="../media/image99.png"/><Relationship Id="rId95" Type="http://schemas.openxmlformats.org/officeDocument/2006/relationships/image" Target="../media/image144.png"/><Relationship Id="rId160" Type="http://schemas.openxmlformats.org/officeDocument/2006/relationships/image" Target="../media/image176.png"/><Relationship Id="rId181" Type="http://schemas.openxmlformats.org/officeDocument/2006/relationships/customXml" Target="../ink/ink187.xml"/><Relationship Id="rId216" Type="http://schemas.openxmlformats.org/officeDocument/2006/relationships/image" Target="../media/image204.png"/><Relationship Id="rId22" Type="http://schemas.openxmlformats.org/officeDocument/2006/relationships/customXml" Target="../ink/ink107.xml"/><Relationship Id="rId43" Type="http://schemas.openxmlformats.org/officeDocument/2006/relationships/image" Target="../media/image118.png"/><Relationship Id="rId64" Type="http://schemas.openxmlformats.org/officeDocument/2006/relationships/customXml" Target="../ink/ink128.xml"/><Relationship Id="rId118" Type="http://schemas.openxmlformats.org/officeDocument/2006/relationships/image" Target="../media/image155.png"/><Relationship Id="rId139" Type="http://schemas.openxmlformats.org/officeDocument/2006/relationships/customXml" Target="../ink/ink166.xml"/><Relationship Id="rId85" Type="http://schemas.openxmlformats.org/officeDocument/2006/relationships/image" Target="../media/image139.png"/><Relationship Id="rId150" Type="http://schemas.openxmlformats.org/officeDocument/2006/relationships/image" Target="../media/image171.png"/><Relationship Id="rId171" Type="http://schemas.openxmlformats.org/officeDocument/2006/relationships/customXml" Target="../ink/ink182.xml"/><Relationship Id="rId192" Type="http://schemas.openxmlformats.org/officeDocument/2006/relationships/image" Target="../media/image192.png"/><Relationship Id="rId206" Type="http://schemas.openxmlformats.org/officeDocument/2006/relationships/image" Target="../media/image199.png"/><Relationship Id="rId12" Type="http://schemas.openxmlformats.org/officeDocument/2006/relationships/customXml" Target="../ink/ink102.xml"/><Relationship Id="rId33" Type="http://schemas.openxmlformats.org/officeDocument/2006/relationships/image" Target="../media/image113.png"/><Relationship Id="rId108" Type="http://schemas.openxmlformats.org/officeDocument/2006/relationships/customXml" Target="../ink/ink150.xml"/><Relationship Id="rId129" Type="http://schemas.openxmlformats.org/officeDocument/2006/relationships/customXml" Target="../ink/ink161.xml"/><Relationship Id="rId54" Type="http://schemas.openxmlformats.org/officeDocument/2006/relationships/customXml" Target="../ink/ink123.xml"/><Relationship Id="rId75" Type="http://schemas.openxmlformats.org/officeDocument/2006/relationships/image" Target="../media/image134.png"/><Relationship Id="rId96" Type="http://schemas.openxmlformats.org/officeDocument/2006/relationships/customXml" Target="../ink/ink144.xml"/><Relationship Id="rId140" Type="http://schemas.openxmlformats.org/officeDocument/2006/relationships/image" Target="../media/image166.png"/><Relationship Id="rId161" Type="http://schemas.openxmlformats.org/officeDocument/2006/relationships/customXml" Target="../ink/ink177.xml"/><Relationship Id="rId182" Type="http://schemas.openxmlformats.org/officeDocument/2006/relationships/image" Target="../media/image187.png"/><Relationship Id="rId217" Type="http://schemas.openxmlformats.org/officeDocument/2006/relationships/customXml" Target="../ink/ink205.xml"/><Relationship Id="rId6" Type="http://schemas.openxmlformats.org/officeDocument/2006/relationships/customXml" Target="../ink/ink99.xml"/><Relationship Id="rId23" Type="http://schemas.openxmlformats.org/officeDocument/2006/relationships/image" Target="../media/image108.png"/><Relationship Id="rId119" Type="http://schemas.openxmlformats.org/officeDocument/2006/relationships/customXml" Target="../ink/ink156.xml"/><Relationship Id="rId44" Type="http://schemas.openxmlformats.org/officeDocument/2006/relationships/customXml" Target="../ink/ink118.xml"/><Relationship Id="rId65" Type="http://schemas.openxmlformats.org/officeDocument/2006/relationships/image" Target="../media/image129.png"/><Relationship Id="rId86" Type="http://schemas.openxmlformats.org/officeDocument/2006/relationships/customXml" Target="../ink/ink139.xml"/><Relationship Id="rId130" Type="http://schemas.openxmlformats.org/officeDocument/2006/relationships/image" Target="../media/image161.png"/><Relationship Id="rId151" Type="http://schemas.openxmlformats.org/officeDocument/2006/relationships/customXml" Target="../ink/ink172.xml"/><Relationship Id="rId172" Type="http://schemas.openxmlformats.org/officeDocument/2006/relationships/image" Target="../media/image182.png"/><Relationship Id="rId193" Type="http://schemas.openxmlformats.org/officeDocument/2006/relationships/customXml" Target="../ink/ink193.xml"/><Relationship Id="rId207" Type="http://schemas.openxmlformats.org/officeDocument/2006/relationships/customXml" Target="../ink/ink200.xml"/><Relationship Id="rId13" Type="http://schemas.openxmlformats.org/officeDocument/2006/relationships/image" Target="../media/image103.png"/><Relationship Id="rId109" Type="http://schemas.openxmlformats.org/officeDocument/2006/relationships/image" Target="../media/image151.png"/><Relationship Id="rId34" Type="http://schemas.openxmlformats.org/officeDocument/2006/relationships/customXml" Target="../ink/ink113.xml"/><Relationship Id="rId55" Type="http://schemas.openxmlformats.org/officeDocument/2006/relationships/image" Target="../media/image124.png"/><Relationship Id="rId76" Type="http://schemas.openxmlformats.org/officeDocument/2006/relationships/customXml" Target="../ink/ink134.xml"/><Relationship Id="rId97" Type="http://schemas.openxmlformats.org/officeDocument/2006/relationships/image" Target="../media/image145.png"/><Relationship Id="rId120" Type="http://schemas.openxmlformats.org/officeDocument/2006/relationships/image" Target="../media/image156.png"/><Relationship Id="rId141" Type="http://schemas.openxmlformats.org/officeDocument/2006/relationships/customXml" Target="../ink/ink167.xml"/><Relationship Id="rId7" Type="http://schemas.openxmlformats.org/officeDocument/2006/relationships/image" Target="../media/image100.png"/><Relationship Id="rId162" Type="http://schemas.openxmlformats.org/officeDocument/2006/relationships/image" Target="../media/image177.png"/><Relationship Id="rId183" Type="http://schemas.openxmlformats.org/officeDocument/2006/relationships/customXml" Target="../ink/ink188.xml"/><Relationship Id="rId218" Type="http://schemas.openxmlformats.org/officeDocument/2006/relationships/image" Target="../media/image205.png"/><Relationship Id="rId24" Type="http://schemas.openxmlformats.org/officeDocument/2006/relationships/customXml" Target="../ink/ink108.xml"/><Relationship Id="rId45" Type="http://schemas.openxmlformats.org/officeDocument/2006/relationships/image" Target="../media/image119.png"/><Relationship Id="rId66" Type="http://schemas.openxmlformats.org/officeDocument/2006/relationships/customXml" Target="../ink/ink129.xml"/><Relationship Id="rId87" Type="http://schemas.openxmlformats.org/officeDocument/2006/relationships/image" Target="../media/image140.png"/><Relationship Id="rId110" Type="http://schemas.openxmlformats.org/officeDocument/2006/relationships/customXml" Target="../ink/ink151.xml"/><Relationship Id="rId131" Type="http://schemas.openxmlformats.org/officeDocument/2006/relationships/customXml" Target="../ink/ink162.xml"/><Relationship Id="rId152" Type="http://schemas.openxmlformats.org/officeDocument/2006/relationships/image" Target="../media/image172.png"/><Relationship Id="rId173" Type="http://schemas.openxmlformats.org/officeDocument/2006/relationships/customXml" Target="../ink/ink183.xml"/><Relationship Id="rId194" Type="http://schemas.openxmlformats.org/officeDocument/2006/relationships/image" Target="../media/image193.png"/><Relationship Id="rId208" Type="http://schemas.openxmlformats.org/officeDocument/2006/relationships/image" Target="../media/image200.png"/><Relationship Id="rId14" Type="http://schemas.openxmlformats.org/officeDocument/2006/relationships/customXml" Target="../ink/ink103.xml"/><Relationship Id="rId30" Type="http://schemas.openxmlformats.org/officeDocument/2006/relationships/customXml" Target="../ink/ink111.xml"/><Relationship Id="rId35" Type="http://schemas.openxmlformats.org/officeDocument/2006/relationships/image" Target="../media/image114.png"/><Relationship Id="rId56" Type="http://schemas.openxmlformats.org/officeDocument/2006/relationships/customXml" Target="../ink/ink124.xml"/><Relationship Id="rId77" Type="http://schemas.openxmlformats.org/officeDocument/2006/relationships/image" Target="../media/image135.png"/><Relationship Id="rId100" Type="http://schemas.openxmlformats.org/officeDocument/2006/relationships/customXml" Target="../ink/ink146.xml"/><Relationship Id="rId105" Type="http://schemas.openxmlformats.org/officeDocument/2006/relationships/image" Target="../media/image149.png"/><Relationship Id="rId126" Type="http://schemas.openxmlformats.org/officeDocument/2006/relationships/image" Target="../media/image159.png"/><Relationship Id="rId147" Type="http://schemas.openxmlformats.org/officeDocument/2006/relationships/customXml" Target="../ink/ink170.xml"/><Relationship Id="rId168" Type="http://schemas.openxmlformats.org/officeDocument/2006/relationships/image" Target="../media/image180.png"/><Relationship Id="rId8" Type="http://schemas.openxmlformats.org/officeDocument/2006/relationships/customXml" Target="../ink/ink100.xml"/><Relationship Id="rId51" Type="http://schemas.openxmlformats.org/officeDocument/2006/relationships/image" Target="../media/image122.png"/><Relationship Id="rId72" Type="http://schemas.openxmlformats.org/officeDocument/2006/relationships/customXml" Target="../ink/ink132.xml"/><Relationship Id="rId93" Type="http://schemas.openxmlformats.org/officeDocument/2006/relationships/image" Target="../media/image143.png"/><Relationship Id="rId98" Type="http://schemas.openxmlformats.org/officeDocument/2006/relationships/customXml" Target="../ink/ink145.xml"/><Relationship Id="rId121" Type="http://schemas.openxmlformats.org/officeDocument/2006/relationships/customXml" Target="../ink/ink157.xml"/><Relationship Id="rId142" Type="http://schemas.openxmlformats.org/officeDocument/2006/relationships/image" Target="../media/image167.png"/><Relationship Id="rId163" Type="http://schemas.openxmlformats.org/officeDocument/2006/relationships/customXml" Target="../ink/ink178.xml"/><Relationship Id="rId184" Type="http://schemas.openxmlformats.org/officeDocument/2006/relationships/image" Target="../media/image188.png"/><Relationship Id="rId189" Type="http://schemas.openxmlformats.org/officeDocument/2006/relationships/customXml" Target="../ink/ink191.xml"/><Relationship Id="rId3" Type="http://schemas.openxmlformats.org/officeDocument/2006/relationships/image" Target="../media/image98.png"/><Relationship Id="rId214" Type="http://schemas.openxmlformats.org/officeDocument/2006/relationships/image" Target="../media/image203.png"/><Relationship Id="rId25" Type="http://schemas.openxmlformats.org/officeDocument/2006/relationships/image" Target="../media/image109.png"/><Relationship Id="rId46" Type="http://schemas.openxmlformats.org/officeDocument/2006/relationships/customXml" Target="../ink/ink119.xml"/><Relationship Id="rId67" Type="http://schemas.openxmlformats.org/officeDocument/2006/relationships/image" Target="../media/image130.png"/><Relationship Id="rId116" Type="http://schemas.openxmlformats.org/officeDocument/2006/relationships/image" Target="../media/image154.png"/><Relationship Id="rId137" Type="http://schemas.openxmlformats.org/officeDocument/2006/relationships/customXml" Target="../ink/ink165.xml"/><Relationship Id="rId158" Type="http://schemas.openxmlformats.org/officeDocument/2006/relationships/image" Target="../media/image175.png"/><Relationship Id="rId20" Type="http://schemas.openxmlformats.org/officeDocument/2006/relationships/customXml" Target="../ink/ink106.xml"/><Relationship Id="rId41" Type="http://schemas.openxmlformats.org/officeDocument/2006/relationships/image" Target="../media/image117.png"/><Relationship Id="rId62" Type="http://schemas.openxmlformats.org/officeDocument/2006/relationships/customXml" Target="../ink/ink127.xml"/><Relationship Id="rId83" Type="http://schemas.openxmlformats.org/officeDocument/2006/relationships/image" Target="../media/image138.png"/><Relationship Id="rId88" Type="http://schemas.openxmlformats.org/officeDocument/2006/relationships/customXml" Target="../ink/ink140.xml"/><Relationship Id="rId111" Type="http://schemas.openxmlformats.org/officeDocument/2006/relationships/image" Target="../media/image152.png"/><Relationship Id="rId132" Type="http://schemas.openxmlformats.org/officeDocument/2006/relationships/image" Target="../media/image162.png"/><Relationship Id="rId153" Type="http://schemas.openxmlformats.org/officeDocument/2006/relationships/customXml" Target="../ink/ink173.xml"/><Relationship Id="rId174" Type="http://schemas.openxmlformats.org/officeDocument/2006/relationships/image" Target="../media/image183.png"/><Relationship Id="rId179" Type="http://schemas.openxmlformats.org/officeDocument/2006/relationships/customXml" Target="../ink/ink186.xml"/><Relationship Id="rId195" Type="http://schemas.openxmlformats.org/officeDocument/2006/relationships/customXml" Target="../ink/ink194.xml"/><Relationship Id="rId209" Type="http://schemas.openxmlformats.org/officeDocument/2006/relationships/customXml" Target="../ink/ink201.xml"/><Relationship Id="rId190" Type="http://schemas.openxmlformats.org/officeDocument/2006/relationships/image" Target="../media/image191.png"/><Relationship Id="rId204" Type="http://schemas.openxmlformats.org/officeDocument/2006/relationships/image" Target="../media/image198.png"/><Relationship Id="rId15" Type="http://schemas.openxmlformats.org/officeDocument/2006/relationships/image" Target="../media/image104.png"/><Relationship Id="rId36" Type="http://schemas.openxmlformats.org/officeDocument/2006/relationships/customXml" Target="../ink/ink114.xml"/><Relationship Id="rId57" Type="http://schemas.openxmlformats.org/officeDocument/2006/relationships/image" Target="../media/image125.png"/><Relationship Id="rId106" Type="http://schemas.openxmlformats.org/officeDocument/2006/relationships/customXml" Target="../ink/ink149.xml"/><Relationship Id="rId127" Type="http://schemas.openxmlformats.org/officeDocument/2006/relationships/customXml" Target="../ink/ink160.xml"/><Relationship Id="rId10" Type="http://schemas.openxmlformats.org/officeDocument/2006/relationships/customXml" Target="../ink/ink101.xml"/><Relationship Id="rId31" Type="http://schemas.openxmlformats.org/officeDocument/2006/relationships/image" Target="../media/image112.png"/><Relationship Id="rId52" Type="http://schemas.openxmlformats.org/officeDocument/2006/relationships/customXml" Target="../ink/ink122.xml"/><Relationship Id="rId73" Type="http://schemas.openxmlformats.org/officeDocument/2006/relationships/image" Target="../media/image133.png"/><Relationship Id="rId78" Type="http://schemas.openxmlformats.org/officeDocument/2006/relationships/customXml" Target="../ink/ink135.xml"/><Relationship Id="rId94" Type="http://schemas.openxmlformats.org/officeDocument/2006/relationships/customXml" Target="../ink/ink143.xml"/><Relationship Id="rId99" Type="http://schemas.openxmlformats.org/officeDocument/2006/relationships/image" Target="../media/image146.png"/><Relationship Id="rId101" Type="http://schemas.openxmlformats.org/officeDocument/2006/relationships/image" Target="../media/image147.png"/><Relationship Id="rId122" Type="http://schemas.openxmlformats.org/officeDocument/2006/relationships/image" Target="../media/image157.png"/><Relationship Id="rId143" Type="http://schemas.openxmlformats.org/officeDocument/2006/relationships/customXml" Target="../ink/ink168.xml"/><Relationship Id="rId148" Type="http://schemas.openxmlformats.org/officeDocument/2006/relationships/image" Target="../media/image170.png"/><Relationship Id="rId164" Type="http://schemas.openxmlformats.org/officeDocument/2006/relationships/image" Target="../media/image178.png"/><Relationship Id="rId169" Type="http://schemas.openxmlformats.org/officeDocument/2006/relationships/customXml" Target="../ink/ink181.xml"/><Relationship Id="rId185" Type="http://schemas.openxmlformats.org/officeDocument/2006/relationships/customXml" Target="../ink/ink189.xml"/><Relationship Id="rId4" Type="http://schemas.openxmlformats.org/officeDocument/2006/relationships/customXml" Target="../ink/ink98.xml"/><Relationship Id="rId9" Type="http://schemas.openxmlformats.org/officeDocument/2006/relationships/image" Target="../media/image101.png"/><Relationship Id="rId180" Type="http://schemas.openxmlformats.org/officeDocument/2006/relationships/image" Target="../media/image186.png"/><Relationship Id="rId210" Type="http://schemas.openxmlformats.org/officeDocument/2006/relationships/image" Target="../media/image201.png"/><Relationship Id="rId215" Type="http://schemas.openxmlformats.org/officeDocument/2006/relationships/customXml" Target="../ink/ink204.xml"/><Relationship Id="rId26" Type="http://schemas.openxmlformats.org/officeDocument/2006/relationships/customXml" Target="../ink/ink109.xml"/><Relationship Id="rId47" Type="http://schemas.openxmlformats.org/officeDocument/2006/relationships/image" Target="../media/image120.png"/><Relationship Id="rId68" Type="http://schemas.openxmlformats.org/officeDocument/2006/relationships/customXml" Target="../ink/ink130.xml"/><Relationship Id="rId89" Type="http://schemas.openxmlformats.org/officeDocument/2006/relationships/image" Target="../media/image141.png"/><Relationship Id="rId112" Type="http://schemas.openxmlformats.org/officeDocument/2006/relationships/customXml" Target="../ink/ink152.xml"/><Relationship Id="rId133" Type="http://schemas.openxmlformats.org/officeDocument/2006/relationships/customXml" Target="../ink/ink163.xml"/><Relationship Id="rId154" Type="http://schemas.openxmlformats.org/officeDocument/2006/relationships/image" Target="../media/image173.png"/><Relationship Id="rId175" Type="http://schemas.openxmlformats.org/officeDocument/2006/relationships/customXml" Target="../ink/ink184.xml"/><Relationship Id="rId196" Type="http://schemas.openxmlformats.org/officeDocument/2006/relationships/image" Target="../media/image194.png"/><Relationship Id="rId200" Type="http://schemas.openxmlformats.org/officeDocument/2006/relationships/image" Target="../media/image196.png"/><Relationship Id="rId16" Type="http://schemas.openxmlformats.org/officeDocument/2006/relationships/customXml" Target="../ink/ink104.xml"/><Relationship Id="rId37" Type="http://schemas.openxmlformats.org/officeDocument/2006/relationships/image" Target="../media/image115.png"/><Relationship Id="rId58" Type="http://schemas.openxmlformats.org/officeDocument/2006/relationships/customXml" Target="../ink/ink125.xml"/><Relationship Id="rId79" Type="http://schemas.openxmlformats.org/officeDocument/2006/relationships/image" Target="../media/image136.png"/><Relationship Id="rId102" Type="http://schemas.openxmlformats.org/officeDocument/2006/relationships/customXml" Target="../ink/ink147.xml"/><Relationship Id="rId123" Type="http://schemas.openxmlformats.org/officeDocument/2006/relationships/customXml" Target="../ink/ink158.xml"/><Relationship Id="rId144" Type="http://schemas.openxmlformats.org/officeDocument/2006/relationships/image" Target="../media/image168.png"/><Relationship Id="rId90" Type="http://schemas.openxmlformats.org/officeDocument/2006/relationships/customXml" Target="../ink/ink141.xml"/><Relationship Id="rId165" Type="http://schemas.openxmlformats.org/officeDocument/2006/relationships/customXml" Target="../ink/ink179.xml"/><Relationship Id="rId186" Type="http://schemas.openxmlformats.org/officeDocument/2006/relationships/image" Target="../media/image189.png"/><Relationship Id="rId211" Type="http://schemas.openxmlformats.org/officeDocument/2006/relationships/customXml" Target="../ink/ink202.xml"/><Relationship Id="rId27" Type="http://schemas.openxmlformats.org/officeDocument/2006/relationships/image" Target="../media/image110.png"/><Relationship Id="rId48" Type="http://schemas.openxmlformats.org/officeDocument/2006/relationships/customXml" Target="../ink/ink120.xml"/><Relationship Id="rId69" Type="http://schemas.openxmlformats.org/officeDocument/2006/relationships/image" Target="../media/image131.png"/><Relationship Id="rId113" Type="http://schemas.openxmlformats.org/officeDocument/2006/relationships/image" Target="../media/image153.png"/><Relationship Id="rId134" Type="http://schemas.openxmlformats.org/officeDocument/2006/relationships/image" Target="../media/image163.png"/><Relationship Id="rId80" Type="http://schemas.openxmlformats.org/officeDocument/2006/relationships/customXml" Target="../ink/ink136.xml"/><Relationship Id="rId155" Type="http://schemas.openxmlformats.org/officeDocument/2006/relationships/customXml" Target="../ink/ink174.xml"/><Relationship Id="rId176" Type="http://schemas.openxmlformats.org/officeDocument/2006/relationships/image" Target="../media/image184.png"/><Relationship Id="rId197" Type="http://schemas.openxmlformats.org/officeDocument/2006/relationships/customXml" Target="../ink/ink195.xml"/><Relationship Id="rId201" Type="http://schemas.openxmlformats.org/officeDocument/2006/relationships/customXml" Target="../ink/ink197.xml"/><Relationship Id="rId17" Type="http://schemas.openxmlformats.org/officeDocument/2006/relationships/image" Target="../media/image105.png"/><Relationship Id="rId38" Type="http://schemas.openxmlformats.org/officeDocument/2006/relationships/customXml" Target="../ink/ink115.xml"/><Relationship Id="rId59" Type="http://schemas.openxmlformats.org/officeDocument/2006/relationships/image" Target="../media/image126.png"/><Relationship Id="rId103" Type="http://schemas.openxmlformats.org/officeDocument/2006/relationships/image" Target="../media/image148.png"/><Relationship Id="rId124" Type="http://schemas.openxmlformats.org/officeDocument/2006/relationships/image" Target="../media/image158.png"/><Relationship Id="rId70" Type="http://schemas.openxmlformats.org/officeDocument/2006/relationships/customXml" Target="../ink/ink131.xml"/><Relationship Id="rId91" Type="http://schemas.openxmlformats.org/officeDocument/2006/relationships/image" Target="../media/image142.png"/><Relationship Id="rId145" Type="http://schemas.openxmlformats.org/officeDocument/2006/relationships/customXml" Target="../ink/ink169.xml"/><Relationship Id="rId166" Type="http://schemas.openxmlformats.org/officeDocument/2006/relationships/image" Target="../media/image179.png"/><Relationship Id="rId187" Type="http://schemas.openxmlformats.org/officeDocument/2006/relationships/customXml" Target="../ink/ink190.xml"/><Relationship Id="rId1" Type="http://schemas.openxmlformats.org/officeDocument/2006/relationships/slideLayout" Target="../slideLayouts/slideLayout1.xml"/><Relationship Id="rId212" Type="http://schemas.openxmlformats.org/officeDocument/2006/relationships/image" Target="../media/image202.png"/><Relationship Id="rId28" Type="http://schemas.openxmlformats.org/officeDocument/2006/relationships/customXml" Target="../ink/ink110.xml"/><Relationship Id="rId49" Type="http://schemas.openxmlformats.org/officeDocument/2006/relationships/image" Target="../media/image121.png"/><Relationship Id="rId114" Type="http://schemas.openxmlformats.org/officeDocument/2006/relationships/customXml" Target="../ink/ink153.xml"/><Relationship Id="rId60" Type="http://schemas.openxmlformats.org/officeDocument/2006/relationships/customXml" Target="../ink/ink126.xml"/><Relationship Id="rId81" Type="http://schemas.openxmlformats.org/officeDocument/2006/relationships/image" Target="../media/image137.png"/><Relationship Id="rId135" Type="http://schemas.openxmlformats.org/officeDocument/2006/relationships/customXml" Target="../ink/ink164.xml"/><Relationship Id="rId156" Type="http://schemas.openxmlformats.org/officeDocument/2006/relationships/image" Target="../media/image174.png"/><Relationship Id="rId177" Type="http://schemas.openxmlformats.org/officeDocument/2006/relationships/customXml" Target="../ink/ink185.xml"/><Relationship Id="rId198" Type="http://schemas.openxmlformats.org/officeDocument/2006/relationships/image" Target="../media/image195.png"/><Relationship Id="rId202" Type="http://schemas.openxmlformats.org/officeDocument/2006/relationships/image" Target="../media/image197.png"/><Relationship Id="rId18" Type="http://schemas.openxmlformats.org/officeDocument/2006/relationships/customXml" Target="../ink/ink105.xml"/><Relationship Id="rId39" Type="http://schemas.openxmlformats.org/officeDocument/2006/relationships/image" Target="../media/image116.png"/><Relationship Id="rId50" Type="http://schemas.openxmlformats.org/officeDocument/2006/relationships/customXml" Target="../ink/ink121.xml"/><Relationship Id="rId104" Type="http://schemas.openxmlformats.org/officeDocument/2006/relationships/customXml" Target="../ink/ink148.xml"/><Relationship Id="rId125" Type="http://schemas.openxmlformats.org/officeDocument/2006/relationships/customXml" Target="../ink/ink159.xml"/><Relationship Id="rId146" Type="http://schemas.openxmlformats.org/officeDocument/2006/relationships/image" Target="../media/image169.png"/><Relationship Id="rId167" Type="http://schemas.openxmlformats.org/officeDocument/2006/relationships/customXml" Target="../ink/ink180.xml"/><Relationship Id="rId188" Type="http://schemas.openxmlformats.org/officeDocument/2006/relationships/image" Target="../media/image190.png"/><Relationship Id="rId71" Type="http://schemas.openxmlformats.org/officeDocument/2006/relationships/image" Target="../media/image132.png"/><Relationship Id="rId92" Type="http://schemas.openxmlformats.org/officeDocument/2006/relationships/customXml" Target="../ink/ink142.xml"/><Relationship Id="rId213" Type="http://schemas.openxmlformats.org/officeDocument/2006/relationships/customXml" Target="../ink/ink203.xml"/><Relationship Id="rId2" Type="http://schemas.openxmlformats.org/officeDocument/2006/relationships/customXml" Target="../ink/ink97.xml"/><Relationship Id="rId29" Type="http://schemas.openxmlformats.org/officeDocument/2006/relationships/image" Target="../media/image111.png"/><Relationship Id="rId40" Type="http://schemas.openxmlformats.org/officeDocument/2006/relationships/customXml" Target="../ink/ink116.xml"/><Relationship Id="rId115" Type="http://schemas.openxmlformats.org/officeDocument/2006/relationships/customXml" Target="../ink/ink154.xml"/><Relationship Id="rId136" Type="http://schemas.openxmlformats.org/officeDocument/2006/relationships/image" Target="../media/image164.png"/><Relationship Id="rId157" Type="http://schemas.openxmlformats.org/officeDocument/2006/relationships/customXml" Target="../ink/ink175.xml"/><Relationship Id="rId178" Type="http://schemas.openxmlformats.org/officeDocument/2006/relationships/image" Target="../media/image185.png"/><Relationship Id="rId61" Type="http://schemas.openxmlformats.org/officeDocument/2006/relationships/image" Target="../media/image127.png"/><Relationship Id="rId82" Type="http://schemas.openxmlformats.org/officeDocument/2006/relationships/customXml" Target="../ink/ink137.xml"/><Relationship Id="rId199" Type="http://schemas.openxmlformats.org/officeDocument/2006/relationships/customXml" Target="../ink/ink196.xml"/><Relationship Id="rId203" Type="http://schemas.openxmlformats.org/officeDocument/2006/relationships/customXml" Target="../ink/ink198.xml"/><Relationship Id="rId19" Type="http://schemas.openxmlformats.org/officeDocument/2006/relationships/image" Target="../media/image106.png"/></Relationships>
</file>

<file path=ppt/slides/_rels/slide9.xml.rels><?xml version="1.0" encoding="UTF-8" standalone="yes"?>
<Relationships xmlns="http://schemas.openxmlformats.org/package/2006/relationships"><Relationship Id="rId8" Type="http://schemas.openxmlformats.org/officeDocument/2006/relationships/customXml" Target="../ink/ink209.xml"/><Relationship Id="rId13" Type="http://schemas.openxmlformats.org/officeDocument/2006/relationships/image" Target="../media/image211.png"/><Relationship Id="rId3" Type="http://schemas.openxmlformats.org/officeDocument/2006/relationships/image" Target="../media/image206.png"/><Relationship Id="rId7" Type="http://schemas.openxmlformats.org/officeDocument/2006/relationships/image" Target="../media/image208.png"/><Relationship Id="rId12" Type="http://schemas.openxmlformats.org/officeDocument/2006/relationships/customXml" Target="../ink/ink211.xml"/><Relationship Id="rId2" Type="http://schemas.openxmlformats.org/officeDocument/2006/relationships/customXml" Target="../ink/ink206.xml"/><Relationship Id="rId1" Type="http://schemas.openxmlformats.org/officeDocument/2006/relationships/slideLayout" Target="../slideLayouts/slideLayout1.xml"/><Relationship Id="rId6" Type="http://schemas.openxmlformats.org/officeDocument/2006/relationships/customXml" Target="../ink/ink208.xml"/><Relationship Id="rId11" Type="http://schemas.openxmlformats.org/officeDocument/2006/relationships/image" Target="../media/image210.png"/><Relationship Id="rId5" Type="http://schemas.openxmlformats.org/officeDocument/2006/relationships/image" Target="../media/image207.png"/><Relationship Id="rId10" Type="http://schemas.openxmlformats.org/officeDocument/2006/relationships/customXml" Target="../ink/ink210.xml"/><Relationship Id="rId4" Type="http://schemas.openxmlformats.org/officeDocument/2006/relationships/customXml" Target="../ink/ink207.xml"/><Relationship Id="rId9" Type="http://schemas.openxmlformats.org/officeDocument/2006/relationships/image" Target="../media/image20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u="sng" dirty="0">
                <a:latin typeface="Times New Roman" panose="02020603050405020304" pitchFamily="18" charset="0"/>
                <a:cs typeface="Times New Roman" panose="02020603050405020304" pitchFamily="18" charset="0"/>
              </a:rPr>
              <a:t>Aktuelle wirtschaftspolitische Diskussion</a:t>
            </a:r>
            <a:r>
              <a:rPr lang="de-DE" sz="2800" dirty="0">
                <a:latin typeface="Times New Roman" panose="02020603050405020304" pitchFamily="18" charset="0"/>
                <a:cs typeface="Times New Roman" panose="02020603050405020304" pitchFamily="18" charset="0"/>
              </a:rPr>
              <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36384"/>
            <a:ext cx="12172951" cy="6173698"/>
          </a:xfrm>
          <a:prstGeom prst="rect">
            <a:avLst/>
          </a:prstGeom>
          <a:noFill/>
        </p:spPr>
        <p:txBody>
          <a:bodyPr wrap="square" rtlCol="0">
            <a:noAutofit/>
          </a:bodyPr>
          <a:lstStyle/>
          <a:p>
            <a:pPr lvl="6"/>
            <a:endParaRPr lang="de-DE" sz="1900" dirty="0">
              <a:latin typeface="Times New Roman" panose="02020603050405020304" pitchFamily="18" charset="0"/>
              <a:cs typeface="Times New Roman" panose="02020603050405020304" pitchFamily="18" charset="0"/>
            </a:endParaRP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Mindestrente</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Renteneintrittsalter</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Mindestlohn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Bürgergeld</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-Mindestpreis &amp;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-Grenzausgleich</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Mobilitätswende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E-Mobilität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Verlagerung auf die Schiene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des ÖPNV</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Nationaler Radverkehrsplan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Energiewende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Wasserstoffwirtschaft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von Wind- und Solarkraft</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Europäische Sicherheitspolitik</a:t>
            </a:r>
          </a:p>
          <a:p>
            <a:pPr lvl="7"/>
            <a:endParaRPr lang="de-DE" sz="19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10DC234-DD5F-2C52-160E-0E6AD7FDD7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98B23973-2D22-FDEA-EF85-25DDCB572DBC}"/>
                  </a:ext>
                </a:extLst>
              </p14:cNvPr>
              <p14:cNvContentPartPr/>
              <p14:nvPr/>
            </p14:nvContentPartPr>
            <p14:xfrm>
              <a:off x="3602422" y="1220269"/>
              <a:ext cx="1711800" cy="76320"/>
            </p14:xfrm>
          </p:contentPart>
        </mc:Choice>
        <mc:Fallback>
          <p:pic>
            <p:nvPicPr>
              <p:cNvPr id="3" name="Freihand 2">
                <a:extLst>
                  <a:ext uri="{FF2B5EF4-FFF2-40B4-BE49-F238E27FC236}">
                    <a16:creationId xmlns:a16="http://schemas.microsoft.com/office/drawing/2014/main" id="{98B23973-2D22-FDEA-EF85-25DDCB572DBC}"/>
                  </a:ext>
                </a:extLst>
              </p:cNvPr>
              <p:cNvPicPr/>
              <p:nvPr/>
            </p:nvPicPr>
            <p:blipFill>
              <a:blip r:embed="rId3"/>
              <a:stretch>
                <a:fillRect/>
              </a:stretch>
            </p:blipFill>
            <p:spPr>
              <a:xfrm>
                <a:off x="3593782" y="1211269"/>
                <a:ext cx="1729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899ED21D-9DC0-3298-2276-2CE9DE1EB9C5}"/>
                  </a:ext>
                </a:extLst>
              </p14:cNvPr>
              <p14:cNvContentPartPr/>
              <p14:nvPr/>
            </p14:nvContentPartPr>
            <p14:xfrm>
              <a:off x="3534022" y="1534909"/>
              <a:ext cx="2480760" cy="75600"/>
            </p14:xfrm>
          </p:contentPart>
        </mc:Choice>
        <mc:Fallback>
          <p:pic>
            <p:nvPicPr>
              <p:cNvPr id="4" name="Freihand 3">
                <a:extLst>
                  <a:ext uri="{FF2B5EF4-FFF2-40B4-BE49-F238E27FC236}">
                    <a16:creationId xmlns:a16="http://schemas.microsoft.com/office/drawing/2014/main" id="{899ED21D-9DC0-3298-2276-2CE9DE1EB9C5}"/>
                  </a:ext>
                </a:extLst>
              </p:cNvPr>
              <p:cNvPicPr/>
              <p:nvPr/>
            </p:nvPicPr>
            <p:blipFill>
              <a:blip r:embed="rId5"/>
              <a:stretch>
                <a:fillRect/>
              </a:stretch>
            </p:blipFill>
            <p:spPr>
              <a:xfrm>
                <a:off x="3525022" y="1526269"/>
                <a:ext cx="2498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1F7D29BF-9B20-6B34-D618-7987C4F8D5C5}"/>
                  </a:ext>
                </a:extLst>
              </p14:cNvPr>
              <p14:cNvContentPartPr/>
              <p14:nvPr/>
            </p14:nvContentPartPr>
            <p14:xfrm>
              <a:off x="3450862" y="1869709"/>
              <a:ext cx="1592640" cy="58680"/>
            </p14:xfrm>
          </p:contentPart>
        </mc:Choice>
        <mc:Fallback>
          <p:pic>
            <p:nvPicPr>
              <p:cNvPr id="5" name="Freihand 4">
                <a:extLst>
                  <a:ext uri="{FF2B5EF4-FFF2-40B4-BE49-F238E27FC236}">
                    <a16:creationId xmlns:a16="http://schemas.microsoft.com/office/drawing/2014/main" id="{1F7D29BF-9B20-6B34-D618-7987C4F8D5C5}"/>
                  </a:ext>
                </a:extLst>
              </p:cNvPr>
              <p:cNvPicPr/>
              <p:nvPr/>
            </p:nvPicPr>
            <p:blipFill>
              <a:blip r:embed="rId7"/>
              <a:stretch>
                <a:fillRect/>
              </a:stretch>
            </p:blipFill>
            <p:spPr>
              <a:xfrm>
                <a:off x="3442222" y="1861069"/>
                <a:ext cx="1610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6CA87B16-E200-1B98-FDB0-5D800522B9CD}"/>
                  </a:ext>
                </a:extLst>
              </p14:cNvPr>
              <p14:cNvContentPartPr/>
              <p14:nvPr/>
            </p14:nvContentPartPr>
            <p14:xfrm>
              <a:off x="3574342" y="2200189"/>
              <a:ext cx="1546200" cy="35640"/>
            </p14:xfrm>
          </p:contentPart>
        </mc:Choice>
        <mc:Fallback>
          <p:pic>
            <p:nvPicPr>
              <p:cNvPr id="6" name="Freihand 5">
                <a:extLst>
                  <a:ext uri="{FF2B5EF4-FFF2-40B4-BE49-F238E27FC236}">
                    <a16:creationId xmlns:a16="http://schemas.microsoft.com/office/drawing/2014/main" id="{6CA87B16-E200-1B98-FDB0-5D800522B9CD}"/>
                  </a:ext>
                </a:extLst>
              </p:cNvPr>
              <p:cNvPicPr/>
              <p:nvPr/>
            </p:nvPicPr>
            <p:blipFill>
              <a:blip r:embed="rId9"/>
              <a:stretch>
                <a:fillRect/>
              </a:stretch>
            </p:blipFill>
            <p:spPr>
              <a:xfrm>
                <a:off x="3565702" y="2191549"/>
                <a:ext cx="1563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32AE0095-0D6C-2B4B-1011-FCB9A04BCE4D}"/>
                  </a:ext>
                </a:extLst>
              </p14:cNvPr>
              <p14:cNvContentPartPr/>
              <p14:nvPr/>
            </p14:nvContentPartPr>
            <p14:xfrm>
              <a:off x="3383182" y="2097229"/>
              <a:ext cx="5581800" cy="3179880"/>
            </p14:xfrm>
          </p:contentPart>
        </mc:Choice>
        <mc:Fallback>
          <p:pic>
            <p:nvPicPr>
              <p:cNvPr id="7" name="Freihand 6">
                <a:extLst>
                  <a:ext uri="{FF2B5EF4-FFF2-40B4-BE49-F238E27FC236}">
                    <a16:creationId xmlns:a16="http://schemas.microsoft.com/office/drawing/2014/main" id="{32AE0095-0D6C-2B4B-1011-FCB9A04BCE4D}"/>
                  </a:ext>
                </a:extLst>
              </p:cNvPr>
              <p:cNvPicPr/>
              <p:nvPr/>
            </p:nvPicPr>
            <p:blipFill>
              <a:blip r:embed="rId11"/>
              <a:stretch>
                <a:fillRect/>
              </a:stretch>
            </p:blipFill>
            <p:spPr>
              <a:xfrm>
                <a:off x="3374542" y="2088589"/>
                <a:ext cx="5599440" cy="3197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68CE0910-4B76-4340-5CA2-96D636583089}"/>
                  </a:ext>
                </a:extLst>
              </p14:cNvPr>
              <p14:cNvContentPartPr/>
              <p14:nvPr/>
            </p14:nvContentPartPr>
            <p14:xfrm>
              <a:off x="3973582" y="3240229"/>
              <a:ext cx="1734120" cy="74520"/>
            </p14:xfrm>
          </p:contentPart>
        </mc:Choice>
        <mc:Fallback>
          <p:pic>
            <p:nvPicPr>
              <p:cNvPr id="8" name="Freihand 7">
                <a:extLst>
                  <a:ext uri="{FF2B5EF4-FFF2-40B4-BE49-F238E27FC236}">
                    <a16:creationId xmlns:a16="http://schemas.microsoft.com/office/drawing/2014/main" id="{68CE0910-4B76-4340-5CA2-96D636583089}"/>
                  </a:ext>
                </a:extLst>
              </p:cNvPr>
              <p:cNvPicPr/>
              <p:nvPr/>
            </p:nvPicPr>
            <p:blipFill>
              <a:blip r:embed="rId13"/>
              <a:stretch>
                <a:fillRect/>
              </a:stretch>
            </p:blipFill>
            <p:spPr>
              <a:xfrm>
                <a:off x="3964942" y="3231589"/>
                <a:ext cx="1751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807811DD-AB40-FF94-7CD8-FDC11F916A03}"/>
                  </a:ext>
                </a:extLst>
              </p14:cNvPr>
              <p14:cNvContentPartPr/>
              <p14:nvPr/>
            </p14:nvContentPartPr>
            <p14:xfrm>
              <a:off x="4032262" y="3528229"/>
              <a:ext cx="3575520" cy="74880"/>
            </p14:xfrm>
          </p:contentPart>
        </mc:Choice>
        <mc:Fallback>
          <p:pic>
            <p:nvPicPr>
              <p:cNvPr id="9" name="Freihand 8">
                <a:extLst>
                  <a:ext uri="{FF2B5EF4-FFF2-40B4-BE49-F238E27FC236}">
                    <a16:creationId xmlns:a16="http://schemas.microsoft.com/office/drawing/2014/main" id="{807811DD-AB40-FF94-7CD8-FDC11F916A03}"/>
                  </a:ext>
                </a:extLst>
              </p:cNvPr>
              <p:cNvPicPr/>
              <p:nvPr/>
            </p:nvPicPr>
            <p:blipFill>
              <a:blip r:embed="rId15"/>
              <a:stretch>
                <a:fillRect/>
              </a:stretch>
            </p:blipFill>
            <p:spPr>
              <a:xfrm>
                <a:off x="4023622" y="3519229"/>
                <a:ext cx="3593160" cy="92520"/>
              </a:xfrm>
              <a:prstGeom prst="rect">
                <a:avLst/>
              </a:prstGeom>
            </p:spPr>
          </p:pic>
        </mc:Fallback>
      </mc:AlternateContent>
      <p:grpSp>
        <p:nvGrpSpPr>
          <p:cNvPr id="27" name="Gruppieren 26">
            <a:extLst>
              <a:ext uri="{FF2B5EF4-FFF2-40B4-BE49-F238E27FC236}">
                <a16:creationId xmlns:a16="http://schemas.microsoft.com/office/drawing/2014/main" id="{4D98EDD9-8400-1933-666E-4A5FA46EA260}"/>
              </a:ext>
            </a:extLst>
          </p:cNvPr>
          <p:cNvGrpSpPr/>
          <p:nvPr/>
        </p:nvGrpSpPr>
        <p:grpSpPr>
          <a:xfrm>
            <a:off x="6483502" y="3390349"/>
            <a:ext cx="4348800" cy="458280"/>
            <a:chOff x="6483502" y="3390349"/>
            <a:chExt cx="4348800" cy="458280"/>
          </a:xfrm>
        </p:grpSpPr>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0C20ACBF-05F5-E595-DFC7-3D7732DE970F}"/>
                    </a:ext>
                  </a:extLst>
                </p14:cNvPr>
                <p14:cNvContentPartPr/>
                <p14:nvPr/>
              </p14:nvContentPartPr>
              <p14:xfrm>
                <a:off x="6692302" y="3665029"/>
                <a:ext cx="1870200" cy="106200"/>
              </p14:xfrm>
            </p:contentPart>
          </mc:Choice>
          <mc:Fallback>
            <p:pic>
              <p:nvPicPr>
                <p:cNvPr id="12" name="Freihand 11">
                  <a:extLst>
                    <a:ext uri="{FF2B5EF4-FFF2-40B4-BE49-F238E27FC236}">
                      <a16:creationId xmlns:a16="http://schemas.microsoft.com/office/drawing/2014/main" id="{0C20ACBF-05F5-E595-DFC7-3D7732DE970F}"/>
                    </a:ext>
                  </a:extLst>
                </p:cNvPr>
                <p:cNvPicPr/>
                <p:nvPr/>
              </p:nvPicPr>
              <p:blipFill>
                <a:blip r:embed="rId17"/>
                <a:stretch>
                  <a:fillRect/>
                </a:stretch>
              </p:blipFill>
              <p:spPr>
                <a:xfrm>
                  <a:off x="6683662" y="3656029"/>
                  <a:ext cx="1887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89171DE3-CE83-67D6-23B7-8410E00A9D65}"/>
                    </a:ext>
                  </a:extLst>
                </p14:cNvPr>
                <p14:cNvContentPartPr/>
                <p14:nvPr/>
              </p14:nvContentPartPr>
              <p14:xfrm>
                <a:off x="6483502" y="3633349"/>
                <a:ext cx="379800" cy="215280"/>
              </p14:xfrm>
            </p:contentPart>
          </mc:Choice>
          <mc:Fallback>
            <p:pic>
              <p:nvPicPr>
                <p:cNvPr id="13" name="Freihand 12">
                  <a:extLst>
                    <a:ext uri="{FF2B5EF4-FFF2-40B4-BE49-F238E27FC236}">
                      <a16:creationId xmlns:a16="http://schemas.microsoft.com/office/drawing/2014/main" id="{89171DE3-CE83-67D6-23B7-8410E00A9D65}"/>
                    </a:ext>
                  </a:extLst>
                </p:cNvPr>
                <p:cNvPicPr/>
                <p:nvPr/>
              </p:nvPicPr>
              <p:blipFill>
                <a:blip r:embed="rId19"/>
                <a:stretch>
                  <a:fillRect/>
                </a:stretch>
              </p:blipFill>
              <p:spPr>
                <a:xfrm>
                  <a:off x="6474862" y="3624709"/>
                  <a:ext cx="397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517551A1-AAA6-E2B4-8A4F-05B958C9F9F0}"/>
                    </a:ext>
                  </a:extLst>
                </p14:cNvPr>
                <p14:cNvContentPartPr/>
                <p14:nvPr/>
              </p14:nvContentPartPr>
              <p14:xfrm>
                <a:off x="8747182" y="3457669"/>
                <a:ext cx="174600" cy="214200"/>
              </p14:xfrm>
            </p:contentPart>
          </mc:Choice>
          <mc:Fallback>
            <p:pic>
              <p:nvPicPr>
                <p:cNvPr id="15" name="Freihand 14">
                  <a:extLst>
                    <a:ext uri="{FF2B5EF4-FFF2-40B4-BE49-F238E27FC236}">
                      <a16:creationId xmlns:a16="http://schemas.microsoft.com/office/drawing/2014/main" id="{517551A1-AAA6-E2B4-8A4F-05B958C9F9F0}"/>
                    </a:ext>
                  </a:extLst>
                </p:cNvPr>
                <p:cNvPicPr/>
                <p:nvPr/>
              </p:nvPicPr>
              <p:blipFill>
                <a:blip r:embed="rId21"/>
                <a:stretch>
                  <a:fillRect/>
                </a:stretch>
              </p:blipFill>
              <p:spPr>
                <a:xfrm>
                  <a:off x="8738542" y="3449029"/>
                  <a:ext cx="1922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84EFEA38-CB75-2281-EE2F-5040CA17C422}"/>
                    </a:ext>
                  </a:extLst>
                </p14:cNvPr>
                <p14:cNvContentPartPr/>
                <p14:nvPr/>
              </p14:nvContentPartPr>
              <p14:xfrm>
                <a:off x="8876422" y="3575749"/>
                <a:ext cx="60120" cy="149040"/>
              </p14:xfrm>
            </p:contentPart>
          </mc:Choice>
          <mc:Fallback>
            <p:pic>
              <p:nvPicPr>
                <p:cNvPr id="16" name="Freihand 15">
                  <a:extLst>
                    <a:ext uri="{FF2B5EF4-FFF2-40B4-BE49-F238E27FC236}">
                      <a16:creationId xmlns:a16="http://schemas.microsoft.com/office/drawing/2014/main" id="{84EFEA38-CB75-2281-EE2F-5040CA17C422}"/>
                    </a:ext>
                  </a:extLst>
                </p:cNvPr>
                <p:cNvPicPr/>
                <p:nvPr/>
              </p:nvPicPr>
              <p:blipFill>
                <a:blip r:embed="rId23"/>
                <a:stretch>
                  <a:fillRect/>
                </a:stretch>
              </p:blipFill>
              <p:spPr>
                <a:xfrm>
                  <a:off x="8867782" y="3566749"/>
                  <a:ext cx="77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A38E5A83-48C0-E940-6DD8-FACA4BA768D0}"/>
                    </a:ext>
                  </a:extLst>
                </p14:cNvPr>
                <p14:cNvContentPartPr/>
                <p14:nvPr/>
              </p14:nvContentPartPr>
              <p14:xfrm>
                <a:off x="9039502" y="3494389"/>
                <a:ext cx="187920" cy="221040"/>
              </p14:xfrm>
            </p:contentPart>
          </mc:Choice>
          <mc:Fallback>
            <p:pic>
              <p:nvPicPr>
                <p:cNvPr id="17" name="Freihand 16">
                  <a:extLst>
                    <a:ext uri="{FF2B5EF4-FFF2-40B4-BE49-F238E27FC236}">
                      <a16:creationId xmlns:a16="http://schemas.microsoft.com/office/drawing/2014/main" id="{A38E5A83-48C0-E940-6DD8-FACA4BA768D0}"/>
                    </a:ext>
                  </a:extLst>
                </p:cNvPr>
                <p:cNvPicPr/>
                <p:nvPr/>
              </p:nvPicPr>
              <p:blipFill>
                <a:blip r:embed="rId25"/>
                <a:stretch>
                  <a:fillRect/>
                </a:stretch>
              </p:blipFill>
              <p:spPr>
                <a:xfrm>
                  <a:off x="9030862" y="3485749"/>
                  <a:ext cx="2055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73B74918-8546-2B8D-2105-3CD882E3C759}"/>
                    </a:ext>
                  </a:extLst>
                </p14:cNvPr>
                <p14:cNvContentPartPr/>
                <p14:nvPr/>
              </p14:nvContentPartPr>
              <p14:xfrm>
                <a:off x="9391582" y="3477829"/>
                <a:ext cx="130680" cy="169560"/>
              </p14:xfrm>
            </p:contentPart>
          </mc:Choice>
          <mc:Fallback>
            <p:pic>
              <p:nvPicPr>
                <p:cNvPr id="18" name="Freihand 17">
                  <a:extLst>
                    <a:ext uri="{FF2B5EF4-FFF2-40B4-BE49-F238E27FC236}">
                      <a16:creationId xmlns:a16="http://schemas.microsoft.com/office/drawing/2014/main" id="{73B74918-8546-2B8D-2105-3CD882E3C759}"/>
                    </a:ext>
                  </a:extLst>
                </p:cNvPr>
                <p:cNvPicPr/>
                <p:nvPr/>
              </p:nvPicPr>
              <p:blipFill>
                <a:blip r:embed="rId27"/>
                <a:stretch>
                  <a:fillRect/>
                </a:stretch>
              </p:blipFill>
              <p:spPr>
                <a:xfrm>
                  <a:off x="9382582" y="3468829"/>
                  <a:ext cx="1483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32676156-C69A-9B54-EC16-2CE62D500E3C}"/>
                    </a:ext>
                  </a:extLst>
                </p14:cNvPr>
                <p14:cNvContentPartPr/>
                <p14:nvPr/>
              </p14:nvContentPartPr>
              <p14:xfrm>
                <a:off x="9323902" y="3550909"/>
                <a:ext cx="189720" cy="83880"/>
              </p14:xfrm>
            </p:contentPart>
          </mc:Choice>
          <mc:Fallback>
            <p:pic>
              <p:nvPicPr>
                <p:cNvPr id="19" name="Freihand 18">
                  <a:extLst>
                    <a:ext uri="{FF2B5EF4-FFF2-40B4-BE49-F238E27FC236}">
                      <a16:creationId xmlns:a16="http://schemas.microsoft.com/office/drawing/2014/main" id="{32676156-C69A-9B54-EC16-2CE62D500E3C}"/>
                    </a:ext>
                  </a:extLst>
                </p:cNvPr>
                <p:cNvPicPr/>
                <p:nvPr/>
              </p:nvPicPr>
              <p:blipFill>
                <a:blip r:embed="rId29"/>
                <a:stretch>
                  <a:fillRect/>
                </a:stretch>
              </p:blipFill>
              <p:spPr>
                <a:xfrm>
                  <a:off x="9314902" y="3541909"/>
                  <a:ext cx="207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B57AF1B3-A015-8D7D-E29D-5C8117DA58E3}"/>
                    </a:ext>
                  </a:extLst>
                </p14:cNvPr>
                <p14:cNvContentPartPr/>
                <p14:nvPr/>
              </p14:nvContentPartPr>
              <p14:xfrm>
                <a:off x="9714502" y="3576469"/>
                <a:ext cx="139320" cy="28080"/>
              </p14:xfrm>
            </p:contentPart>
          </mc:Choice>
          <mc:Fallback>
            <p:pic>
              <p:nvPicPr>
                <p:cNvPr id="20" name="Freihand 19">
                  <a:extLst>
                    <a:ext uri="{FF2B5EF4-FFF2-40B4-BE49-F238E27FC236}">
                      <a16:creationId xmlns:a16="http://schemas.microsoft.com/office/drawing/2014/main" id="{B57AF1B3-A015-8D7D-E29D-5C8117DA58E3}"/>
                    </a:ext>
                  </a:extLst>
                </p:cNvPr>
                <p:cNvPicPr/>
                <p:nvPr/>
              </p:nvPicPr>
              <p:blipFill>
                <a:blip r:embed="rId31"/>
                <a:stretch>
                  <a:fillRect/>
                </a:stretch>
              </p:blipFill>
              <p:spPr>
                <a:xfrm>
                  <a:off x="9705502" y="3567829"/>
                  <a:ext cx="1569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35E9DC30-4CED-9C48-690A-DD32181E67DE}"/>
                    </a:ext>
                  </a:extLst>
                </p14:cNvPr>
                <p14:cNvContentPartPr/>
                <p14:nvPr/>
              </p14:nvContentPartPr>
              <p14:xfrm>
                <a:off x="9996742" y="3436789"/>
                <a:ext cx="43560" cy="197280"/>
              </p14:xfrm>
            </p:contentPart>
          </mc:Choice>
          <mc:Fallback>
            <p:pic>
              <p:nvPicPr>
                <p:cNvPr id="21" name="Freihand 20">
                  <a:extLst>
                    <a:ext uri="{FF2B5EF4-FFF2-40B4-BE49-F238E27FC236}">
                      <a16:creationId xmlns:a16="http://schemas.microsoft.com/office/drawing/2014/main" id="{35E9DC30-4CED-9C48-690A-DD32181E67DE}"/>
                    </a:ext>
                  </a:extLst>
                </p:cNvPr>
                <p:cNvPicPr/>
                <p:nvPr/>
              </p:nvPicPr>
              <p:blipFill>
                <a:blip r:embed="rId33"/>
                <a:stretch>
                  <a:fillRect/>
                </a:stretch>
              </p:blipFill>
              <p:spPr>
                <a:xfrm>
                  <a:off x="9987742" y="3428149"/>
                  <a:ext cx="61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AAAA0D63-2CE1-3D32-6752-6D0B2DCDCD32}"/>
                    </a:ext>
                  </a:extLst>
                </p14:cNvPr>
                <p14:cNvContentPartPr/>
                <p14:nvPr/>
              </p14:nvContentPartPr>
              <p14:xfrm>
                <a:off x="9887662" y="3424909"/>
                <a:ext cx="304200" cy="212760"/>
              </p14:xfrm>
            </p:contentPart>
          </mc:Choice>
          <mc:Fallback>
            <p:pic>
              <p:nvPicPr>
                <p:cNvPr id="22" name="Freihand 21">
                  <a:extLst>
                    <a:ext uri="{FF2B5EF4-FFF2-40B4-BE49-F238E27FC236}">
                      <a16:creationId xmlns:a16="http://schemas.microsoft.com/office/drawing/2014/main" id="{AAAA0D63-2CE1-3D32-6752-6D0B2DCDCD32}"/>
                    </a:ext>
                  </a:extLst>
                </p:cNvPr>
                <p:cNvPicPr/>
                <p:nvPr/>
              </p:nvPicPr>
              <p:blipFill>
                <a:blip r:embed="rId35"/>
                <a:stretch>
                  <a:fillRect/>
                </a:stretch>
              </p:blipFill>
              <p:spPr>
                <a:xfrm>
                  <a:off x="9878662" y="3415909"/>
                  <a:ext cx="3218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69857B34-9623-0656-50EC-AEBB74A7A432}"/>
                    </a:ext>
                  </a:extLst>
                </p14:cNvPr>
                <p14:cNvContentPartPr/>
                <p14:nvPr/>
              </p14:nvContentPartPr>
              <p14:xfrm>
                <a:off x="10222102" y="3446509"/>
                <a:ext cx="77400" cy="50760"/>
              </p14:xfrm>
            </p:contentPart>
          </mc:Choice>
          <mc:Fallback>
            <p:pic>
              <p:nvPicPr>
                <p:cNvPr id="23" name="Freihand 22">
                  <a:extLst>
                    <a:ext uri="{FF2B5EF4-FFF2-40B4-BE49-F238E27FC236}">
                      <a16:creationId xmlns:a16="http://schemas.microsoft.com/office/drawing/2014/main" id="{69857B34-9623-0656-50EC-AEBB74A7A432}"/>
                    </a:ext>
                  </a:extLst>
                </p:cNvPr>
                <p:cNvPicPr/>
                <p:nvPr/>
              </p:nvPicPr>
              <p:blipFill>
                <a:blip r:embed="rId37"/>
                <a:stretch>
                  <a:fillRect/>
                </a:stretch>
              </p:blipFill>
              <p:spPr>
                <a:xfrm>
                  <a:off x="10213462" y="3437869"/>
                  <a:ext cx="95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47A1EA19-4950-6E52-299F-7CA1535BC54B}"/>
                    </a:ext>
                  </a:extLst>
                </p14:cNvPr>
                <p14:cNvContentPartPr/>
                <p14:nvPr/>
              </p14:nvContentPartPr>
              <p14:xfrm>
                <a:off x="10325422" y="3393949"/>
                <a:ext cx="169560" cy="230400"/>
              </p14:xfrm>
            </p:contentPart>
          </mc:Choice>
          <mc:Fallback>
            <p:pic>
              <p:nvPicPr>
                <p:cNvPr id="24" name="Freihand 23">
                  <a:extLst>
                    <a:ext uri="{FF2B5EF4-FFF2-40B4-BE49-F238E27FC236}">
                      <a16:creationId xmlns:a16="http://schemas.microsoft.com/office/drawing/2014/main" id="{47A1EA19-4950-6E52-299F-7CA1535BC54B}"/>
                    </a:ext>
                  </a:extLst>
                </p:cNvPr>
                <p:cNvPicPr/>
                <p:nvPr/>
              </p:nvPicPr>
              <p:blipFill>
                <a:blip r:embed="rId39"/>
                <a:stretch>
                  <a:fillRect/>
                </a:stretch>
              </p:blipFill>
              <p:spPr>
                <a:xfrm>
                  <a:off x="10316782" y="3384949"/>
                  <a:ext cx="187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C494549D-95AF-C481-E505-8CAF0A523E12}"/>
                    </a:ext>
                  </a:extLst>
                </p14:cNvPr>
                <p14:cNvContentPartPr/>
                <p14:nvPr/>
              </p14:nvContentPartPr>
              <p14:xfrm>
                <a:off x="10579222" y="3390349"/>
                <a:ext cx="253080" cy="254160"/>
              </p14:xfrm>
            </p:contentPart>
          </mc:Choice>
          <mc:Fallback>
            <p:pic>
              <p:nvPicPr>
                <p:cNvPr id="25" name="Freihand 24">
                  <a:extLst>
                    <a:ext uri="{FF2B5EF4-FFF2-40B4-BE49-F238E27FC236}">
                      <a16:creationId xmlns:a16="http://schemas.microsoft.com/office/drawing/2014/main" id="{C494549D-95AF-C481-E505-8CAF0A523E12}"/>
                    </a:ext>
                  </a:extLst>
                </p:cNvPr>
                <p:cNvPicPr/>
                <p:nvPr/>
              </p:nvPicPr>
              <p:blipFill>
                <a:blip r:embed="rId41"/>
                <a:stretch>
                  <a:fillRect/>
                </a:stretch>
              </p:blipFill>
              <p:spPr>
                <a:xfrm>
                  <a:off x="10570222" y="3381709"/>
                  <a:ext cx="270720" cy="27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4A88ED0A-3EE5-A5CC-14F7-5D248C6BF006}"/>
                  </a:ext>
                </a:extLst>
              </p14:cNvPr>
              <p14:cNvContentPartPr/>
              <p14:nvPr/>
            </p14:nvContentPartPr>
            <p14:xfrm>
              <a:off x="3697462" y="4171549"/>
              <a:ext cx="3697560" cy="127800"/>
            </p14:xfrm>
          </p:contentPart>
        </mc:Choice>
        <mc:Fallback>
          <p:pic>
            <p:nvPicPr>
              <p:cNvPr id="28" name="Freihand 27">
                <a:extLst>
                  <a:ext uri="{FF2B5EF4-FFF2-40B4-BE49-F238E27FC236}">
                    <a16:creationId xmlns:a16="http://schemas.microsoft.com/office/drawing/2014/main" id="{4A88ED0A-3EE5-A5CC-14F7-5D248C6BF006}"/>
                  </a:ext>
                </a:extLst>
              </p:cNvPr>
              <p:cNvPicPr/>
              <p:nvPr/>
            </p:nvPicPr>
            <p:blipFill>
              <a:blip r:embed="rId43"/>
              <a:stretch>
                <a:fillRect/>
              </a:stretch>
            </p:blipFill>
            <p:spPr>
              <a:xfrm>
                <a:off x="3688822" y="4162549"/>
                <a:ext cx="3715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5F3185F8-91C8-4ABC-723A-CEE07A0C6380}"/>
                  </a:ext>
                </a:extLst>
              </p14:cNvPr>
              <p14:cNvContentPartPr/>
              <p14:nvPr/>
            </p14:nvContentPartPr>
            <p14:xfrm>
              <a:off x="3792862" y="4834669"/>
              <a:ext cx="2963880" cy="114480"/>
            </p14:xfrm>
          </p:contentPart>
        </mc:Choice>
        <mc:Fallback>
          <p:pic>
            <p:nvPicPr>
              <p:cNvPr id="29" name="Freihand 28">
                <a:extLst>
                  <a:ext uri="{FF2B5EF4-FFF2-40B4-BE49-F238E27FC236}">
                    <a16:creationId xmlns:a16="http://schemas.microsoft.com/office/drawing/2014/main" id="{5F3185F8-91C8-4ABC-723A-CEE07A0C6380}"/>
                  </a:ext>
                </a:extLst>
              </p:cNvPr>
              <p:cNvPicPr/>
              <p:nvPr/>
            </p:nvPicPr>
            <p:blipFill>
              <a:blip r:embed="rId45"/>
              <a:stretch>
                <a:fillRect/>
              </a:stretch>
            </p:blipFill>
            <p:spPr>
              <a:xfrm>
                <a:off x="3784222" y="4825669"/>
                <a:ext cx="29815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5331F602-BEEF-0251-5F58-FD6F9FD165DB}"/>
                  </a:ext>
                </a:extLst>
              </p14:cNvPr>
              <p14:cNvContentPartPr/>
              <p14:nvPr/>
            </p14:nvContentPartPr>
            <p14:xfrm>
              <a:off x="3462022" y="4502029"/>
              <a:ext cx="3454200" cy="353880"/>
            </p14:xfrm>
          </p:contentPart>
        </mc:Choice>
        <mc:Fallback>
          <p:pic>
            <p:nvPicPr>
              <p:cNvPr id="30" name="Freihand 29">
                <a:extLst>
                  <a:ext uri="{FF2B5EF4-FFF2-40B4-BE49-F238E27FC236}">
                    <a16:creationId xmlns:a16="http://schemas.microsoft.com/office/drawing/2014/main" id="{5331F602-BEEF-0251-5F58-FD6F9FD165DB}"/>
                  </a:ext>
                </a:extLst>
              </p:cNvPr>
              <p:cNvPicPr/>
              <p:nvPr/>
            </p:nvPicPr>
            <p:blipFill>
              <a:blip r:embed="rId47"/>
              <a:stretch>
                <a:fillRect/>
              </a:stretch>
            </p:blipFill>
            <p:spPr>
              <a:xfrm>
                <a:off x="3453022" y="4493029"/>
                <a:ext cx="347184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9E438DAE-7128-33F7-34BC-2E421FFB1E19}"/>
                  </a:ext>
                </a:extLst>
              </p14:cNvPr>
              <p14:cNvContentPartPr/>
              <p14:nvPr/>
            </p14:nvContentPartPr>
            <p14:xfrm>
              <a:off x="3508822" y="4840429"/>
              <a:ext cx="4779720" cy="402120"/>
            </p14:xfrm>
          </p:contentPart>
        </mc:Choice>
        <mc:Fallback>
          <p:pic>
            <p:nvPicPr>
              <p:cNvPr id="31" name="Freihand 30">
                <a:extLst>
                  <a:ext uri="{FF2B5EF4-FFF2-40B4-BE49-F238E27FC236}">
                    <a16:creationId xmlns:a16="http://schemas.microsoft.com/office/drawing/2014/main" id="{9E438DAE-7128-33F7-34BC-2E421FFB1E19}"/>
                  </a:ext>
                </a:extLst>
              </p:cNvPr>
              <p:cNvPicPr/>
              <p:nvPr/>
            </p:nvPicPr>
            <p:blipFill>
              <a:blip r:embed="rId49"/>
              <a:stretch>
                <a:fillRect/>
              </a:stretch>
            </p:blipFill>
            <p:spPr>
              <a:xfrm>
                <a:off x="3499822" y="4831429"/>
                <a:ext cx="4797360" cy="419760"/>
              </a:xfrm>
              <a:prstGeom prst="rect">
                <a:avLst/>
              </a:prstGeom>
            </p:spPr>
          </p:pic>
        </mc:Fallback>
      </mc:AlternateContent>
      <p:grpSp>
        <p:nvGrpSpPr>
          <p:cNvPr id="34" name="Gruppieren 33">
            <a:extLst>
              <a:ext uri="{FF2B5EF4-FFF2-40B4-BE49-F238E27FC236}">
                <a16:creationId xmlns:a16="http://schemas.microsoft.com/office/drawing/2014/main" id="{65EBB196-4D3E-5C13-10E4-7704E4F58B02}"/>
              </a:ext>
            </a:extLst>
          </p:cNvPr>
          <p:cNvGrpSpPr/>
          <p:nvPr/>
        </p:nvGrpSpPr>
        <p:grpSpPr>
          <a:xfrm>
            <a:off x="3054502" y="5137069"/>
            <a:ext cx="4361040" cy="653400"/>
            <a:chOff x="3054502" y="5137069"/>
            <a:chExt cx="4361040" cy="653400"/>
          </a:xfrm>
        </p:grpSpPr>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44242913-FBEF-620A-3985-063EEE0740D6}"/>
                    </a:ext>
                  </a:extLst>
                </p14:cNvPr>
                <p14:cNvContentPartPr/>
                <p14:nvPr/>
              </p14:nvContentPartPr>
              <p14:xfrm>
                <a:off x="3116062" y="5255869"/>
                <a:ext cx="81000" cy="516240"/>
              </p14:xfrm>
            </p:contentPart>
          </mc:Choice>
          <mc:Fallback>
            <p:pic>
              <p:nvPicPr>
                <p:cNvPr id="32" name="Freihand 31">
                  <a:extLst>
                    <a:ext uri="{FF2B5EF4-FFF2-40B4-BE49-F238E27FC236}">
                      <a16:creationId xmlns:a16="http://schemas.microsoft.com/office/drawing/2014/main" id="{44242913-FBEF-620A-3985-063EEE0740D6}"/>
                    </a:ext>
                  </a:extLst>
                </p:cNvPr>
                <p:cNvPicPr/>
                <p:nvPr/>
              </p:nvPicPr>
              <p:blipFill>
                <a:blip r:embed="rId51"/>
                <a:stretch>
                  <a:fillRect/>
                </a:stretch>
              </p:blipFill>
              <p:spPr>
                <a:xfrm>
                  <a:off x="3107062" y="5246869"/>
                  <a:ext cx="9864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9CF8C222-3225-044E-F882-30227A7C6703}"/>
                    </a:ext>
                  </a:extLst>
                </p14:cNvPr>
                <p14:cNvContentPartPr/>
                <p14:nvPr/>
              </p14:nvContentPartPr>
              <p14:xfrm>
                <a:off x="3054502" y="5137069"/>
                <a:ext cx="4361040" cy="653400"/>
              </p14:xfrm>
            </p:contentPart>
          </mc:Choice>
          <mc:Fallback>
            <p:pic>
              <p:nvPicPr>
                <p:cNvPr id="33" name="Freihand 32">
                  <a:extLst>
                    <a:ext uri="{FF2B5EF4-FFF2-40B4-BE49-F238E27FC236}">
                      <a16:creationId xmlns:a16="http://schemas.microsoft.com/office/drawing/2014/main" id="{9CF8C222-3225-044E-F882-30227A7C6703}"/>
                    </a:ext>
                  </a:extLst>
                </p:cNvPr>
                <p:cNvPicPr/>
                <p:nvPr/>
              </p:nvPicPr>
              <p:blipFill>
                <a:blip r:embed="rId53"/>
                <a:stretch>
                  <a:fillRect/>
                </a:stretch>
              </p:blipFill>
              <p:spPr>
                <a:xfrm>
                  <a:off x="3045862" y="5128069"/>
                  <a:ext cx="4378680" cy="671040"/>
                </a:xfrm>
                <a:prstGeom prst="rect">
                  <a:avLst/>
                </a:prstGeom>
              </p:spPr>
            </p:pic>
          </mc:Fallback>
        </mc:AlternateContent>
      </p:grpSp>
    </p:spTree>
    <p:extLst>
      <p:ext uri="{BB962C8B-B14F-4D97-AF65-F5344CB8AC3E}">
        <p14:creationId xmlns:p14="http://schemas.microsoft.com/office/powerpoint/2010/main" val="426835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896810" y="134905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DE0DE767-FD90-17D5-3BA4-1637EBAA36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D46809B1-1C2A-67F7-8A9B-6FBECA3EB703}"/>
              </a:ext>
            </a:extLst>
          </p:cNvPr>
          <p:cNvGrpSpPr/>
          <p:nvPr/>
        </p:nvGrpSpPr>
        <p:grpSpPr>
          <a:xfrm>
            <a:off x="7783102" y="780676"/>
            <a:ext cx="1200240" cy="1173600"/>
            <a:chOff x="7783102" y="780676"/>
            <a:chExt cx="1200240" cy="1173600"/>
          </a:xfrm>
        </p:grpSpPr>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B818EBC7-C539-FF40-D834-D6E75458DC92}"/>
                    </a:ext>
                  </a:extLst>
                </p14:cNvPr>
                <p14:cNvContentPartPr/>
                <p14:nvPr/>
              </p14:nvContentPartPr>
              <p14:xfrm>
                <a:off x="7783102" y="780676"/>
                <a:ext cx="1200240" cy="1173600"/>
              </p14:xfrm>
            </p:contentPart>
          </mc:Choice>
          <mc:Fallback>
            <p:pic>
              <p:nvPicPr>
                <p:cNvPr id="3" name="Freihand 2">
                  <a:extLst>
                    <a:ext uri="{FF2B5EF4-FFF2-40B4-BE49-F238E27FC236}">
                      <a16:creationId xmlns:a16="http://schemas.microsoft.com/office/drawing/2014/main" id="{B818EBC7-C539-FF40-D834-D6E75458DC92}"/>
                    </a:ext>
                  </a:extLst>
                </p:cNvPr>
                <p:cNvPicPr/>
                <p:nvPr/>
              </p:nvPicPr>
              <p:blipFill>
                <a:blip r:embed="rId3"/>
                <a:stretch>
                  <a:fillRect/>
                </a:stretch>
              </p:blipFill>
              <p:spPr>
                <a:xfrm>
                  <a:off x="7774462" y="771676"/>
                  <a:ext cx="1217880" cy="1191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AF7C2BDD-704F-B5C1-EBCC-BA0AE1C269B7}"/>
                    </a:ext>
                  </a:extLst>
                </p14:cNvPr>
                <p14:cNvContentPartPr/>
                <p14:nvPr/>
              </p14:nvContentPartPr>
              <p14:xfrm>
                <a:off x="8396182" y="1388356"/>
                <a:ext cx="17280" cy="90720"/>
              </p14:xfrm>
            </p:contentPart>
          </mc:Choice>
          <mc:Fallback>
            <p:pic>
              <p:nvPicPr>
                <p:cNvPr id="4" name="Freihand 3">
                  <a:extLst>
                    <a:ext uri="{FF2B5EF4-FFF2-40B4-BE49-F238E27FC236}">
                      <a16:creationId xmlns:a16="http://schemas.microsoft.com/office/drawing/2014/main" id="{AF7C2BDD-704F-B5C1-EBCC-BA0AE1C269B7}"/>
                    </a:ext>
                  </a:extLst>
                </p:cNvPr>
                <p:cNvPicPr/>
                <p:nvPr/>
              </p:nvPicPr>
              <p:blipFill>
                <a:blip r:embed="rId5"/>
                <a:stretch>
                  <a:fillRect/>
                </a:stretch>
              </p:blipFill>
              <p:spPr>
                <a:xfrm>
                  <a:off x="8387182" y="1379716"/>
                  <a:ext cx="34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A5A4AAEC-202C-2BF2-9535-EBF2BBDBEED7}"/>
                    </a:ext>
                  </a:extLst>
                </p14:cNvPr>
                <p14:cNvContentPartPr/>
                <p14:nvPr/>
              </p14:nvContentPartPr>
              <p14:xfrm>
                <a:off x="8253982" y="1307356"/>
                <a:ext cx="255240" cy="182160"/>
              </p14:xfrm>
            </p:contentPart>
          </mc:Choice>
          <mc:Fallback>
            <p:pic>
              <p:nvPicPr>
                <p:cNvPr id="5" name="Freihand 4">
                  <a:extLst>
                    <a:ext uri="{FF2B5EF4-FFF2-40B4-BE49-F238E27FC236}">
                      <a16:creationId xmlns:a16="http://schemas.microsoft.com/office/drawing/2014/main" id="{A5A4AAEC-202C-2BF2-9535-EBF2BBDBEED7}"/>
                    </a:ext>
                  </a:extLst>
                </p:cNvPr>
                <p:cNvPicPr/>
                <p:nvPr/>
              </p:nvPicPr>
              <p:blipFill>
                <a:blip r:embed="rId7"/>
                <a:stretch>
                  <a:fillRect/>
                </a:stretch>
              </p:blipFill>
              <p:spPr>
                <a:xfrm>
                  <a:off x="8245342" y="1298356"/>
                  <a:ext cx="272880" cy="199800"/>
                </a:xfrm>
                <a:prstGeom prst="rect">
                  <a:avLst/>
                </a:prstGeom>
              </p:spPr>
            </p:pic>
          </mc:Fallback>
        </mc:AlternateContent>
      </p:grpSp>
      <p:grpSp>
        <p:nvGrpSpPr>
          <p:cNvPr id="18" name="Gruppieren 17">
            <a:extLst>
              <a:ext uri="{FF2B5EF4-FFF2-40B4-BE49-F238E27FC236}">
                <a16:creationId xmlns:a16="http://schemas.microsoft.com/office/drawing/2014/main" id="{C60E1B63-F936-9E12-9D08-315ABCB38C62}"/>
              </a:ext>
            </a:extLst>
          </p:cNvPr>
          <p:cNvGrpSpPr/>
          <p:nvPr/>
        </p:nvGrpSpPr>
        <p:grpSpPr>
          <a:xfrm>
            <a:off x="5502142" y="685996"/>
            <a:ext cx="1868400" cy="679320"/>
            <a:chOff x="5502142" y="685996"/>
            <a:chExt cx="1868400" cy="679320"/>
          </a:xfrm>
        </p:grpSpPr>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0DE60BE7-C27B-073E-84A1-9073F81EB0AB}"/>
                    </a:ext>
                  </a:extLst>
                </p14:cNvPr>
                <p14:cNvContentPartPr/>
                <p14:nvPr/>
              </p14:nvContentPartPr>
              <p14:xfrm>
                <a:off x="5571982" y="1063276"/>
                <a:ext cx="256320" cy="255240"/>
              </p14:xfrm>
            </p:contentPart>
          </mc:Choice>
          <mc:Fallback>
            <p:pic>
              <p:nvPicPr>
                <p:cNvPr id="7" name="Freihand 6">
                  <a:extLst>
                    <a:ext uri="{FF2B5EF4-FFF2-40B4-BE49-F238E27FC236}">
                      <a16:creationId xmlns:a16="http://schemas.microsoft.com/office/drawing/2014/main" id="{0DE60BE7-C27B-073E-84A1-9073F81EB0AB}"/>
                    </a:ext>
                  </a:extLst>
                </p:cNvPr>
                <p:cNvPicPr/>
                <p:nvPr/>
              </p:nvPicPr>
              <p:blipFill>
                <a:blip r:embed="rId9"/>
                <a:stretch>
                  <a:fillRect/>
                </a:stretch>
              </p:blipFill>
              <p:spPr>
                <a:xfrm>
                  <a:off x="5563342" y="1054636"/>
                  <a:ext cx="2739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7703317A-5C35-223E-29F1-FC698721DEB5}"/>
                    </a:ext>
                  </a:extLst>
                </p14:cNvPr>
                <p14:cNvContentPartPr/>
                <p14:nvPr/>
              </p14:nvContentPartPr>
              <p14:xfrm>
                <a:off x="5502142" y="1182076"/>
                <a:ext cx="209520" cy="183240"/>
              </p14:xfrm>
            </p:contentPart>
          </mc:Choice>
          <mc:Fallback>
            <p:pic>
              <p:nvPicPr>
                <p:cNvPr id="8" name="Freihand 7">
                  <a:extLst>
                    <a:ext uri="{FF2B5EF4-FFF2-40B4-BE49-F238E27FC236}">
                      <a16:creationId xmlns:a16="http://schemas.microsoft.com/office/drawing/2014/main" id="{7703317A-5C35-223E-29F1-FC698721DEB5}"/>
                    </a:ext>
                  </a:extLst>
                </p:cNvPr>
                <p:cNvPicPr/>
                <p:nvPr/>
              </p:nvPicPr>
              <p:blipFill>
                <a:blip r:embed="rId11"/>
                <a:stretch>
                  <a:fillRect/>
                </a:stretch>
              </p:blipFill>
              <p:spPr>
                <a:xfrm>
                  <a:off x="5493502" y="1173076"/>
                  <a:ext cx="2271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4F05174A-B405-AA30-2DE7-31D1184F2DEF}"/>
                    </a:ext>
                  </a:extLst>
                </p14:cNvPr>
                <p14:cNvContentPartPr/>
                <p14:nvPr/>
              </p14:nvContentPartPr>
              <p14:xfrm>
                <a:off x="5678902" y="696076"/>
                <a:ext cx="337680" cy="214920"/>
              </p14:xfrm>
            </p:contentPart>
          </mc:Choice>
          <mc:Fallback>
            <p:pic>
              <p:nvPicPr>
                <p:cNvPr id="9" name="Freihand 8">
                  <a:extLst>
                    <a:ext uri="{FF2B5EF4-FFF2-40B4-BE49-F238E27FC236}">
                      <a16:creationId xmlns:a16="http://schemas.microsoft.com/office/drawing/2014/main" id="{4F05174A-B405-AA30-2DE7-31D1184F2DEF}"/>
                    </a:ext>
                  </a:extLst>
                </p:cNvPr>
                <p:cNvPicPr/>
                <p:nvPr/>
              </p:nvPicPr>
              <p:blipFill>
                <a:blip r:embed="rId13"/>
                <a:stretch>
                  <a:fillRect/>
                </a:stretch>
              </p:blipFill>
              <p:spPr>
                <a:xfrm>
                  <a:off x="5670262" y="687076"/>
                  <a:ext cx="3553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D60EAE6C-B3C8-5529-8962-00778A68B653}"/>
                    </a:ext>
                  </a:extLst>
                </p14:cNvPr>
                <p14:cNvContentPartPr/>
                <p14:nvPr/>
              </p14:nvContentPartPr>
              <p14:xfrm>
                <a:off x="6025942" y="723436"/>
                <a:ext cx="266760" cy="158040"/>
              </p14:xfrm>
            </p:contentPart>
          </mc:Choice>
          <mc:Fallback>
            <p:pic>
              <p:nvPicPr>
                <p:cNvPr id="12" name="Freihand 11">
                  <a:extLst>
                    <a:ext uri="{FF2B5EF4-FFF2-40B4-BE49-F238E27FC236}">
                      <a16:creationId xmlns:a16="http://schemas.microsoft.com/office/drawing/2014/main" id="{D60EAE6C-B3C8-5529-8962-00778A68B653}"/>
                    </a:ext>
                  </a:extLst>
                </p:cNvPr>
                <p:cNvPicPr/>
                <p:nvPr/>
              </p:nvPicPr>
              <p:blipFill>
                <a:blip r:embed="rId15"/>
                <a:stretch>
                  <a:fillRect/>
                </a:stretch>
              </p:blipFill>
              <p:spPr>
                <a:xfrm>
                  <a:off x="6017302" y="714436"/>
                  <a:ext cx="284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A211FF01-93DD-0CD4-FC1B-111B80B56E01}"/>
                    </a:ext>
                  </a:extLst>
                </p14:cNvPr>
                <p14:cNvContentPartPr/>
                <p14:nvPr/>
              </p14:nvContentPartPr>
              <p14:xfrm>
                <a:off x="6310702" y="739636"/>
                <a:ext cx="125280" cy="119160"/>
              </p14:xfrm>
            </p:contentPart>
          </mc:Choice>
          <mc:Fallback>
            <p:pic>
              <p:nvPicPr>
                <p:cNvPr id="13" name="Freihand 12">
                  <a:extLst>
                    <a:ext uri="{FF2B5EF4-FFF2-40B4-BE49-F238E27FC236}">
                      <a16:creationId xmlns:a16="http://schemas.microsoft.com/office/drawing/2014/main" id="{A211FF01-93DD-0CD4-FC1B-111B80B56E01}"/>
                    </a:ext>
                  </a:extLst>
                </p:cNvPr>
                <p:cNvPicPr/>
                <p:nvPr/>
              </p:nvPicPr>
              <p:blipFill>
                <a:blip r:embed="rId17"/>
                <a:stretch>
                  <a:fillRect/>
                </a:stretch>
              </p:blipFill>
              <p:spPr>
                <a:xfrm>
                  <a:off x="6302062" y="730636"/>
                  <a:ext cx="142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1CFE922E-887C-ABD8-29CE-34BAE5FD2F87}"/>
                    </a:ext>
                  </a:extLst>
                </p14:cNvPr>
                <p14:cNvContentPartPr/>
                <p14:nvPr/>
              </p14:nvContentPartPr>
              <p14:xfrm>
                <a:off x="6467662" y="732796"/>
                <a:ext cx="478080" cy="261360"/>
              </p14:xfrm>
            </p:contentPart>
          </mc:Choice>
          <mc:Fallback>
            <p:pic>
              <p:nvPicPr>
                <p:cNvPr id="14" name="Freihand 13">
                  <a:extLst>
                    <a:ext uri="{FF2B5EF4-FFF2-40B4-BE49-F238E27FC236}">
                      <a16:creationId xmlns:a16="http://schemas.microsoft.com/office/drawing/2014/main" id="{1CFE922E-887C-ABD8-29CE-34BAE5FD2F87}"/>
                    </a:ext>
                  </a:extLst>
                </p:cNvPr>
                <p:cNvPicPr/>
                <p:nvPr/>
              </p:nvPicPr>
              <p:blipFill>
                <a:blip r:embed="rId19"/>
                <a:stretch>
                  <a:fillRect/>
                </a:stretch>
              </p:blipFill>
              <p:spPr>
                <a:xfrm>
                  <a:off x="6458662" y="723796"/>
                  <a:ext cx="4957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584AB73A-3964-4B56-8DE2-325DD045857A}"/>
                    </a:ext>
                  </a:extLst>
                </p14:cNvPr>
                <p14:cNvContentPartPr/>
                <p14:nvPr/>
              </p14:nvContentPartPr>
              <p14:xfrm>
                <a:off x="6975622" y="685996"/>
                <a:ext cx="97560" cy="113760"/>
              </p14:xfrm>
            </p:contentPart>
          </mc:Choice>
          <mc:Fallback>
            <p:pic>
              <p:nvPicPr>
                <p:cNvPr id="15" name="Freihand 14">
                  <a:extLst>
                    <a:ext uri="{FF2B5EF4-FFF2-40B4-BE49-F238E27FC236}">
                      <a16:creationId xmlns:a16="http://schemas.microsoft.com/office/drawing/2014/main" id="{584AB73A-3964-4B56-8DE2-325DD045857A}"/>
                    </a:ext>
                  </a:extLst>
                </p:cNvPr>
                <p:cNvPicPr/>
                <p:nvPr/>
              </p:nvPicPr>
              <p:blipFill>
                <a:blip r:embed="rId21"/>
                <a:stretch>
                  <a:fillRect/>
                </a:stretch>
              </p:blipFill>
              <p:spPr>
                <a:xfrm>
                  <a:off x="6966982" y="677356"/>
                  <a:ext cx="115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806D0E16-972E-7AB4-D15B-BD1F4B75E4BF}"/>
                    </a:ext>
                  </a:extLst>
                </p14:cNvPr>
                <p14:cNvContentPartPr/>
                <p14:nvPr/>
              </p14:nvContentPartPr>
              <p14:xfrm>
                <a:off x="6964822" y="721636"/>
                <a:ext cx="105480" cy="10080"/>
              </p14:xfrm>
            </p:contentPart>
          </mc:Choice>
          <mc:Fallback>
            <p:pic>
              <p:nvPicPr>
                <p:cNvPr id="16" name="Freihand 15">
                  <a:extLst>
                    <a:ext uri="{FF2B5EF4-FFF2-40B4-BE49-F238E27FC236}">
                      <a16:creationId xmlns:a16="http://schemas.microsoft.com/office/drawing/2014/main" id="{806D0E16-972E-7AB4-D15B-BD1F4B75E4BF}"/>
                    </a:ext>
                  </a:extLst>
                </p:cNvPr>
                <p:cNvPicPr/>
                <p:nvPr/>
              </p:nvPicPr>
              <p:blipFill>
                <a:blip r:embed="rId23"/>
                <a:stretch>
                  <a:fillRect/>
                </a:stretch>
              </p:blipFill>
              <p:spPr>
                <a:xfrm>
                  <a:off x="6955822" y="712996"/>
                  <a:ext cx="123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C492EF71-B9A4-D1F0-30E4-427A0C1F0CA2}"/>
                    </a:ext>
                  </a:extLst>
                </p14:cNvPr>
                <p14:cNvContentPartPr/>
                <p14:nvPr/>
              </p14:nvContentPartPr>
              <p14:xfrm>
                <a:off x="7090462" y="688156"/>
                <a:ext cx="280080" cy="98640"/>
              </p14:xfrm>
            </p:contentPart>
          </mc:Choice>
          <mc:Fallback>
            <p:pic>
              <p:nvPicPr>
                <p:cNvPr id="17" name="Freihand 16">
                  <a:extLst>
                    <a:ext uri="{FF2B5EF4-FFF2-40B4-BE49-F238E27FC236}">
                      <a16:creationId xmlns:a16="http://schemas.microsoft.com/office/drawing/2014/main" id="{C492EF71-B9A4-D1F0-30E4-427A0C1F0CA2}"/>
                    </a:ext>
                  </a:extLst>
                </p:cNvPr>
                <p:cNvPicPr/>
                <p:nvPr/>
              </p:nvPicPr>
              <p:blipFill>
                <a:blip r:embed="rId25"/>
                <a:stretch>
                  <a:fillRect/>
                </a:stretch>
              </p:blipFill>
              <p:spPr>
                <a:xfrm>
                  <a:off x="7081462" y="679156"/>
                  <a:ext cx="297720" cy="116280"/>
                </a:xfrm>
                <a:prstGeom prst="rect">
                  <a:avLst/>
                </a:prstGeom>
              </p:spPr>
            </p:pic>
          </mc:Fallback>
        </mc:AlternateContent>
      </p:grpSp>
      <p:grpSp>
        <p:nvGrpSpPr>
          <p:cNvPr id="32" name="Gruppieren 31">
            <a:extLst>
              <a:ext uri="{FF2B5EF4-FFF2-40B4-BE49-F238E27FC236}">
                <a16:creationId xmlns:a16="http://schemas.microsoft.com/office/drawing/2014/main" id="{81BFA960-1F58-E58F-8253-19724847E2D3}"/>
              </a:ext>
            </a:extLst>
          </p:cNvPr>
          <p:cNvGrpSpPr/>
          <p:nvPr/>
        </p:nvGrpSpPr>
        <p:grpSpPr>
          <a:xfrm>
            <a:off x="6296662" y="2091796"/>
            <a:ext cx="1848960" cy="326160"/>
            <a:chOff x="6296662" y="2091796"/>
            <a:chExt cx="1848960" cy="326160"/>
          </a:xfrm>
        </p:grpSpPr>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8BAE3F65-D109-C3E9-057C-9290642E86A0}"/>
                    </a:ext>
                  </a:extLst>
                </p14:cNvPr>
                <p14:cNvContentPartPr/>
                <p14:nvPr/>
              </p14:nvContentPartPr>
              <p14:xfrm>
                <a:off x="6390982" y="2303116"/>
                <a:ext cx="366120" cy="32400"/>
              </p14:xfrm>
            </p:contentPart>
          </mc:Choice>
          <mc:Fallback>
            <p:pic>
              <p:nvPicPr>
                <p:cNvPr id="19" name="Freihand 18">
                  <a:extLst>
                    <a:ext uri="{FF2B5EF4-FFF2-40B4-BE49-F238E27FC236}">
                      <a16:creationId xmlns:a16="http://schemas.microsoft.com/office/drawing/2014/main" id="{8BAE3F65-D109-C3E9-057C-9290642E86A0}"/>
                    </a:ext>
                  </a:extLst>
                </p:cNvPr>
                <p:cNvPicPr/>
                <p:nvPr/>
              </p:nvPicPr>
              <p:blipFill>
                <a:blip r:embed="rId27"/>
                <a:stretch>
                  <a:fillRect/>
                </a:stretch>
              </p:blipFill>
              <p:spPr>
                <a:xfrm>
                  <a:off x="6381982" y="2294476"/>
                  <a:ext cx="383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C2A403CA-BFD2-426E-BF77-12789C98F51C}"/>
                    </a:ext>
                  </a:extLst>
                </p14:cNvPr>
                <p14:cNvContentPartPr/>
                <p14:nvPr/>
              </p14:nvContentPartPr>
              <p14:xfrm>
                <a:off x="6296662" y="2197636"/>
                <a:ext cx="236520" cy="220320"/>
              </p14:xfrm>
            </p:contentPart>
          </mc:Choice>
          <mc:Fallback>
            <p:pic>
              <p:nvPicPr>
                <p:cNvPr id="20" name="Freihand 19">
                  <a:extLst>
                    <a:ext uri="{FF2B5EF4-FFF2-40B4-BE49-F238E27FC236}">
                      <a16:creationId xmlns:a16="http://schemas.microsoft.com/office/drawing/2014/main" id="{C2A403CA-BFD2-426E-BF77-12789C98F51C}"/>
                    </a:ext>
                  </a:extLst>
                </p:cNvPr>
                <p:cNvPicPr/>
                <p:nvPr/>
              </p:nvPicPr>
              <p:blipFill>
                <a:blip r:embed="rId29"/>
                <a:stretch>
                  <a:fillRect/>
                </a:stretch>
              </p:blipFill>
              <p:spPr>
                <a:xfrm>
                  <a:off x="6287662" y="2188636"/>
                  <a:ext cx="254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D69D494E-7623-0FA2-3934-CD1E9BF4CAAC}"/>
                    </a:ext>
                  </a:extLst>
                </p14:cNvPr>
                <p14:cNvContentPartPr/>
                <p14:nvPr/>
              </p14:nvContentPartPr>
              <p14:xfrm>
                <a:off x="7013422" y="2119516"/>
                <a:ext cx="211680" cy="234720"/>
              </p14:xfrm>
            </p:contentPart>
          </mc:Choice>
          <mc:Fallback>
            <p:pic>
              <p:nvPicPr>
                <p:cNvPr id="22" name="Freihand 21">
                  <a:extLst>
                    <a:ext uri="{FF2B5EF4-FFF2-40B4-BE49-F238E27FC236}">
                      <a16:creationId xmlns:a16="http://schemas.microsoft.com/office/drawing/2014/main" id="{D69D494E-7623-0FA2-3934-CD1E9BF4CAAC}"/>
                    </a:ext>
                  </a:extLst>
                </p:cNvPr>
                <p:cNvPicPr/>
                <p:nvPr/>
              </p:nvPicPr>
              <p:blipFill>
                <a:blip r:embed="rId31"/>
                <a:stretch>
                  <a:fillRect/>
                </a:stretch>
              </p:blipFill>
              <p:spPr>
                <a:xfrm>
                  <a:off x="7004422" y="2110876"/>
                  <a:ext cx="2293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BADF5782-2168-532E-C594-99B4DDD4D5FC}"/>
                    </a:ext>
                  </a:extLst>
                </p14:cNvPr>
                <p14:cNvContentPartPr/>
                <p14:nvPr/>
              </p14:nvContentPartPr>
              <p14:xfrm>
                <a:off x="7330942" y="2208436"/>
                <a:ext cx="141120" cy="118080"/>
              </p14:xfrm>
            </p:contentPart>
          </mc:Choice>
          <mc:Fallback>
            <p:pic>
              <p:nvPicPr>
                <p:cNvPr id="23" name="Freihand 22">
                  <a:extLst>
                    <a:ext uri="{FF2B5EF4-FFF2-40B4-BE49-F238E27FC236}">
                      <a16:creationId xmlns:a16="http://schemas.microsoft.com/office/drawing/2014/main" id="{BADF5782-2168-532E-C594-99B4DDD4D5FC}"/>
                    </a:ext>
                  </a:extLst>
                </p:cNvPr>
                <p:cNvPicPr/>
                <p:nvPr/>
              </p:nvPicPr>
              <p:blipFill>
                <a:blip r:embed="rId33"/>
                <a:stretch>
                  <a:fillRect/>
                </a:stretch>
              </p:blipFill>
              <p:spPr>
                <a:xfrm>
                  <a:off x="7322302" y="2199436"/>
                  <a:ext cx="1587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83B17B89-CAF1-4A09-9114-D366B822DC08}"/>
                    </a:ext>
                  </a:extLst>
                </p14:cNvPr>
                <p14:cNvContentPartPr/>
                <p14:nvPr/>
              </p14:nvContentPartPr>
              <p14:xfrm>
                <a:off x="7474582" y="2207356"/>
                <a:ext cx="111960" cy="140040"/>
              </p14:xfrm>
            </p:contentPart>
          </mc:Choice>
          <mc:Fallback>
            <p:pic>
              <p:nvPicPr>
                <p:cNvPr id="24" name="Freihand 23">
                  <a:extLst>
                    <a:ext uri="{FF2B5EF4-FFF2-40B4-BE49-F238E27FC236}">
                      <a16:creationId xmlns:a16="http://schemas.microsoft.com/office/drawing/2014/main" id="{83B17B89-CAF1-4A09-9114-D366B822DC08}"/>
                    </a:ext>
                  </a:extLst>
                </p:cNvPr>
                <p:cNvPicPr/>
                <p:nvPr/>
              </p:nvPicPr>
              <p:blipFill>
                <a:blip r:embed="rId35"/>
                <a:stretch>
                  <a:fillRect/>
                </a:stretch>
              </p:blipFill>
              <p:spPr>
                <a:xfrm>
                  <a:off x="7465582" y="2198356"/>
                  <a:ext cx="129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26D1B8F0-C982-904A-BB38-A80D69592993}"/>
                    </a:ext>
                  </a:extLst>
                </p14:cNvPr>
                <p14:cNvContentPartPr/>
                <p14:nvPr/>
              </p14:nvContentPartPr>
              <p14:xfrm>
                <a:off x="7613542" y="2222836"/>
                <a:ext cx="152280" cy="106920"/>
              </p14:xfrm>
            </p:contentPart>
          </mc:Choice>
          <mc:Fallback>
            <p:pic>
              <p:nvPicPr>
                <p:cNvPr id="25" name="Freihand 24">
                  <a:extLst>
                    <a:ext uri="{FF2B5EF4-FFF2-40B4-BE49-F238E27FC236}">
                      <a16:creationId xmlns:a16="http://schemas.microsoft.com/office/drawing/2014/main" id="{26D1B8F0-C982-904A-BB38-A80D69592993}"/>
                    </a:ext>
                  </a:extLst>
                </p:cNvPr>
                <p:cNvPicPr/>
                <p:nvPr/>
              </p:nvPicPr>
              <p:blipFill>
                <a:blip r:embed="rId37"/>
                <a:stretch>
                  <a:fillRect/>
                </a:stretch>
              </p:blipFill>
              <p:spPr>
                <a:xfrm>
                  <a:off x="7604902" y="2213836"/>
                  <a:ext cx="169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F392DB7A-28BC-1485-1C4B-E43F70A1FA04}"/>
                    </a:ext>
                  </a:extLst>
                </p14:cNvPr>
                <p14:cNvContentPartPr/>
                <p14:nvPr/>
              </p14:nvContentPartPr>
              <p14:xfrm>
                <a:off x="7782022" y="2117356"/>
                <a:ext cx="186120" cy="208800"/>
              </p14:xfrm>
            </p:contentPart>
          </mc:Choice>
          <mc:Fallback>
            <p:pic>
              <p:nvPicPr>
                <p:cNvPr id="26" name="Freihand 25">
                  <a:extLst>
                    <a:ext uri="{FF2B5EF4-FFF2-40B4-BE49-F238E27FC236}">
                      <a16:creationId xmlns:a16="http://schemas.microsoft.com/office/drawing/2014/main" id="{F392DB7A-28BC-1485-1C4B-E43F70A1FA04}"/>
                    </a:ext>
                  </a:extLst>
                </p:cNvPr>
                <p:cNvPicPr/>
                <p:nvPr/>
              </p:nvPicPr>
              <p:blipFill>
                <a:blip r:embed="rId39"/>
                <a:stretch>
                  <a:fillRect/>
                </a:stretch>
              </p:blipFill>
              <p:spPr>
                <a:xfrm>
                  <a:off x="7773382" y="2108716"/>
                  <a:ext cx="2037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Freihand 27">
                  <a:extLst>
                    <a:ext uri="{FF2B5EF4-FFF2-40B4-BE49-F238E27FC236}">
                      <a16:creationId xmlns:a16="http://schemas.microsoft.com/office/drawing/2014/main" id="{7EAE79A7-AEA1-D913-FE4D-DCF71FD89D67}"/>
                    </a:ext>
                  </a:extLst>
                </p14:cNvPr>
                <p14:cNvContentPartPr/>
                <p14:nvPr/>
              </p14:nvContentPartPr>
              <p14:xfrm>
                <a:off x="8004862" y="2091796"/>
                <a:ext cx="9720" cy="27360"/>
              </p14:xfrm>
            </p:contentPart>
          </mc:Choice>
          <mc:Fallback>
            <p:pic>
              <p:nvPicPr>
                <p:cNvPr id="28" name="Freihand 27">
                  <a:extLst>
                    <a:ext uri="{FF2B5EF4-FFF2-40B4-BE49-F238E27FC236}">
                      <a16:creationId xmlns:a16="http://schemas.microsoft.com/office/drawing/2014/main" id="{7EAE79A7-AEA1-D913-FE4D-DCF71FD89D67}"/>
                    </a:ext>
                  </a:extLst>
                </p:cNvPr>
                <p:cNvPicPr/>
                <p:nvPr/>
              </p:nvPicPr>
              <p:blipFill>
                <a:blip r:embed="rId41"/>
                <a:stretch>
                  <a:fillRect/>
                </a:stretch>
              </p:blipFill>
              <p:spPr>
                <a:xfrm>
                  <a:off x="7996222" y="2082796"/>
                  <a:ext cx="27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4A52EBE7-41FA-134F-0695-1246DD3C2327}"/>
                    </a:ext>
                  </a:extLst>
                </p14:cNvPr>
                <p14:cNvContentPartPr/>
                <p14:nvPr/>
              </p14:nvContentPartPr>
              <p14:xfrm>
                <a:off x="7971022" y="2193316"/>
                <a:ext cx="174600" cy="128160"/>
              </p14:xfrm>
            </p:contentPart>
          </mc:Choice>
          <mc:Fallback>
            <p:pic>
              <p:nvPicPr>
                <p:cNvPr id="29" name="Freihand 28">
                  <a:extLst>
                    <a:ext uri="{FF2B5EF4-FFF2-40B4-BE49-F238E27FC236}">
                      <a16:creationId xmlns:a16="http://schemas.microsoft.com/office/drawing/2014/main" id="{4A52EBE7-41FA-134F-0695-1246DD3C2327}"/>
                    </a:ext>
                  </a:extLst>
                </p:cNvPr>
                <p:cNvPicPr/>
                <p:nvPr/>
              </p:nvPicPr>
              <p:blipFill>
                <a:blip r:embed="rId43"/>
                <a:stretch>
                  <a:fillRect/>
                </a:stretch>
              </p:blipFill>
              <p:spPr>
                <a:xfrm>
                  <a:off x="7962022" y="2184676"/>
                  <a:ext cx="192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876D4412-65C9-CBF5-CCD2-8DCB7F80AF92}"/>
                    </a:ext>
                  </a:extLst>
                </p14:cNvPr>
                <p14:cNvContentPartPr/>
                <p14:nvPr/>
              </p14:nvContentPartPr>
              <p14:xfrm>
                <a:off x="7483222" y="2199796"/>
                <a:ext cx="141480" cy="136440"/>
              </p14:xfrm>
            </p:contentPart>
          </mc:Choice>
          <mc:Fallback>
            <p:pic>
              <p:nvPicPr>
                <p:cNvPr id="31" name="Freihand 30">
                  <a:extLst>
                    <a:ext uri="{FF2B5EF4-FFF2-40B4-BE49-F238E27FC236}">
                      <a16:creationId xmlns:a16="http://schemas.microsoft.com/office/drawing/2014/main" id="{876D4412-65C9-CBF5-CCD2-8DCB7F80AF92}"/>
                    </a:ext>
                  </a:extLst>
                </p:cNvPr>
                <p:cNvPicPr/>
                <p:nvPr/>
              </p:nvPicPr>
              <p:blipFill>
                <a:blip r:embed="rId45"/>
                <a:stretch>
                  <a:fillRect/>
                </a:stretch>
              </p:blipFill>
              <p:spPr>
                <a:xfrm>
                  <a:off x="7474582" y="2190796"/>
                  <a:ext cx="159120" cy="15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168055BF-3AB8-EDFB-14B6-6731E7DFD3F1}"/>
                  </a:ext>
                </a:extLst>
              </p14:cNvPr>
              <p14:cNvContentPartPr/>
              <p14:nvPr/>
            </p14:nvContentPartPr>
            <p14:xfrm>
              <a:off x="4184902" y="3229396"/>
              <a:ext cx="3265920" cy="48600"/>
            </p14:xfrm>
          </p:contentPart>
        </mc:Choice>
        <mc:Fallback>
          <p:pic>
            <p:nvPicPr>
              <p:cNvPr id="33" name="Freihand 32">
                <a:extLst>
                  <a:ext uri="{FF2B5EF4-FFF2-40B4-BE49-F238E27FC236}">
                    <a16:creationId xmlns:a16="http://schemas.microsoft.com/office/drawing/2014/main" id="{168055BF-3AB8-EDFB-14B6-6731E7DFD3F1}"/>
                  </a:ext>
                </a:extLst>
              </p:cNvPr>
              <p:cNvPicPr/>
              <p:nvPr/>
            </p:nvPicPr>
            <p:blipFill>
              <a:blip r:embed="rId47"/>
              <a:stretch>
                <a:fillRect/>
              </a:stretch>
            </p:blipFill>
            <p:spPr>
              <a:xfrm>
                <a:off x="4176262" y="3220396"/>
                <a:ext cx="3283560" cy="66240"/>
              </a:xfrm>
              <a:prstGeom prst="rect">
                <a:avLst/>
              </a:prstGeom>
            </p:spPr>
          </p:pic>
        </mc:Fallback>
      </mc:AlternateContent>
      <p:grpSp>
        <p:nvGrpSpPr>
          <p:cNvPr id="45" name="Gruppieren 44">
            <a:extLst>
              <a:ext uri="{FF2B5EF4-FFF2-40B4-BE49-F238E27FC236}">
                <a16:creationId xmlns:a16="http://schemas.microsoft.com/office/drawing/2014/main" id="{B569F17A-A5D4-5348-A79A-BC4F679CD9B0}"/>
              </a:ext>
            </a:extLst>
          </p:cNvPr>
          <p:cNvGrpSpPr/>
          <p:nvPr/>
        </p:nvGrpSpPr>
        <p:grpSpPr>
          <a:xfrm>
            <a:off x="7647382" y="2638276"/>
            <a:ext cx="1256760" cy="376560"/>
            <a:chOff x="7647382" y="2638276"/>
            <a:chExt cx="1256760" cy="376560"/>
          </a:xfrm>
        </p:grpSpPr>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27D664F4-4B6B-B5EB-6550-E98DFC96878F}"/>
                    </a:ext>
                  </a:extLst>
                </p14:cNvPr>
                <p14:cNvContentPartPr/>
                <p14:nvPr/>
              </p14:nvContentPartPr>
              <p14:xfrm>
                <a:off x="7647382" y="2865436"/>
                <a:ext cx="336600" cy="149400"/>
              </p14:xfrm>
            </p:contentPart>
          </mc:Choice>
          <mc:Fallback>
            <p:pic>
              <p:nvPicPr>
                <p:cNvPr id="34" name="Freihand 33">
                  <a:extLst>
                    <a:ext uri="{FF2B5EF4-FFF2-40B4-BE49-F238E27FC236}">
                      <a16:creationId xmlns:a16="http://schemas.microsoft.com/office/drawing/2014/main" id="{27D664F4-4B6B-B5EB-6550-E98DFC96878F}"/>
                    </a:ext>
                  </a:extLst>
                </p:cNvPr>
                <p:cNvPicPr/>
                <p:nvPr/>
              </p:nvPicPr>
              <p:blipFill>
                <a:blip r:embed="rId49"/>
                <a:stretch>
                  <a:fillRect/>
                </a:stretch>
              </p:blipFill>
              <p:spPr>
                <a:xfrm>
                  <a:off x="7638742" y="2856796"/>
                  <a:ext cx="3542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86C67C38-D71F-8AEB-ED11-6902FB0ABAB9}"/>
                    </a:ext>
                  </a:extLst>
                </p14:cNvPr>
                <p14:cNvContentPartPr/>
                <p14:nvPr/>
              </p14:nvContentPartPr>
              <p14:xfrm>
                <a:off x="8125462" y="2746276"/>
                <a:ext cx="181800" cy="240120"/>
              </p14:xfrm>
            </p:contentPart>
          </mc:Choice>
          <mc:Fallback>
            <p:pic>
              <p:nvPicPr>
                <p:cNvPr id="35" name="Freihand 34">
                  <a:extLst>
                    <a:ext uri="{FF2B5EF4-FFF2-40B4-BE49-F238E27FC236}">
                      <a16:creationId xmlns:a16="http://schemas.microsoft.com/office/drawing/2014/main" id="{86C67C38-D71F-8AEB-ED11-6902FB0ABAB9}"/>
                    </a:ext>
                  </a:extLst>
                </p:cNvPr>
                <p:cNvPicPr/>
                <p:nvPr/>
              </p:nvPicPr>
              <p:blipFill>
                <a:blip r:embed="rId51"/>
                <a:stretch>
                  <a:fillRect/>
                </a:stretch>
              </p:blipFill>
              <p:spPr>
                <a:xfrm>
                  <a:off x="8116462" y="2737276"/>
                  <a:ext cx="1994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0603F942-2A42-0FFA-EA9E-600958BA09E1}"/>
                    </a:ext>
                  </a:extLst>
                </p14:cNvPr>
                <p14:cNvContentPartPr/>
                <p14:nvPr/>
              </p14:nvContentPartPr>
              <p14:xfrm>
                <a:off x="8357302" y="2770396"/>
                <a:ext cx="120600" cy="152640"/>
              </p14:xfrm>
            </p:contentPart>
          </mc:Choice>
          <mc:Fallback>
            <p:pic>
              <p:nvPicPr>
                <p:cNvPr id="36" name="Freihand 35">
                  <a:extLst>
                    <a:ext uri="{FF2B5EF4-FFF2-40B4-BE49-F238E27FC236}">
                      <a16:creationId xmlns:a16="http://schemas.microsoft.com/office/drawing/2014/main" id="{0603F942-2A42-0FFA-EA9E-600958BA09E1}"/>
                    </a:ext>
                  </a:extLst>
                </p:cNvPr>
                <p:cNvPicPr/>
                <p:nvPr/>
              </p:nvPicPr>
              <p:blipFill>
                <a:blip r:embed="rId53"/>
                <a:stretch>
                  <a:fillRect/>
                </a:stretch>
              </p:blipFill>
              <p:spPr>
                <a:xfrm>
                  <a:off x="8348302" y="2761396"/>
                  <a:ext cx="138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Freihand 36">
                  <a:extLst>
                    <a:ext uri="{FF2B5EF4-FFF2-40B4-BE49-F238E27FC236}">
                      <a16:creationId xmlns:a16="http://schemas.microsoft.com/office/drawing/2014/main" id="{5565894E-BC79-55BC-7784-1C16E48C45FA}"/>
                    </a:ext>
                  </a:extLst>
                </p14:cNvPr>
                <p14:cNvContentPartPr/>
                <p14:nvPr/>
              </p14:nvContentPartPr>
              <p14:xfrm>
                <a:off x="8676622" y="2736196"/>
                <a:ext cx="124200" cy="172800"/>
              </p14:xfrm>
            </p:contentPart>
          </mc:Choice>
          <mc:Fallback>
            <p:pic>
              <p:nvPicPr>
                <p:cNvPr id="37" name="Freihand 36">
                  <a:extLst>
                    <a:ext uri="{FF2B5EF4-FFF2-40B4-BE49-F238E27FC236}">
                      <a16:creationId xmlns:a16="http://schemas.microsoft.com/office/drawing/2014/main" id="{5565894E-BC79-55BC-7784-1C16E48C45FA}"/>
                    </a:ext>
                  </a:extLst>
                </p:cNvPr>
                <p:cNvPicPr/>
                <p:nvPr/>
              </p:nvPicPr>
              <p:blipFill>
                <a:blip r:embed="rId55"/>
                <a:stretch>
                  <a:fillRect/>
                </a:stretch>
              </p:blipFill>
              <p:spPr>
                <a:xfrm>
                  <a:off x="8667982" y="2727196"/>
                  <a:ext cx="141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BD10C966-0AD6-400A-C697-7D4AF4B08E48}"/>
                    </a:ext>
                  </a:extLst>
                </p14:cNvPr>
                <p14:cNvContentPartPr/>
                <p14:nvPr/>
              </p14:nvContentPartPr>
              <p14:xfrm>
                <a:off x="8543062" y="2638276"/>
                <a:ext cx="132480" cy="117360"/>
              </p14:xfrm>
            </p:contentPart>
          </mc:Choice>
          <mc:Fallback>
            <p:pic>
              <p:nvPicPr>
                <p:cNvPr id="38" name="Freihand 37">
                  <a:extLst>
                    <a:ext uri="{FF2B5EF4-FFF2-40B4-BE49-F238E27FC236}">
                      <a16:creationId xmlns:a16="http://schemas.microsoft.com/office/drawing/2014/main" id="{BD10C966-0AD6-400A-C697-7D4AF4B08E48}"/>
                    </a:ext>
                  </a:extLst>
                </p:cNvPr>
                <p:cNvPicPr/>
                <p:nvPr/>
              </p:nvPicPr>
              <p:blipFill>
                <a:blip r:embed="rId57"/>
                <a:stretch>
                  <a:fillRect/>
                </a:stretch>
              </p:blipFill>
              <p:spPr>
                <a:xfrm>
                  <a:off x="8534422" y="2629276"/>
                  <a:ext cx="150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1456ABC2-7F8A-C234-434F-11958BDEAA51}"/>
                    </a:ext>
                  </a:extLst>
                </p14:cNvPr>
                <p14:cNvContentPartPr/>
                <p14:nvPr/>
              </p14:nvContentPartPr>
              <p14:xfrm>
                <a:off x="8784262" y="2808556"/>
                <a:ext cx="119880" cy="93240"/>
              </p14:xfrm>
            </p:contentPart>
          </mc:Choice>
          <mc:Fallback>
            <p:pic>
              <p:nvPicPr>
                <p:cNvPr id="39" name="Freihand 38">
                  <a:extLst>
                    <a:ext uri="{FF2B5EF4-FFF2-40B4-BE49-F238E27FC236}">
                      <a16:creationId xmlns:a16="http://schemas.microsoft.com/office/drawing/2014/main" id="{1456ABC2-7F8A-C234-434F-11958BDEAA51}"/>
                    </a:ext>
                  </a:extLst>
                </p:cNvPr>
                <p:cNvPicPr/>
                <p:nvPr/>
              </p:nvPicPr>
              <p:blipFill>
                <a:blip r:embed="rId59"/>
                <a:stretch>
                  <a:fillRect/>
                </a:stretch>
              </p:blipFill>
              <p:spPr>
                <a:xfrm>
                  <a:off x="8775262" y="2799556"/>
                  <a:ext cx="137520" cy="110880"/>
                </a:xfrm>
                <a:prstGeom prst="rect">
                  <a:avLst/>
                </a:prstGeom>
              </p:spPr>
            </p:pic>
          </mc:Fallback>
        </mc:AlternateContent>
      </p:grpSp>
      <p:grpSp>
        <p:nvGrpSpPr>
          <p:cNvPr id="58" name="Gruppieren 57">
            <a:extLst>
              <a:ext uri="{FF2B5EF4-FFF2-40B4-BE49-F238E27FC236}">
                <a16:creationId xmlns:a16="http://schemas.microsoft.com/office/drawing/2014/main" id="{403185A9-F926-0B7F-66DD-76EA94DD7015}"/>
              </a:ext>
            </a:extLst>
          </p:cNvPr>
          <p:cNvGrpSpPr/>
          <p:nvPr/>
        </p:nvGrpSpPr>
        <p:grpSpPr>
          <a:xfrm>
            <a:off x="9207622" y="2520196"/>
            <a:ext cx="2547000" cy="617400"/>
            <a:chOff x="9207622" y="2520196"/>
            <a:chExt cx="2547000" cy="617400"/>
          </a:xfrm>
        </p:grpSpPr>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C185669F-7655-48D0-A1D5-268984242C07}"/>
                    </a:ext>
                  </a:extLst>
                </p14:cNvPr>
                <p14:cNvContentPartPr/>
                <p14:nvPr/>
              </p14:nvContentPartPr>
              <p14:xfrm>
                <a:off x="9207622" y="2664916"/>
                <a:ext cx="396720" cy="149040"/>
              </p14:xfrm>
            </p:contentPart>
          </mc:Choice>
          <mc:Fallback>
            <p:pic>
              <p:nvPicPr>
                <p:cNvPr id="40" name="Freihand 39">
                  <a:extLst>
                    <a:ext uri="{FF2B5EF4-FFF2-40B4-BE49-F238E27FC236}">
                      <a16:creationId xmlns:a16="http://schemas.microsoft.com/office/drawing/2014/main" id="{C185669F-7655-48D0-A1D5-268984242C07}"/>
                    </a:ext>
                  </a:extLst>
                </p:cNvPr>
                <p:cNvPicPr/>
                <p:nvPr/>
              </p:nvPicPr>
              <p:blipFill>
                <a:blip r:embed="rId61"/>
                <a:stretch>
                  <a:fillRect/>
                </a:stretch>
              </p:blipFill>
              <p:spPr>
                <a:xfrm>
                  <a:off x="9198982" y="2656276"/>
                  <a:ext cx="4143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F96308E3-5D03-B253-2037-C92418195914}"/>
                    </a:ext>
                  </a:extLst>
                </p14:cNvPr>
                <p14:cNvContentPartPr/>
                <p14:nvPr/>
              </p14:nvContentPartPr>
              <p14:xfrm>
                <a:off x="9804142" y="2593276"/>
                <a:ext cx="102960" cy="162360"/>
              </p14:xfrm>
            </p:contentPart>
          </mc:Choice>
          <mc:Fallback>
            <p:pic>
              <p:nvPicPr>
                <p:cNvPr id="41" name="Freihand 40">
                  <a:extLst>
                    <a:ext uri="{FF2B5EF4-FFF2-40B4-BE49-F238E27FC236}">
                      <a16:creationId xmlns:a16="http://schemas.microsoft.com/office/drawing/2014/main" id="{F96308E3-5D03-B253-2037-C92418195914}"/>
                    </a:ext>
                  </a:extLst>
                </p:cNvPr>
                <p:cNvPicPr/>
                <p:nvPr/>
              </p:nvPicPr>
              <p:blipFill>
                <a:blip r:embed="rId63"/>
                <a:stretch>
                  <a:fillRect/>
                </a:stretch>
              </p:blipFill>
              <p:spPr>
                <a:xfrm>
                  <a:off x="9795142" y="2584276"/>
                  <a:ext cx="120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773F91F7-05DB-8F1B-7270-5CB9AB7627CE}"/>
                    </a:ext>
                  </a:extLst>
                </p14:cNvPr>
                <p14:cNvContentPartPr/>
                <p14:nvPr/>
              </p14:nvContentPartPr>
              <p14:xfrm>
                <a:off x="9938062" y="2554396"/>
                <a:ext cx="250920" cy="224280"/>
              </p14:xfrm>
            </p:contentPart>
          </mc:Choice>
          <mc:Fallback>
            <p:pic>
              <p:nvPicPr>
                <p:cNvPr id="42" name="Freihand 41">
                  <a:extLst>
                    <a:ext uri="{FF2B5EF4-FFF2-40B4-BE49-F238E27FC236}">
                      <a16:creationId xmlns:a16="http://schemas.microsoft.com/office/drawing/2014/main" id="{773F91F7-05DB-8F1B-7270-5CB9AB7627CE}"/>
                    </a:ext>
                  </a:extLst>
                </p:cNvPr>
                <p:cNvPicPr/>
                <p:nvPr/>
              </p:nvPicPr>
              <p:blipFill>
                <a:blip r:embed="rId65"/>
                <a:stretch>
                  <a:fillRect/>
                </a:stretch>
              </p:blipFill>
              <p:spPr>
                <a:xfrm>
                  <a:off x="9929422" y="2545756"/>
                  <a:ext cx="2685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E779DC0B-8AE7-9720-69D7-D57E49032C33}"/>
                    </a:ext>
                  </a:extLst>
                </p14:cNvPr>
                <p14:cNvContentPartPr/>
                <p14:nvPr/>
              </p14:nvContentPartPr>
              <p14:xfrm>
                <a:off x="10181062" y="2520196"/>
                <a:ext cx="412920" cy="219960"/>
              </p14:xfrm>
            </p:contentPart>
          </mc:Choice>
          <mc:Fallback>
            <p:pic>
              <p:nvPicPr>
                <p:cNvPr id="43" name="Freihand 42">
                  <a:extLst>
                    <a:ext uri="{FF2B5EF4-FFF2-40B4-BE49-F238E27FC236}">
                      <a16:creationId xmlns:a16="http://schemas.microsoft.com/office/drawing/2014/main" id="{E779DC0B-8AE7-9720-69D7-D57E49032C33}"/>
                    </a:ext>
                  </a:extLst>
                </p:cNvPr>
                <p:cNvPicPr/>
                <p:nvPr/>
              </p:nvPicPr>
              <p:blipFill>
                <a:blip r:embed="rId67"/>
                <a:stretch>
                  <a:fillRect/>
                </a:stretch>
              </p:blipFill>
              <p:spPr>
                <a:xfrm>
                  <a:off x="10172422" y="2511556"/>
                  <a:ext cx="4305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26F7546B-86C7-E4CB-2677-D6247901EDDA}"/>
                    </a:ext>
                  </a:extLst>
                </p14:cNvPr>
                <p14:cNvContentPartPr/>
                <p14:nvPr/>
              </p14:nvContentPartPr>
              <p14:xfrm>
                <a:off x="10640782" y="2625316"/>
                <a:ext cx="303120" cy="104040"/>
              </p14:xfrm>
            </p:contentPart>
          </mc:Choice>
          <mc:Fallback>
            <p:pic>
              <p:nvPicPr>
                <p:cNvPr id="46" name="Freihand 45">
                  <a:extLst>
                    <a:ext uri="{FF2B5EF4-FFF2-40B4-BE49-F238E27FC236}">
                      <a16:creationId xmlns:a16="http://schemas.microsoft.com/office/drawing/2014/main" id="{26F7546B-86C7-E4CB-2677-D6247901EDDA}"/>
                    </a:ext>
                  </a:extLst>
                </p:cNvPr>
                <p:cNvPicPr/>
                <p:nvPr/>
              </p:nvPicPr>
              <p:blipFill>
                <a:blip r:embed="rId69"/>
                <a:stretch>
                  <a:fillRect/>
                </a:stretch>
              </p:blipFill>
              <p:spPr>
                <a:xfrm>
                  <a:off x="10632142" y="2616316"/>
                  <a:ext cx="320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78EC104D-D274-1F00-557A-3992836A71C0}"/>
                    </a:ext>
                  </a:extLst>
                </p14:cNvPr>
                <p14:cNvContentPartPr/>
                <p14:nvPr/>
              </p14:nvContentPartPr>
              <p14:xfrm>
                <a:off x="10992862" y="2587516"/>
                <a:ext cx="124560" cy="118800"/>
              </p14:xfrm>
            </p:contentPart>
          </mc:Choice>
          <mc:Fallback>
            <p:pic>
              <p:nvPicPr>
                <p:cNvPr id="47" name="Freihand 46">
                  <a:extLst>
                    <a:ext uri="{FF2B5EF4-FFF2-40B4-BE49-F238E27FC236}">
                      <a16:creationId xmlns:a16="http://schemas.microsoft.com/office/drawing/2014/main" id="{78EC104D-D274-1F00-557A-3992836A71C0}"/>
                    </a:ext>
                  </a:extLst>
                </p:cNvPr>
                <p:cNvPicPr/>
                <p:nvPr/>
              </p:nvPicPr>
              <p:blipFill>
                <a:blip r:embed="rId71"/>
                <a:stretch>
                  <a:fillRect/>
                </a:stretch>
              </p:blipFill>
              <p:spPr>
                <a:xfrm>
                  <a:off x="10984222" y="2578516"/>
                  <a:ext cx="142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Freihand 47">
                  <a:extLst>
                    <a:ext uri="{FF2B5EF4-FFF2-40B4-BE49-F238E27FC236}">
                      <a16:creationId xmlns:a16="http://schemas.microsoft.com/office/drawing/2014/main" id="{EF015AF1-B69E-0200-EBB8-32DE0FF8F804}"/>
                    </a:ext>
                  </a:extLst>
                </p14:cNvPr>
                <p14:cNvContentPartPr/>
                <p14:nvPr/>
              </p14:nvContentPartPr>
              <p14:xfrm>
                <a:off x="11097262" y="2558716"/>
                <a:ext cx="153000" cy="336240"/>
              </p14:xfrm>
            </p:contentPart>
          </mc:Choice>
          <mc:Fallback>
            <p:pic>
              <p:nvPicPr>
                <p:cNvPr id="48" name="Freihand 47">
                  <a:extLst>
                    <a:ext uri="{FF2B5EF4-FFF2-40B4-BE49-F238E27FC236}">
                      <a16:creationId xmlns:a16="http://schemas.microsoft.com/office/drawing/2014/main" id="{EF015AF1-B69E-0200-EBB8-32DE0FF8F804}"/>
                    </a:ext>
                  </a:extLst>
                </p:cNvPr>
                <p:cNvPicPr/>
                <p:nvPr/>
              </p:nvPicPr>
              <p:blipFill>
                <a:blip r:embed="rId73"/>
                <a:stretch>
                  <a:fillRect/>
                </a:stretch>
              </p:blipFill>
              <p:spPr>
                <a:xfrm>
                  <a:off x="11088262" y="2549716"/>
                  <a:ext cx="17064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75708FEE-0F79-9B54-2BFD-7698BE2857A0}"/>
                    </a:ext>
                  </a:extLst>
                </p14:cNvPr>
                <p14:cNvContentPartPr/>
                <p14:nvPr/>
              </p14:nvContentPartPr>
              <p14:xfrm>
                <a:off x="11299582" y="2538916"/>
                <a:ext cx="455040" cy="171360"/>
              </p14:xfrm>
            </p:contentPart>
          </mc:Choice>
          <mc:Fallback>
            <p:pic>
              <p:nvPicPr>
                <p:cNvPr id="49" name="Freihand 48">
                  <a:extLst>
                    <a:ext uri="{FF2B5EF4-FFF2-40B4-BE49-F238E27FC236}">
                      <a16:creationId xmlns:a16="http://schemas.microsoft.com/office/drawing/2014/main" id="{75708FEE-0F79-9B54-2BFD-7698BE2857A0}"/>
                    </a:ext>
                  </a:extLst>
                </p:cNvPr>
                <p:cNvPicPr/>
                <p:nvPr/>
              </p:nvPicPr>
              <p:blipFill>
                <a:blip r:embed="rId75"/>
                <a:stretch>
                  <a:fillRect/>
                </a:stretch>
              </p:blipFill>
              <p:spPr>
                <a:xfrm>
                  <a:off x="11290942" y="2530276"/>
                  <a:ext cx="472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1B505669-65FC-62E1-3F82-FF9B1FB68C0C}"/>
                    </a:ext>
                  </a:extLst>
                </p14:cNvPr>
                <p14:cNvContentPartPr/>
                <p14:nvPr/>
              </p14:nvContentPartPr>
              <p14:xfrm>
                <a:off x="9798742" y="3023476"/>
                <a:ext cx="283320" cy="114120"/>
              </p14:xfrm>
            </p:contentPart>
          </mc:Choice>
          <mc:Fallback>
            <p:pic>
              <p:nvPicPr>
                <p:cNvPr id="50" name="Freihand 49">
                  <a:extLst>
                    <a:ext uri="{FF2B5EF4-FFF2-40B4-BE49-F238E27FC236}">
                      <a16:creationId xmlns:a16="http://schemas.microsoft.com/office/drawing/2014/main" id="{1B505669-65FC-62E1-3F82-FF9B1FB68C0C}"/>
                    </a:ext>
                  </a:extLst>
                </p:cNvPr>
                <p:cNvPicPr/>
                <p:nvPr/>
              </p:nvPicPr>
              <p:blipFill>
                <a:blip r:embed="rId77"/>
                <a:stretch>
                  <a:fillRect/>
                </a:stretch>
              </p:blipFill>
              <p:spPr>
                <a:xfrm>
                  <a:off x="9790102" y="3014476"/>
                  <a:ext cx="300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1BCA7079-4F97-6206-8A2C-2AD685E47035}"/>
                    </a:ext>
                  </a:extLst>
                </p14:cNvPr>
                <p14:cNvContentPartPr/>
                <p14:nvPr/>
              </p14:nvContentPartPr>
              <p14:xfrm>
                <a:off x="10102582" y="2929516"/>
                <a:ext cx="20880" cy="19800"/>
              </p14:xfrm>
            </p:contentPart>
          </mc:Choice>
          <mc:Fallback>
            <p:pic>
              <p:nvPicPr>
                <p:cNvPr id="51" name="Freihand 50">
                  <a:extLst>
                    <a:ext uri="{FF2B5EF4-FFF2-40B4-BE49-F238E27FC236}">
                      <a16:creationId xmlns:a16="http://schemas.microsoft.com/office/drawing/2014/main" id="{1BCA7079-4F97-6206-8A2C-2AD685E47035}"/>
                    </a:ext>
                  </a:extLst>
                </p:cNvPr>
                <p:cNvPicPr/>
                <p:nvPr/>
              </p:nvPicPr>
              <p:blipFill>
                <a:blip r:embed="rId79"/>
                <a:stretch>
                  <a:fillRect/>
                </a:stretch>
              </p:blipFill>
              <p:spPr>
                <a:xfrm>
                  <a:off x="10093582" y="2920876"/>
                  <a:ext cx="38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3CFD1494-FE7F-B44B-EB84-CE685B3677A5}"/>
                    </a:ext>
                  </a:extLst>
                </p14:cNvPr>
                <p14:cNvContentPartPr/>
                <p14:nvPr/>
              </p14:nvContentPartPr>
              <p14:xfrm>
                <a:off x="10389862" y="2922316"/>
                <a:ext cx="19800" cy="175680"/>
              </p14:xfrm>
            </p:contentPart>
          </mc:Choice>
          <mc:Fallback>
            <p:pic>
              <p:nvPicPr>
                <p:cNvPr id="52" name="Freihand 51">
                  <a:extLst>
                    <a:ext uri="{FF2B5EF4-FFF2-40B4-BE49-F238E27FC236}">
                      <a16:creationId xmlns:a16="http://schemas.microsoft.com/office/drawing/2014/main" id="{3CFD1494-FE7F-B44B-EB84-CE685B3677A5}"/>
                    </a:ext>
                  </a:extLst>
                </p:cNvPr>
                <p:cNvPicPr/>
                <p:nvPr/>
              </p:nvPicPr>
              <p:blipFill>
                <a:blip r:embed="rId81"/>
                <a:stretch>
                  <a:fillRect/>
                </a:stretch>
              </p:blipFill>
              <p:spPr>
                <a:xfrm>
                  <a:off x="10380862" y="2913676"/>
                  <a:ext cx="374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72EB592E-709F-B11B-3FA6-C7B597A3E115}"/>
                    </a:ext>
                  </a:extLst>
                </p14:cNvPr>
                <p14:cNvContentPartPr/>
                <p14:nvPr/>
              </p14:nvContentPartPr>
              <p14:xfrm>
                <a:off x="10259182" y="2918716"/>
                <a:ext cx="245160" cy="217440"/>
              </p14:xfrm>
            </p:contentPart>
          </mc:Choice>
          <mc:Fallback>
            <p:pic>
              <p:nvPicPr>
                <p:cNvPr id="53" name="Freihand 52">
                  <a:extLst>
                    <a:ext uri="{FF2B5EF4-FFF2-40B4-BE49-F238E27FC236}">
                      <a16:creationId xmlns:a16="http://schemas.microsoft.com/office/drawing/2014/main" id="{72EB592E-709F-B11B-3FA6-C7B597A3E115}"/>
                    </a:ext>
                  </a:extLst>
                </p:cNvPr>
                <p:cNvPicPr/>
                <p:nvPr/>
              </p:nvPicPr>
              <p:blipFill>
                <a:blip r:embed="rId83"/>
                <a:stretch>
                  <a:fillRect/>
                </a:stretch>
              </p:blipFill>
              <p:spPr>
                <a:xfrm>
                  <a:off x="10250542" y="2909716"/>
                  <a:ext cx="2628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3494F792-8364-CF98-B8E8-E446E4205413}"/>
                    </a:ext>
                  </a:extLst>
                </p14:cNvPr>
                <p14:cNvContentPartPr/>
                <p14:nvPr/>
              </p14:nvContentPartPr>
              <p14:xfrm>
                <a:off x="10514062" y="2879116"/>
                <a:ext cx="449280" cy="189720"/>
              </p14:xfrm>
            </p:contentPart>
          </mc:Choice>
          <mc:Fallback>
            <p:pic>
              <p:nvPicPr>
                <p:cNvPr id="54" name="Freihand 53">
                  <a:extLst>
                    <a:ext uri="{FF2B5EF4-FFF2-40B4-BE49-F238E27FC236}">
                      <a16:creationId xmlns:a16="http://schemas.microsoft.com/office/drawing/2014/main" id="{3494F792-8364-CF98-B8E8-E446E4205413}"/>
                    </a:ext>
                  </a:extLst>
                </p:cNvPr>
                <p:cNvPicPr/>
                <p:nvPr/>
              </p:nvPicPr>
              <p:blipFill>
                <a:blip r:embed="rId85"/>
                <a:stretch>
                  <a:fillRect/>
                </a:stretch>
              </p:blipFill>
              <p:spPr>
                <a:xfrm>
                  <a:off x="10505422" y="2870476"/>
                  <a:ext cx="4669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54B87217-FDAB-BF63-F4BE-56B5FD8E4B74}"/>
                    </a:ext>
                  </a:extLst>
                </p14:cNvPr>
                <p14:cNvContentPartPr/>
                <p14:nvPr/>
              </p14:nvContentPartPr>
              <p14:xfrm>
                <a:off x="11018782" y="2862916"/>
                <a:ext cx="162360" cy="223920"/>
              </p14:xfrm>
            </p:contentPart>
          </mc:Choice>
          <mc:Fallback>
            <p:pic>
              <p:nvPicPr>
                <p:cNvPr id="55" name="Freihand 54">
                  <a:extLst>
                    <a:ext uri="{FF2B5EF4-FFF2-40B4-BE49-F238E27FC236}">
                      <a16:creationId xmlns:a16="http://schemas.microsoft.com/office/drawing/2014/main" id="{54B87217-FDAB-BF63-F4BE-56B5FD8E4B74}"/>
                    </a:ext>
                  </a:extLst>
                </p:cNvPr>
                <p:cNvPicPr/>
                <p:nvPr/>
              </p:nvPicPr>
              <p:blipFill>
                <a:blip r:embed="rId87"/>
                <a:stretch>
                  <a:fillRect/>
                </a:stretch>
              </p:blipFill>
              <p:spPr>
                <a:xfrm>
                  <a:off x="11009782" y="2853916"/>
                  <a:ext cx="1800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7C75170F-4107-0B89-7CA2-68BE04109F17}"/>
                    </a:ext>
                  </a:extLst>
                </p14:cNvPr>
                <p14:cNvContentPartPr/>
                <p14:nvPr/>
              </p14:nvContentPartPr>
              <p14:xfrm>
                <a:off x="11216422" y="2903236"/>
                <a:ext cx="57240" cy="141840"/>
              </p14:xfrm>
            </p:contentPart>
          </mc:Choice>
          <mc:Fallback>
            <p:pic>
              <p:nvPicPr>
                <p:cNvPr id="56" name="Freihand 55">
                  <a:extLst>
                    <a:ext uri="{FF2B5EF4-FFF2-40B4-BE49-F238E27FC236}">
                      <a16:creationId xmlns:a16="http://schemas.microsoft.com/office/drawing/2014/main" id="{7C75170F-4107-0B89-7CA2-68BE04109F17}"/>
                    </a:ext>
                  </a:extLst>
                </p:cNvPr>
                <p:cNvPicPr/>
                <p:nvPr/>
              </p:nvPicPr>
              <p:blipFill>
                <a:blip r:embed="rId89"/>
                <a:stretch>
                  <a:fillRect/>
                </a:stretch>
              </p:blipFill>
              <p:spPr>
                <a:xfrm>
                  <a:off x="11207782" y="2894596"/>
                  <a:ext cx="74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C45E7E2B-176B-8C35-10CF-4B6E3699FCA3}"/>
                    </a:ext>
                  </a:extLst>
                </p14:cNvPr>
                <p14:cNvContentPartPr/>
                <p14:nvPr/>
              </p14:nvContentPartPr>
              <p14:xfrm>
                <a:off x="11277982" y="2942116"/>
                <a:ext cx="449280" cy="127440"/>
              </p14:xfrm>
            </p:contentPart>
          </mc:Choice>
          <mc:Fallback>
            <p:pic>
              <p:nvPicPr>
                <p:cNvPr id="57" name="Freihand 56">
                  <a:extLst>
                    <a:ext uri="{FF2B5EF4-FFF2-40B4-BE49-F238E27FC236}">
                      <a16:creationId xmlns:a16="http://schemas.microsoft.com/office/drawing/2014/main" id="{C45E7E2B-176B-8C35-10CF-4B6E3699FCA3}"/>
                    </a:ext>
                  </a:extLst>
                </p:cNvPr>
                <p:cNvPicPr/>
                <p:nvPr/>
              </p:nvPicPr>
              <p:blipFill>
                <a:blip r:embed="rId91"/>
                <a:stretch>
                  <a:fillRect/>
                </a:stretch>
              </p:blipFill>
              <p:spPr>
                <a:xfrm>
                  <a:off x="11269342" y="2933116"/>
                  <a:ext cx="466920" cy="14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133FD413-9FBF-7A67-D1A7-7D0909785B5F}"/>
                  </a:ext>
                </a:extLst>
              </p14:cNvPr>
              <p14:cNvContentPartPr/>
              <p14:nvPr/>
            </p14:nvContentPartPr>
            <p14:xfrm>
              <a:off x="4239622" y="3945076"/>
              <a:ext cx="3054960" cy="59760"/>
            </p14:xfrm>
          </p:contentPart>
        </mc:Choice>
        <mc:Fallback>
          <p:pic>
            <p:nvPicPr>
              <p:cNvPr id="59" name="Freihand 58">
                <a:extLst>
                  <a:ext uri="{FF2B5EF4-FFF2-40B4-BE49-F238E27FC236}">
                    <a16:creationId xmlns:a16="http://schemas.microsoft.com/office/drawing/2014/main" id="{133FD413-9FBF-7A67-D1A7-7D0909785B5F}"/>
                  </a:ext>
                </a:extLst>
              </p:cNvPr>
              <p:cNvPicPr/>
              <p:nvPr/>
            </p:nvPicPr>
            <p:blipFill>
              <a:blip r:embed="rId93"/>
              <a:stretch>
                <a:fillRect/>
              </a:stretch>
            </p:blipFill>
            <p:spPr>
              <a:xfrm>
                <a:off x="4230982" y="3936076"/>
                <a:ext cx="3072600" cy="77400"/>
              </a:xfrm>
              <a:prstGeom prst="rect">
                <a:avLst/>
              </a:prstGeom>
            </p:spPr>
          </p:pic>
        </mc:Fallback>
      </mc:AlternateContent>
      <p:grpSp>
        <p:nvGrpSpPr>
          <p:cNvPr id="72" name="Gruppieren 71">
            <a:extLst>
              <a:ext uri="{FF2B5EF4-FFF2-40B4-BE49-F238E27FC236}">
                <a16:creationId xmlns:a16="http://schemas.microsoft.com/office/drawing/2014/main" id="{D4C6A245-FBE9-5DA5-3EA8-44E174DE8CA8}"/>
              </a:ext>
            </a:extLst>
          </p:cNvPr>
          <p:cNvGrpSpPr/>
          <p:nvPr/>
        </p:nvGrpSpPr>
        <p:grpSpPr>
          <a:xfrm>
            <a:off x="5988142" y="4391476"/>
            <a:ext cx="874800" cy="523800"/>
            <a:chOff x="5988142" y="4391476"/>
            <a:chExt cx="874800" cy="523800"/>
          </a:xfrm>
        </p:grpSpPr>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C6FEBCE7-1896-C061-7A79-1AFA29CC0EE8}"/>
                    </a:ext>
                  </a:extLst>
                </p14:cNvPr>
                <p14:cNvContentPartPr/>
                <p14:nvPr/>
              </p14:nvContentPartPr>
              <p14:xfrm>
                <a:off x="6112342" y="4547716"/>
                <a:ext cx="18360" cy="166680"/>
              </p14:xfrm>
            </p:contentPart>
          </mc:Choice>
          <mc:Fallback>
            <p:pic>
              <p:nvPicPr>
                <p:cNvPr id="60" name="Freihand 59">
                  <a:extLst>
                    <a:ext uri="{FF2B5EF4-FFF2-40B4-BE49-F238E27FC236}">
                      <a16:creationId xmlns:a16="http://schemas.microsoft.com/office/drawing/2014/main" id="{C6FEBCE7-1896-C061-7A79-1AFA29CC0EE8}"/>
                    </a:ext>
                  </a:extLst>
                </p:cNvPr>
                <p:cNvPicPr/>
                <p:nvPr/>
              </p:nvPicPr>
              <p:blipFill>
                <a:blip r:embed="rId95"/>
                <a:stretch>
                  <a:fillRect/>
                </a:stretch>
              </p:blipFill>
              <p:spPr>
                <a:xfrm>
                  <a:off x="6103702" y="4539076"/>
                  <a:ext cx="36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7AD4205D-2531-5E4B-029C-9467D5D146EE}"/>
                    </a:ext>
                  </a:extLst>
                </p14:cNvPr>
                <p14:cNvContentPartPr/>
                <p14:nvPr/>
              </p14:nvContentPartPr>
              <p14:xfrm>
                <a:off x="6050422" y="4394716"/>
                <a:ext cx="156600" cy="167760"/>
              </p14:xfrm>
            </p:contentPart>
          </mc:Choice>
          <mc:Fallback>
            <p:pic>
              <p:nvPicPr>
                <p:cNvPr id="61" name="Freihand 60">
                  <a:extLst>
                    <a:ext uri="{FF2B5EF4-FFF2-40B4-BE49-F238E27FC236}">
                      <a16:creationId xmlns:a16="http://schemas.microsoft.com/office/drawing/2014/main" id="{7AD4205D-2531-5E4B-029C-9467D5D146EE}"/>
                    </a:ext>
                  </a:extLst>
                </p:cNvPr>
                <p:cNvPicPr/>
                <p:nvPr/>
              </p:nvPicPr>
              <p:blipFill>
                <a:blip r:embed="rId97"/>
                <a:stretch>
                  <a:fillRect/>
                </a:stretch>
              </p:blipFill>
              <p:spPr>
                <a:xfrm>
                  <a:off x="6041782" y="4386076"/>
                  <a:ext cx="1742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B74643D9-F779-9B50-AD46-C2101620BAD0}"/>
                    </a:ext>
                  </a:extLst>
                </p14:cNvPr>
                <p14:cNvContentPartPr/>
                <p14:nvPr/>
              </p14:nvContentPartPr>
              <p14:xfrm>
                <a:off x="6114862" y="4514596"/>
                <a:ext cx="252000" cy="250200"/>
              </p14:xfrm>
            </p:contentPart>
          </mc:Choice>
          <mc:Fallback>
            <p:pic>
              <p:nvPicPr>
                <p:cNvPr id="62" name="Freihand 61">
                  <a:extLst>
                    <a:ext uri="{FF2B5EF4-FFF2-40B4-BE49-F238E27FC236}">
                      <a16:creationId xmlns:a16="http://schemas.microsoft.com/office/drawing/2014/main" id="{B74643D9-F779-9B50-AD46-C2101620BAD0}"/>
                    </a:ext>
                  </a:extLst>
                </p:cNvPr>
                <p:cNvPicPr/>
                <p:nvPr/>
              </p:nvPicPr>
              <p:blipFill>
                <a:blip r:embed="rId99"/>
                <a:stretch>
                  <a:fillRect/>
                </a:stretch>
              </p:blipFill>
              <p:spPr>
                <a:xfrm>
                  <a:off x="6106222" y="4505956"/>
                  <a:ext cx="2696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A8907C6C-8E41-6999-26DE-500281E90F09}"/>
                    </a:ext>
                  </a:extLst>
                </p14:cNvPr>
                <p14:cNvContentPartPr/>
                <p14:nvPr/>
              </p14:nvContentPartPr>
              <p14:xfrm>
                <a:off x="5988142" y="4616116"/>
                <a:ext cx="217440" cy="152640"/>
              </p14:xfrm>
            </p:contentPart>
          </mc:Choice>
          <mc:Fallback>
            <p:pic>
              <p:nvPicPr>
                <p:cNvPr id="63" name="Freihand 62">
                  <a:extLst>
                    <a:ext uri="{FF2B5EF4-FFF2-40B4-BE49-F238E27FC236}">
                      <a16:creationId xmlns:a16="http://schemas.microsoft.com/office/drawing/2014/main" id="{A8907C6C-8E41-6999-26DE-500281E90F09}"/>
                    </a:ext>
                  </a:extLst>
                </p:cNvPr>
                <p:cNvPicPr/>
                <p:nvPr/>
              </p:nvPicPr>
              <p:blipFill>
                <a:blip r:embed="rId101"/>
                <a:stretch>
                  <a:fillRect/>
                </a:stretch>
              </p:blipFill>
              <p:spPr>
                <a:xfrm>
                  <a:off x="5979142" y="4607476"/>
                  <a:ext cx="235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A239AF5C-4DC4-C57F-0029-173C07D8A1C5}"/>
                    </a:ext>
                  </a:extLst>
                </p14:cNvPr>
                <p14:cNvContentPartPr/>
                <p14:nvPr/>
              </p14:nvContentPartPr>
              <p14:xfrm>
                <a:off x="6007942" y="4734556"/>
                <a:ext cx="215280" cy="180720"/>
              </p14:xfrm>
            </p:contentPart>
          </mc:Choice>
          <mc:Fallback>
            <p:pic>
              <p:nvPicPr>
                <p:cNvPr id="64" name="Freihand 63">
                  <a:extLst>
                    <a:ext uri="{FF2B5EF4-FFF2-40B4-BE49-F238E27FC236}">
                      <a16:creationId xmlns:a16="http://schemas.microsoft.com/office/drawing/2014/main" id="{A239AF5C-4DC4-C57F-0029-173C07D8A1C5}"/>
                    </a:ext>
                  </a:extLst>
                </p:cNvPr>
                <p:cNvPicPr/>
                <p:nvPr/>
              </p:nvPicPr>
              <p:blipFill>
                <a:blip r:embed="rId103"/>
                <a:stretch>
                  <a:fillRect/>
                </a:stretch>
              </p:blipFill>
              <p:spPr>
                <a:xfrm>
                  <a:off x="5999302" y="4725916"/>
                  <a:ext cx="2329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8FF6796A-1043-A149-978A-16D7E3B5ACF5}"/>
                    </a:ext>
                  </a:extLst>
                </p14:cNvPr>
                <p14:cNvContentPartPr/>
                <p14:nvPr/>
              </p14:nvContentPartPr>
              <p14:xfrm>
                <a:off x="6651982" y="4564276"/>
                <a:ext cx="15840" cy="117000"/>
              </p14:xfrm>
            </p:contentPart>
          </mc:Choice>
          <mc:Fallback>
            <p:pic>
              <p:nvPicPr>
                <p:cNvPr id="65" name="Freihand 64">
                  <a:extLst>
                    <a:ext uri="{FF2B5EF4-FFF2-40B4-BE49-F238E27FC236}">
                      <a16:creationId xmlns:a16="http://schemas.microsoft.com/office/drawing/2014/main" id="{8FF6796A-1043-A149-978A-16D7E3B5ACF5}"/>
                    </a:ext>
                  </a:extLst>
                </p:cNvPr>
                <p:cNvPicPr/>
                <p:nvPr/>
              </p:nvPicPr>
              <p:blipFill>
                <a:blip r:embed="rId105"/>
                <a:stretch>
                  <a:fillRect/>
                </a:stretch>
              </p:blipFill>
              <p:spPr>
                <a:xfrm>
                  <a:off x="6643342" y="4555276"/>
                  <a:ext cx="33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EB485A0B-B1ED-787E-BED6-BC44A79E3FA3}"/>
                    </a:ext>
                  </a:extLst>
                </p14:cNvPr>
                <p14:cNvContentPartPr/>
                <p14:nvPr/>
              </p14:nvContentPartPr>
              <p14:xfrm>
                <a:off x="6549382" y="4391476"/>
                <a:ext cx="193680" cy="182160"/>
              </p14:xfrm>
            </p:contentPart>
          </mc:Choice>
          <mc:Fallback>
            <p:pic>
              <p:nvPicPr>
                <p:cNvPr id="66" name="Freihand 65">
                  <a:extLst>
                    <a:ext uri="{FF2B5EF4-FFF2-40B4-BE49-F238E27FC236}">
                      <a16:creationId xmlns:a16="http://schemas.microsoft.com/office/drawing/2014/main" id="{EB485A0B-B1ED-787E-BED6-BC44A79E3FA3}"/>
                    </a:ext>
                  </a:extLst>
                </p:cNvPr>
                <p:cNvPicPr/>
                <p:nvPr/>
              </p:nvPicPr>
              <p:blipFill>
                <a:blip r:embed="rId107"/>
                <a:stretch>
                  <a:fillRect/>
                </a:stretch>
              </p:blipFill>
              <p:spPr>
                <a:xfrm>
                  <a:off x="6540382" y="4382476"/>
                  <a:ext cx="2113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9A677ACC-EB30-4AF7-8E30-4B2A9B98E38A}"/>
                    </a:ext>
                  </a:extLst>
                </p14:cNvPr>
                <p14:cNvContentPartPr/>
                <p14:nvPr/>
              </p14:nvContentPartPr>
              <p14:xfrm>
                <a:off x="6698062" y="4494436"/>
                <a:ext cx="164880" cy="193320"/>
              </p14:xfrm>
            </p:contentPart>
          </mc:Choice>
          <mc:Fallback>
            <p:pic>
              <p:nvPicPr>
                <p:cNvPr id="67" name="Freihand 66">
                  <a:extLst>
                    <a:ext uri="{FF2B5EF4-FFF2-40B4-BE49-F238E27FC236}">
                      <a16:creationId xmlns:a16="http://schemas.microsoft.com/office/drawing/2014/main" id="{9A677ACC-EB30-4AF7-8E30-4B2A9B98E38A}"/>
                    </a:ext>
                  </a:extLst>
                </p:cNvPr>
                <p:cNvPicPr/>
                <p:nvPr/>
              </p:nvPicPr>
              <p:blipFill>
                <a:blip r:embed="rId109"/>
                <a:stretch>
                  <a:fillRect/>
                </a:stretch>
              </p:blipFill>
              <p:spPr>
                <a:xfrm>
                  <a:off x="6689062" y="4485796"/>
                  <a:ext cx="1825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743652A4-EE9E-25C6-9450-CD0208259F98}"/>
                    </a:ext>
                  </a:extLst>
                </p14:cNvPr>
                <p14:cNvContentPartPr/>
                <p14:nvPr/>
              </p14:nvContentPartPr>
              <p14:xfrm>
                <a:off x="6560182" y="4633756"/>
                <a:ext cx="173880" cy="75240"/>
              </p14:xfrm>
            </p:contentPart>
          </mc:Choice>
          <mc:Fallback>
            <p:pic>
              <p:nvPicPr>
                <p:cNvPr id="68" name="Freihand 67">
                  <a:extLst>
                    <a:ext uri="{FF2B5EF4-FFF2-40B4-BE49-F238E27FC236}">
                      <a16:creationId xmlns:a16="http://schemas.microsoft.com/office/drawing/2014/main" id="{743652A4-EE9E-25C6-9450-CD0208259F98}"/>
                    </a:ext>
                  </a:extLst>
                </p:cNvPr>
                <p:cNvPicPr/>
                <p:nvPr/>
              </p:nvPicPr>
              <p:blipFill>
                <a:blip r:embed="rId111"/>
                <a:stretch>
                  <a:fillRect/>
                </a:stretch>
              </p:blipFill>
              <p:spPr>
                <a:xfrm>
                  <a:off x="6551542" y="4625116"/>
                  <a:ext cx="191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BD5625C7-0C57-D6F9-9E45-DA422361455D}"/>
                    </a:ext>
                  </a:extLst>
                </p14:cNvPr>
                <p14:cNvContentPartPr/>
                <p14:nvPr/>
              </p14:nvContentPartPr>
              <p14:xfrm>
                <a:off x="6504742" y="4692076"/>
                <a:ext cx="203760" cy="204120"/>
              </p14:xfrm>
            </p:contentPart>
          </mc:Choice>
          <mc:Fallback>
            <p:pic>
              <p:nvPicPr>
                <p:cNvPr id="69" name="Freihand 68">
                  <a:extLst>
                    <a:ext uri="{FF2B5EF4-FFF2-40B4-BE49-F238E27FC236}">
                      <a16:creationId xmlns:a16="http://schemas.microsoft.com/office/drawing/2014/main" id="{BD5625C7-0C57-D6F9-9E45-DA422361455D}"/>
                    </a:ext>
                  </a:extLst>
                </p:cNvPr>
                <p:cNvPicPr/>
                <p:nvPr/>
              </p:nvPicPr>
              <p:blipFill>
                <a:blip r:embed="rId113"/>
                <a:stretch>
                  <a:fillRect/>
                </a:stretch>
              </p:blipFill>
              <p:spPr>
                <a:xfrm>
                  <a:off x="6496102" y="4683436"/>
                  <a:ext cx="2214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60FB5753-2B42-649A-674A-CE83197422BC}"/>
                    </a:ext>
                  </a:extLst>
                </p14:cNvPr>
                <p14:cNvContentPartPr/>
                <p14:nvPr/>
              </p14:nvContentPartPr>
              <p14:xfrm>
                <a:off x="6663862" y="4721596"/>
                <a:ext cx="131400" cy="132840"/>
              </p14:xfrm>
            </p:contentPart>
          </mc:Choice>
          <mc:Fallback>
            <p:pic>
              <p:nvPicPr>
                <p:cNvPr id="70" name="Freihand 69">
                  <a:extLst>
                    <a:ext uri="{FF2B5EF4-FFF2-40B4-BE49-F238E27FC236}">
                      <a16:creationId xmlns:a16="http://schemas.microsoft.com/office/drawing/2014/main" id="{60FB5753-2B42-649A-674A-CE83197422BC}"/>
                    </a:ext>
                  </a:extLst>
                </p:cNvPr>
                <p:cNvPicPr/>
                <p:nvPr/>
              </p:nvPicPr>
              <p:blipFill>
                <a:blip r:embed="rId115"/>
                <a:stretch>
                  <a:fillRect/>
                </a:stretch>
              </p:blipFill>
              <p:spPr>
                <a:xfrm>
                  <a:off x="6655222" y="4712596"/>
                  <a:ext cx="149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6A9E09F4-14A1-5943-56F9-67557823C010}"/>
                    </a:ext>
                  </a:extLst>
                </p14:cNvPr>
                <p14:cNvContentPartPr/>
                <p14:nvPr/>
              </p14:nvContentPartPr>
              <p14:xfrm>
                <a:off x="6698782" y="4731676"/>
                <a:ext cx="97560" cy="103320"/>
              </p14:xfrm>
            </p:contentPart>
          </mc:Choice>
          <mc:Fallback>
            <p:pic>
              <p:nvPicPr>
                <p:cNvPr id="71" name="Freihand 70">
                  <a:extLst>
                    <a:ext uri="{FF2B5EF4-FFF2-40B4-BE49-F238E27FC236}">
                      <a16:creationId xmlns:a16="http://schemas.microsoft.com/office/drawing/2014/main" id="{6A9E09F4-14A1-5943-56F9-67557823C010}"/>
                    </a:ext>
                  </a:extLst>
                </p:cNvPr>
                <p:cNvPicPr/>
                <p:nvPr/>
              </p:nvPicPr>
              <p:blipFill>
                <a:blip r:embed="rId117"/>
                <a:stretch>
                  <a:fillRect/>
                </a:stretch>
              </p:blipFill>
              <p:spPr>
                <a:xfrm>
                  <a:off x="6690142" y="4722676"/>
                  <a:ext cx="115200" cy="120960"/>
                </a:xfrm>
                <a:prstGeom prst="rect">
                  <a:avLst/>
                </a:prstGeom>
              </p:spPr>
            </p:pic>
          </mc:Fallback>
        </mc:AlternateContent>
      </p:grpSp>
    </p:spTree>
    <p:extLst>
      <p:ext uri="{BB962C8B-B14F-4D97-AF65-F5344CB8AC3E}">
        <p14:creationId xmlns:p14="http://schemas.microsoft.com/office/powerpoint/2010/main" val="346574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Träger der Wirtschaftspolitik</a:t>
            </a:r>
          </a:p>
        </p:txBody>
      </p:sp>
      <p:pic>
        <p:nvPicPr>
          <p:cNvPr id="5" name="Grafik 4">
            <a:extLst>
              <a:ext uri="{FF2B5EF4-FFF2-40B4-BE49-F238E27FC236}">
                <a16:creationId xmlns:a16="http://schemas.microsoft.com/office/drawing/2014/main" id="{95826DDD-823A-407F-B680-49A13C952185}"/>
              </a:ext>
            </a:extLst>
          </p:cNvPr>
          <p:cNvPicPr>
            <a:picLocks noChangeAspect="1"/>
          </p:cNvPicPr>
          <p:nvPr/>
        </p:nvPicPr>
        <p:blipFill>
          <a:blip r:embed="rId2"/>
          <a:stretch>
            <a:fillRect/>
          </a:stretch>
        </p:blipFill>
        <p:spPr>
          <a:xfrm>
            <a:off x="360000" y="720001"/>
            <a:ext cx="8268228" cy="3943440"/>
          </a:xfrm>
          <a:prstGeom prst="rect">
            <a:avLst/>
          </a:prstGeom>
        </p:spPr>
      </p:pic>
      <p:sp>
        <p:nvSpPr>
          <p:cNvPr id="2" name="Rechteck 1">
            <a:extLst>
              <a:ext uri="{FF2B5EF4-FFF2-40B4-BE49-F238E27FC236}">
                <a16:creationId xmlns:a16="http://schemas.microsoft.com/office/drawing/2014/main" id="{7610D79C-BE6C-ABDA-0AEF-E86C22B956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352189EC-3847-E501-A796-C0E6F55BE23B}"/>
                  </a:ext>
                </a:extLst>
              </p14:cNvPr>
              <p14:cNvContentPartPr/>
              <p14:nvPr/>
            </p14:nvContentPartPr>
            <p14:xfrm>
              <a:off x="3400462" y="700756"/>
              <a:ext cx="2067120" cy="297000"/>
            </p14:xfrm>
          </p:contentPart>
        </mc:Choice>
        <mc:Fallback>
          <p:pic>
            <p:nvPicPr>
              <p:cNvPr id="3" name="Freihand 2">
                <a:extLst>
                  <a:ext uri="{FF2B5EF4-FFF2-40B4-BE49-F238E27FC236}">
                    <a16:creationId xmlns:a16="http://schemas.microsoft.com/office/drawing/2014/main" id="{352189EC-3847-E501-A796-C0E6F55BE23B}"/>
                  </a:ext>
                </a:extLst>
              </p:cNvPr>
              <p:cNvPicPr/>
              <p:nvPr/>
            </p:nvPicPr>
            <p:blipFill>
              <a:blip r:embed="rId4"/>
              <a:stretch>
                <a:fillRect/>
              </a:stretch>
            </p:blipFill>
            <p:spPr>
              <a:xfrm>
                <a:off x="3391462" y="691756"/>
                <a:ext cx="20847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60E548D0-8D68-33FA-18B1-027F0AF68AF4}"/>
                  </a:ext>
                </a:extLst>
              </p14:cNvPr>
              <p14:cNvContentPartPr/>
              <p14:nvPr/>
            </p14:nvContentPartPr>
            <p14:xfrm>
              <a:off x="1418302" y="1464316"/>
              <a:ext cx="1954080" cy="62640"/>
            </p14:xfrm>
          </p:contentPart>
        </mc:Choice>
        <mc:Fallback>
          <p:pic>
            <p:nvPicPr>
              <p:cNvPr id="4" name="Freihand 3">
                <a:extLst>
                  <a:ext uri="{FF2B5EF4-FFF2-40B4-BE49-F238E27FC236}">
                    <a16:creationId xmlns:a16="http://schemas.microsoft.com/office/drawing/2014/main" id="{60E548D0-8D68-33FA-18B1-027F0AF68AF4}"/>
                  </a:ext>
                </a:extLst>
              </p:cNvPr>
              <p:cNvPicPr/>
              <p:nvPr/>
            </p:nvPicPr>
            <p:blipFill>
              <a:blip r:embed="rId6"/>
              <a:stretch>
                <a:fillRect/>
              </a:stretch>
            </p:blipFill>
            <p:spPr>
              <a:xfrm>
                <a:off x="1409662" y="1455316"/>
                <a:ext cx="1971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64C29477-C633-F465-222B-D85453A36570}"/>
                  </a:ext>
                </a:extLst>
              </p14:cNvPr>
              <p14:cNvContentPartPr/>
              <p14:nvPr/>
            </p14:nvContentPartPr>
            <p14:xfrm>
              <a:off x="5995342" y="1441276"/>
              <a:ext cx="1448280" cy="45720"/>
            </p14:xfrm>
          </p:contentPart>
        </mc:Choice>
        <mc:Fallback>
          <p:pic>
            <p:nvPicPr>
              <p:cNvPr id="6" name="Freihand 5">
                <a:extLst>
                  <a:ext uri="{FF2B5EF4-FFF2-40B4-BE49-F238E27FC236}">
                    <a16:creationId xmlns:a16="http://schemas.microsoft.com/office/drawing/2014/main" id="{64C29477-C633-F465-222B-D85453A36570}"/>
                  </a:ext>
                </a:extLst>
              </p:cNvPr>
              <p:cNvPicPr/>
              <p:nvPr/>
            </p:nvPicPr>
            <p:blipFill>
              <a:blip r:embed="rId8"/>
              <a:stretch>
                <a:fillRect/>
              </a:stretch>
            </p:blipFill>
            <p:spPr>
              <a:xfrm>
                <a:off x="5986342" y="1432276"/>
                <a:ext cx="1465920" cy="63360"/>
              </a:xfrm>
              <a:prstGeom prst="rect">
                <a:avLst/>
              </a:prstGeom>
            </p:spPr>
          </p:pic>
        </mc:Fallback>
      </mc:AlternateContent>
      <p:grpSp>
        <p:nvGrpSpPr>
          <p:cNvPr id="11" name="Gruppieren 10">
            <a:extLst>
              <a:ext uri="{FF2B5EF4-FFF2-40B4-BE49-F238E27FC236}">
                <a16:creationId xmlns:a16="http://schemas.microsoft.com/office/drawing/2014/main" id="{7F3BEBF8-CD38-883F-CA1F-EC8E84695E28}"/>
              </a:ext>
            </a:extLst>
          </p:cNvPr>
          <p:cNvGrpSpPr/>
          <p:nvPr/>
        </p:nvGrpSpPr>
        <p:grpSpPr>
          <a:xfrm>
            <a:off x="5891662" y="1101796"/>
            <a:ext cx="1341000" cy="230760"/>
            <a:chOff x="5891662" y="1101796"/>
            <a:chExt cx="1341000" cy="230760"/>
          </a:xfrm>
        </p:grpSpPr>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461EB742-97B3-ED33-CD80-BD475D49694B}"/>
                    </a:ext>
                  </a:extLst>
                </p14:cNvPr>
                <p14:cNvContentPartPr/>
                <p14:nvPr/>
              </p14:nvContentPartPr>
              <p14:xfrm>
                <a:off x="5891662" y="1131316"/>
                <a:ext cx="1341000" cy="201240"/>
              </p14:xfrm>
            </p:contentPart>
          </mc:Choice>
          <mc:Fallback>
            <p:pic>
              <p:nvPicPr>
                <p:cNvPr id="7" name="Freihand 6">
                  <a:extLst>
                    <a:ext uri="{FF2B5EF4-FFF2-40B4-BE49-F238E27FC236}">
                      <a16:creationId xmlns:a16="http://schemas.microsoft.com/office/drawing/2014/main" id="{461EB742-97B3-ED33-CD80-BD475D49694B}"/>
                    </a:ext>
                  </a:extLst>
                </p:cNvPr>
                <p:cNvPicPr/>
                <p:nvPr/>
              </p:nvPicPr>
              <p:blipFill>
                <a:blip r:embed="rId10"/>
                <a:stretch>
                  <a:fillRect/>
                </a:stretch>
              </p:blipFill>
              <p:spPr>
                <a:xfrm>
                  <a:off x="5882662" y="1122676"/>
                  <a:ext cx="13586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6828766F-2D88-B49E-54C8-3919A7780B1B}"/>
                    </a:ext>
                  </a:extLst>
                </p14:cNvPr>
                <p14:cNvContentPartPr/>
                <p14:nvPr/>
              </p14:nvContentPartPr>
              <p14:xfrm>
                <a:off x="6983182" y="1101796"/>
                <a:ext cx="179640" cy="65160"/>
              </p14:xfrm>
            </p:contentPart>
          </mc:Choice>
          <mc:Fallback>
            <p:pic>
              <p:nvPicPr>
                <p:cNvPr id="8" name="Freihand 7">
                  <a:extLst>
                    <a:ext uri="{FF2B5EF4-FFF2-40B4-BE49-F238E27FC236}">
                      <a16:creationId xmlns:a16="http://schemas.microsoft.com/office/drawing/2014/main" id="{6828766F-2D88-B49E-54C8-3919A7780B1B}"/>
                    </a:ext>
                  </a:extLst>
                </p:cNvPr>
                <p:cNvPicPr/>
                <p:nvPr/>
              </p:nvPicPr>
              <p:blipFill>
                <a:blip r:embed="rId12"/>
                <a:stretch>
                  <a:fillRect/>
                </a:stretch>
              </p:blipFill>
              <p:spPr>
                <a:xfrm>
                  <a:off x="6974182" y="1093156"/>
                  <a:ext cx="197280" cy="8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6AFDE098-E250-9DA7-485A-8566FDF11754}"/>
                  </a:ext>
                </a:extLst>
              </p14:cNvPr>
              <p14:cNvContentPartPr/>
              <p14:nvPr/>
            </p14:nvContentPartPr>
            <p14:xfrm>
              <a:off x="3809422" y="1451356"/>
              <a:ext cx="1811520" cy="45720"/>
            </p14:xfrm>
          </p:contentPart>
        </mc:Choice>
        <mc:Fallback>
          <p:pic>
            <p:nvPicPr>
              <p:cNvPr id="9" name="Freihand 8">
                <a:extLst>
                  <a:ext uri="{FF2B5EF4-FFF2-40B4-BE49-F238E27FC236}">
                    <a16:creationId xmlns:a16="http://schemas.microsoft.com/office/drawing/2014/main" id="{6AFDE098-E250-9DA7-485A-8566FDF11754}"/>
                  </a:ext>
                </a:extLst>
              </p:cNvPr>
              <p:cNvPicPr/>
              <p:nvPr/>
            </p:nvPicPr>
            <p:blipFill>
              <a:blip r:embed="rId14"/>
              <a:stretch>
                <a:fillRect/>
              </a:stretch>
            </p:blipFill>
            <p:spPr>
              <a:xfrm>
                <a:off x="3800782" y="1442716"/>
                <a:ext cx="18291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4CA24369-6547-4297-E221-03BA981F865A}"/>
                  </a:ext>
                </a:extLst>
              </p14:cNvPr>
              <p14:cNvContentPartPr/>
              <p14:nvPr/>
            </p14:nvContentPartPr>
            <p14:xfrm>
              <a:off x="3639502" y="1490236"/>
              <a:ext cx="1822680" cy="390240"/>
            </p14:xfrm>
          </p:contentPart>
        </mc:Choice>
        <mc:Fallback>
          <p:pic>
            <p:nvPicPr>
              <p:cNvPr id="12" name="Freihand 11">
                <a:extLst>
                  <a:ext uri="{FF2B5EF4-FFF2-40B4-BE49-F238E27FC236}">
                    <a16:creationId xmlns:a16="http://schemas.microsoft.com/office/drawing/2014/main" id="{4CA24369-6547-4297-E221-03BA981F865A}"/>
                  </a:ext>
                </a:extLst>
              </p:cNvPr>
              <p:cNvPicPr/>
              <p:nvPr/>
            </p:nvPicPr>
            <p:blipFill>
              <a:blip r:embed="rId16"/>
              <a:stretch>
                <a:fillRect/>
              </a:stretch>
            </p:blipFill>
            <p:spPr>
              <a:xfrm>
                <a:off x="3630502" y="1481596"/>
                <a:ext cx="1840320" cy="407880"/>
              </a:xfrm>
              <a:prstGeom prst="rect">
                <a:avLst/>
              </a:prstGeom>
            </p:spPr>
          </p:pic>
        </mc:Fallback>
      </mc:AlternateContent>
      <p:grpSp>
        <p:nvGrpSpPr>
          <p:cNvPr id="22" name="Gruppieren 21">
            <a:extLst>
              <a:ext uri="{FF2B5EF4-FFF2-40B4-BE49-F238E27FC236}">
                <a16:creationId xmlns:a16="http://schemas.microsoft.com/office/drawing/2014/main" id="{DFF79FBD-A21D-260E-FA01-46196680AE71}"/>
              </a:ext>
            </a:extLst>
          </p:cNvPr>
          <p:cNvGrpSpPr/>
          <p:nvPr/>
        </p:nvGrpSpPr>
        <p:grpSpPr>
          <a:xfrm>
            <a:off x="7800022" y="1734676"/>
            <a:ext cx="3277440" cy="733320"/>
            <a:chOff x="7800022" y="1734676"/>
            <a:chExt cx="3277440" cy="73332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0184AD8C-58B7-0CEB-5181-7361DCAB0E39}"/>
                    </a:ext>
                  </a:extLst>
                </p14:cNvPr>
                <p14:cNvContentPartPr/>
                <p14:nvPr/>
              </p14:nvContentPartPr>
              <p14:xfrm>
                <a:off x="7800022" y="1766356"/>
                <a:ext cx="131760" cy="701640"/>
              </p14:xfrm>
            </p:contentPart>
          </mc:Choice>
          <mc:Fallback>
            <p:pic>
              <p:nvPicPr>
                <p:cNvPr id="13" name="Freihand 12">
                  <a:extLst>
                    <a:ext uri="{FF2B5EF4-FFF2-40B4-BE49-F238E27FC236}">
                      <a16:creationId xmlns:a16="http://schemas.microsoft.com/office/drawing/2014/main" id="{0184AD8C-58B7-0CEB-5181-7361DCAB0E39}"/>
                    </a:ext>
                  </a:extLst>
                </p:cNvPr>
                <p:cNvPicPr/>
                <p:nvPr/>
              </p:nvPicPr>
              <p:blipFill>
                <a:blip r:embed="rId18"/>
                <a:stretch>
                  <a:fillRect/>
                </a:stretch>
              </p:blipFill>
              <p:spPr>
                <a:xfrm>
                  <a:off x="7791382" y="1757356"/>
                  <a:ext cx="149400" cy="719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B97BB319-3AB5-C140-E99C-0A1796DDE6F2}"/>
                    </a:ext>
                  </a:extLst>
                </p14:cNvPr>
                <p14:cNvContentPartPr/>
                <p14:nvPr/>
              </p14:nvContentPartPr>
              <p14:xfrm>
                <a:off x="8237782" y="2041756"/>
                <a:ext cx="515160" cy="90000"/>
              </p14:xfrm>
            </p:contentPart>
          </mc:Choice>
          <mc:Fallback>
            <p:pic>
              <p:nvPicPr>
                <p:cNvPr id="14" name="Freihand 13">
                  <a:extLst>
                    <a:ext uri="{FF2B5EF4-FFF2-40B4-BE49-F238E27FC236}">
                      <a16:creationId xmlns:a16="http://schemas.microsoft.com/office/drawing/2014/main" id="{B97BB319-3AB5-C140-E99C-0A1796DDE6F2}"/>
                    </a:ext>
                  </a:extLst>
                </p:cNvPr>
                <p:cNvPicPr/>
                <p:nvPr/>
              </p:nvPicPr>
              <p:blipFill>
                <a:blip r:embed="rId20"/>
                <a:stretch>
                  <a:fillRect/>
                </a:stretch>
              </p:blipFill>
              <p:spPr>
                <a:xfrm>
                  <a:off x="8228782" y="2032756"/>
                  <a:ext cx="5328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4AC41747-783A-4DAD-D544-C559AFF3CBA7}"/>
                    </a:ext>
                  </a:extLst>
                </p14:cNvPr>
                <p14:cNvContentPartPr/>
                <p14:nvPr/>
              </p14:nvContentPartPr>
              <p14:xfrm>
                <a:off x="8114662" y="1953916"/>
                <a:ext cx="290880" cy="226080"/>
              </p14:xfrm>
            </p:contentPart>
          </mc:Choice>
          <mc:Fallback>
            <p:pic>
              <p:nvPicPr>
                <p:cNvPr id="15" name="Freihand 14">
                  <a:extLst>
                    <a:ext uri="{FF2B5EF4-FFF2-40B4-BE49-F238E27FC236}">
                      <a16:creationId xmlns:a16="http://schemas.microsoft.com/office/drawing/2014/main" id="{4AC41747-783A-4DAD-D544-C559AFF3CBA7}"/>
                    </a:ext>
                  </a:extLst>
                </p:cNvPr>
                <p:cNvPicPr/>
                <p:nvPr/>
              </p:nvPicPr>
              <p:blipFill>
                <a:blip r:embed="rId22"/>
                <a:stretch>
                  <a:fillRect/>
                </a:stretch>
              </p:blipFill>
              <p:spPr>
                <a:xfrm>
                  <a:off x="8106022" y="1945276"/>
                  <a:ext cx="3085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95C841BE-863D-355A-CA74-761CD1794E12}"/>
                    </a:ext>
                  </a:extLst>
                </p14:cNvPr>
                <p14:cNvContentPartPr/>
                <p14:nvPr/>
              </p14:nvContentPartPr>
              <p14:xfrm>
                <a:off x="8950942" y="1882276"/>
                <a:ext cx="220680" cy="233280"/>
              </p14:xfrm>
            </p:contentPart>
          </mc:Choice>
          <mc:Fallback>
            <p:pic>
              <p:nvPicPr>
                <p:cNvPr id="16" name="Freihand 15">
                  <a:extLst>
                    <a:ext uri="{FF2B5EF4-FFF2-40B4-BE49-F238E27FC236}">
                      <a16:creationId xmlns:a16="http://schemas.microsoft.com/office/drawing/2014/main" id="{95C841BE-863D-355A-CA74-761CD1794E12}"/>
                    </a:ext>
                  </a:extLst>
                </p:cNvPr>
                <p:cNvPicPr/>
                <p:nvPr/>
              </p:nvPicPr>
              <p:blipFill>
                <a:blip r:embed="rId24"/>
                <a:stretch>
                  <a:fillRect/>
                </a:stretch>
              </p:blipFill>
              <p:spPr>
                <a:xfrm>
                  <a:off x="8941942" y="1873276"/>
                  <a:ext cx="2383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B82B8732-86E8-B59F-7226-36B6F8472C9F}"/>
                    </a:ext>
                  </a:extLst>
                </p14:cNvPr>
                <p14:cNvContentPartPr/>
                <p14:nvPr/>
              </p14:nvContentPartPr>
              <p14:xfrm>
                <a:off x="9216622" y="1977316"/>
                <a:ext cx="383760" cy="141840"/>
              </p14:xfrm>
            </p:contentPart>
          </mc:Choice>
          <mc:Fallback>
            <p:pic>
              <p:nvPicPr>
                <p:cNvPr id="17" name="Freihand 16">
                  <a:extLst>
                    <a:ext uri="{FF2B5EF4-FFF2-40B4-BE49-F238E27FC236}">
                      <a16:creationId xmlns:a16="http://schemas.microsoft.com/office/drawing/2014/main" id="{B82B8732-86E8-B59F-7226-36B6F8472C9F}"/>
                    </a:ext>
                  </a:extLst>
                </p:cNvPr>
                <p:cNvPicPr/>
                <p:nvPr/>
              </p:nvPicPr>
              <p:blipFill>
                <a:blip r:embed="rId26"/>
                <a:stretch>
                  <a:fillRect/>
                </a:stretch>
              </p:blipFill>
              <p:spPr>
                <a:xfrm>
                  <a:off x="9207622" y="1968676"/>
                  <a:ext cx="401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160F7D74-9E48-41FA-12FA-09C5D1720A5F}"/>
                    </a:ext>
                  </a:extLst>
                </p14:cNvPr>
                <p14:cNvContentPartPr/>
                <p14:nvPr/>
              </p14:nvContentPartPr>
              <p14:xfrm>
                <a:off x="9601822" y="1828636"/>
                <a:ext cx="700560" cy="245880"/>
              </p14:xfrm>
            </p:contentPart>
          </mc:Choice>
          <mc:Fallback>
            <p:pic>
              <p:nvPicPr>
                <p:cNvPr id="18" name="Freihand 17">
                  <a:extLst>
                    <a:ext uri="{FF2B5EF4-FFF2-40B4-BE49-F238E27FC236}">
                      <a16:creationId xmlns:a16="http://schemas.microsoft.com/office/drawing/2014/main" id="{160F7D74-9E48-41FA-12FA-09C5D1720A5F}"/>
                    </a:ext>
                  </a:extLst>
                </p:cNvPr>
                <p:cNvPicPr/>
                <p:nvPr/>
              </p:nvPicPr>
              <p:blipFill>
                <a:blip r:embed="rId28"/>
                <a:stretch>
                  <a:fillRect/>
                </a:stretch>
              </p:blipFill>
              <p:spPr>
                <a:xfrm>
                  <a:off x="9592822" y="1819636"/>
                  <a:ext cx="7182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1A1BDB1E-59DD-B9E4-542A-A67397533BDA}"/>
                    </a:ext>
                  </a:extLst>
                </p14:cNvPr>
                <p14:cNvContentPartPr/>
                <p14:nvPr/>
              </p14:nvContentPartPr>
              <p14:xfrm>
                <a:off x="10278262" y="1766356"/>
                <a:ext cx="305640" cy="302400"/>
              </p14:xfrm>
            </p:contentPart>
          </mc:Choice>
          <mc:Fallback>
            <p:pic>
              <p:nvPicPr>
                <p:cNvPr id="19" name="Freihand 18">
                  <a:extLst>
                    <a:ext uri="{FF2B5EF4-FFF2-40B4-BE49-F238E27FC236}">
                      <a16:creationId xmlns:a16="http://schemas.microsoft.com/office/drawing/2014/main" id="{1A1BDB1E-59DD-B9E4-542A-A67397533BDA}"/>
                    </a:ext>
                  </a:extLst>
                </p:cNvPr>
                <p:cNvPicPr/>
                <p:nvPr/>
              </p:nvPicPr>
              <p:blipFill>
                <a:blip r:embed="rId30"/>
                <a:stretch>
                  <a:fillRect/>
                </a:stretch>
              </p:blipFill>
              <p:spPr>
                <a:xfrm>
                  <a:off x="10269622" y="1757716"/>
                  <a:ext cx="32328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DC793AF-E1E8-28BA-0BF3-0A2CD60E997B}"/>
                    </a:ext>
                  </a:extLst>
                </p14:cNvPr>
                <p14:cNvContentPartPr/>
                <p14:nvPr/>
              </p14:nvContentPartPr>
              <p14:xfrm>
                <a:off x="10604422" y="1787236"/>
                <a:ext cx="46800" cy="18360"/>
              </p14:xfrm>
            </p:contentPart>
          </mc:Choice>
          <mc:Fallback>
            <p:pic>
              <p:nvPicPr>
                <p:cNvPr id="20" name="Freihand 19">
                  <a:extLst>
                    <a:ext uri="{FF2B5EF4-FFF2-40B4-BE49-F238E27FC236}">
                      <a16:creationId xmlns:a16="http://schemas.microsoft.com/office/drawing/2014/main" id="{7DC793AF-E1E8-28BA-0BF3-0A2CD60E997B}"/>
                    </a:ext>
                  </a:extLst>
                </p:cNvPr>
                <p:cNvPicPr/>
                <p:nvPr/>
              </p:nvPicPr>
              <p:blipFill>
                <a:blip r:embed="rId32"/>
                <a:stretch>
                  <a:fillRect/>
                </a:stretch>
              </p:blipFill>
              <p:spPr>
                <a:xfrm>
                  <a:off x="10595782" y="1778236"/>
                  <a:ext cx="64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85ADFDFB-BE7D-630D-2E2C-3F08BF260F2A}"/>
                    </a:ext>
                  </a:extLst>
                </p14:cNvPr>
                <p14:cNvContentPartPr/>
                <p14:nvPr/>
              </p14:nvContentPartPr>
              <p14:xfrm>
                <a:off x="10672102" y="1734676"/>
                <a:ext cx="405360" cy="443160"/>
              </p14:xfrm>
            </p:contentPart>
          </mc:Choice>
          <mc:Fallback>
            <p:pic>
              <p:nvPicPr>
                <p:cNvPr id="21" name="Freihand 20">
                  <a:extLst>
                    <a:ext uri="{FF2B5EF4-FFF2-40B4-BE49-F238E27FC236}">
                      <a16:creationId xmlns:a16="http://schemas.microsoft.com/office/drawing/2014/main" id="{85ADFDFB-BE7D-630D-2E2C-3F08BF260F2A}"/>
                    </a:ext>
                  </a:extLst>
                </p:cNvPr>
                <p:cNvPicPr/>
                <p:nvPr/>
              </p:nvPicPr>
              <p:blipFill>
                <a:blip r:embed="rId34"/>
                <a:stretch>
                  <a:fillRect/>
                </a:stretch>
              </p:blipFill>
              <p:spPr>
                <a:xfrm>
                  <a:off x="10663462" y="1725676"/>
                  <a:ext cx="423000" cy="46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BF548831-09BC-FFDB-4A75-50FC307164BE}"/>
                  </a:ext>
                </a:extLst>
              </p14:cNvPr>
              <p14:cNvContentPartPr/>
              <p14:nvPr/>
            </p14:nvContentPartPr>
            <p14:xfrm>
              <a:off x="1314262" y="3017716"/>
              <a:ext cx="6507000" cy="54000"/>
            </p14:xfrm>
          </p:contentPart>
        </mc:Choice>
        <mc:Fallback>
          <p:pic>
            <p:nvPicPr>
              <p:cNvPr id="23" name="Freihand 22">
                <a:extLst>
                  <a:ext uri="{FF2B5EF4-FFF2-40B4-BE49-F238E27FC236}">
                    <a16:creationId xmlns:a16="http://schemas.microsoft.com/office/drawing/2014/main" id="{BF548831-09BC-FFDB-4A75-50FC307164BE}"/>
                  </a:ext>
                </a:extLst>
              </p:cNvPr>
              <p:cNvPicPr/>
              <p:nvPr/>
            </p:nvPicPr>
            <p:blipFill>
              <a:blip r:embed="rId36"/>
              <a:stretch>
                <a:fillRect/>
              </a:stretch>
            </p:blipFill>
            <p:spPr>
              <a:xfrm>
                <a:off x="1305262" y="3009076"/>
                <a:ext cx="65246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2CDAF089-C909-2C96-D7CE-57263DE1BDB9}"/>
                  </a:ext>
                </a:extLst>
              </p14:cNvPr>
              <p14:cNvContentPartPr/>
              <p14:nvPr/>
            </p14:nvContentPartPr>
            <p14:xfrm>
              <a:off x="397342" y="3179716"/>
              <a:ext cx="1407240" cy="468360"/>
            </p14:xfrm>
          </p:contentPart>
        </mc:Choice>
        <mc:Fallback>
          <p:pic>
            <p:nvPicPr>
              <p:cNvPr id="24" name="Freihand 23">
                <a:extLst>
                  <a:ext uri="{FF2B5EF4-FFF2-40B4-BE49-F238E27FC236}">
                    <a16:creationId xmlns:a16="http://schemas.microsoft.com/office/drawing/2014/main" id="{2CDAF089-C909-2C96-D7CE-57263DE1BDB9}"/>
                  </a:ext>
                </a:extLst>
              </p:cNvPr>
              <p:cNvPicPr/>
              <p:nvPr/>
            </p:nvPicPr>
            <p:blipFill>
              <a:blip r:embed="rId38"/>
              <a:stretch>
                <a:fillRect/>
              </a:stretch>
            </p:blipFill>
            <p:spPr>
              <a:xfrm>
                <a:off x="388702" y="3170716"/>
                <a:ext cx="142488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0B8FC596-A041-0D28-29EA-AE2B15297414}"/>
                  </a:ext>
                </a:extLst>
              </p14:cNvPr>
              <p14:cNvContentPartPr/>
              <p14:nvPr/>
            </p14:nvContentPartPr>
            <p14:xfrm>
              <a:off x="5101102" y="3253516"/>
              <a:ext cx="3617280" cy="372960"/>
            </p14:xfrm>
          </p:contentPart>
        </mc:Choice>
        <mc:Fallback>
          <p:pic>
            <p:nvPicPr>
              <p:cNvPr id="25" name="Freihand 24">
                <a:extLst>
                  <a:ext uri="{FF2B5EF4-FFF2-40B4-BE49-F238E27FC236}">
                    <a16:creationId xmlns:a16="http://schemas.microsoft.com/office/drawing/2014/main" id="{0B8FC596-A041-0D28-29EA-AE2B15297414}"/>
                  </a:ext>
                </a:extLst>
              </p:cNvPr>
              <p:cNvPicPr/>
              <p:nvPr/>
            </p:nvPicPr>
            <p:blipFill>
              <a:blip r:embed="rId40"/>
              <a:stretch>
                <a:fillRect/>
              </a:stretch>
            </p:blipFill>
            <p:spPr>
              <a:xfrm>
                <a:off x="5092102" y="3244516"/>
                <a:ext cx="363492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A421D0E3-7FAE-3A58-E7F8-452CC29578A0}"/>
                  </a:ext>
                </a:extLst>
              </p14:cNvPr>
              <p14:cNvContentPartPr/>
              <p14:nvPr/>
            </p14:nvContentPartPr>
            <p14:xfrm>
              <a:off x="3454102" y="3219316"/>
              <a:ext cx="1706400" cy="457560"/>
            </p14:xfrm>
          </p:contentPart>
        </mc:Choice>
        <mc:Fallback>
          <p:pic>
            <p:nvPicPr>
              <p:cNvPr id="26" name="Freihand 25">
                <a:extLst>
                  <a:ext uri="{FF2B5EF4-FFF2-40B4-BE49-F238E27FC236}">
                    <a16:creationId xmlns:a16="http://schemas.microsoft.com/office/drawing/2014/main" id="{A421D0E3-7FAE-3A58-E7F8-452CC29578A0}"/>
                  </a:ext>
                </a:extLst>
              </p:cNvPr>
              <p:cNvPicPr/>
              <p:nvPr/>
            </p:nvPicPr>
            <p:blipFill>
              <a:blip r:embed="rId42"/>
              <a:stretch>
                <a:fillRect/>
              </a:stretch>
            </p:blipFill>
            <p:spPr>
              <a:xfrm>
                <a:off x="3445462" y="3210316"/>
                <a:ext cx="172404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32CD9D8F-C8FF-E420-A570-B23F6AE555D7}"/>
                  </a:ext>
                </a:extLst>
              </p14:cNvPr>
              <p14:cNvContentPartPr/>
              <p14:nvPr/>
            </p14:nvContentPartPr>
            <p14:xfrm>
              <a:off x="1607662" y="3283396"/>
              <a:ext cx="1794960" cy="335160"/>
            </p14:xfrm>
          </p:contentPart>
        </mc:Choice>
        <mc:Fallback>
          <p:pic>
            <p:nvPicPr>
              <p:cNvPr id="27" name="Freihand 26">
                <a:extLst>
                  <a:ext uri="{FF2B5EF4-FFF2-40B4-BE49-F238E27FC236}">
                    <a16:creationId xmlns:a16="http://schemas.microsoft.com/office/drawing/2014/main" id="{32CD9D8F-C8FF-E420-A570-B23F6AE555D7}"/>
                  </a:ext>
                </a:extLst>
              </p:cNvPr>
              <p:cNvPicPr/>
              <p:nvPr/>
            </p:nvPicPr>
            <p:blipFill>
              <a:blip r:embed="rId44"/>
              <a:stretch>
                <a:fillRect/>
              </a:stretch>
            </p:blipFill>
            <p:spPr>
              <a:xfrm>
                <a:off x="1599022" y="3274756"/>
                <a:ext cx="181260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62AD504C-B252-38BA-E301-ABF47815751A}"/>
                  </a:ext>
                </a:extLst>
              </p14:cNvPr>
              <p14:cNvContentPartPr/>
              <p14:nvPr/>
            </p14:nvContentPartPr>
            <p14:xfrm>
              <a:off x="2115982" y="4067836"/>
              <a:ext cx="1568880" cy="95040"/>
            </p14:xfrm>
          </p:contentPart>
        </mc:Choice>
        <mc:Fallback>
          <p:pic>
            <p:nvPicPr>
              <p:cNvPr id="28" name="Freihand 27">
                <a:extLst>
                  <a:ext uri="{FF2B5EF4-FFF2-40B4-BE49-F238E27FC236}">
                    <a16:creationId xmlns:a16="http://schemas.microsoft.com/office/drawing/2014/main" id="{62AD504C-B252-38BA-E301-ABF47815751A}"/>
                  </a:ext>
                </a:extLst>
              </p:cNvPr>
              <p:cNvPicPr/>
              <p:nvPr/>
            </p:nvPicPr>
            <p:blipFill>
              <a:blip r:embed="rId46"/>
              <a:stretch>
                <a:fillRect/>
              </a:stretch>
            </p:blipFill>
            <p:spPr>
              <a:xfrm>
                <a:off x="2107342" y="4058836"/>
                <a:ext cx="1586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4DFB9956-3D24-5B7B-7890-09719ECAA3FE}"/>
                  </a:ext>
                </a:extLst>
              </p14:cNvPr>
              <p14:cNvContentPartPr/>
              <p14:nvPr/>
            </p14:nvContentPartPr>
            <p14:xfrm>
              <a:off x="1152622" y="3440716"/>
              <a:ext cx="10800" cy="7920"/>
            </p14:xfrm>
          </p:contentPart>
        </mc:Choice>
        <mc:Fallback>
          <p:pic>
            <p:nvPicPr>
              <p:cNvPr id="29" name="Freihand 28">
                <a:extLst>
                  <a:ext uri="{FF2B5EF4-FFF2-40B4-BE49-F238E27FC236}">
                    <a16:creationId xmlns:a16="http://schemas.microsoft.com/office/drawing/2014/main" id="{4DFB9956-3D24-5B7B-7890-09719ECAA3FE}"/>
                  </a:ext>
                </a:extLst>
              </p:cNvPr>
              <p:cNvPicPr/>
              <p:nvPr/>
            </p:nvPicPr>
            <p:blipFill>
              <a:blip r:embed="rId48"/>
              <a:stretch>
                <a:fillRect/>
              </a:stretch>
            </p:blipFill>
            <p:spPr>
              <a:xfrm>
                <a:off x="1143982" y="3432076"/>
                <a:ext cx="28440" cy="25560"/>
              </a:xfrm>
              <a:prstGeom prst="rect">
                <a:avLst/>
              </a:prstGeom>
            </p:spPr>
          </p:pic>
        </mc:Fallback>
      </mc:AlternateContent>
      <p:grpSp>
        <p:nvGrpSpPr>
          <p:cNvPr id="32" name="Gruppieren 31">
            <a:extLst>
              <a:ext uri="{FF2B5EF4-FFF2-40B4-BE49-F238E27FC236}">
                <a16:creationId xmlns:a16="http://schemas.microsoft.com/office/drawing/2014/main" id="{897F670B-845E-6E45-3BC0-71860AA95B8F}"/>
              </a:ext>
            </a:extLst>
          </p:cNvPr>
          <p:cNvGrpSpPr/>
          <p:nvPr/>
        </p:nvGrpSpPr>
        <p:grpSpPr>
          <a:xfrm>
            <a:off x="3714742" y="3848596"/>
            <a:ext cx="3297240" cy="322920"/>
            <a:chOff x="3714742" y="3848596"/>
            <a:chExt cx="3297240" cy="322920"/>
          </a:xfrm>
        </p:grpSpPr>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A38BAC01-3255-80F5-2C79-F16851962F1B}"/>
                    </a:ext>
                  </a:extLst>
                </p14:cNvPr>
                <p14:cNvContentPartPr/>
                <p14:nvPr/>
              </p14:nvContentPartPr>
              <p14:xfrm>
                <a:off x="3714742" y="4102396"/>
                <a:ext cx="3119400" cy="69120"/>
              </p14:xfrm>
            </p:contentPart>
          </mc:Choice>
          <mc:Fallback>
            <p:pic>
              <p:nvPicPr>
                <p:cNvPr id="30" name="Freihand 29">
                  <a:extLst>
                    <a:ext uri="{FF2B5EF4-FFF2-40B4-BE49-F238E27FC236}">
                      <a16:creationId xmlns:a16="http://schemas.microsoft.com/office/drawing/2014/main" id="{A38BAC01-3255-80F5-2C79-F16851962F1B}"/>
                    </a:ext>
                  </a:extLst>
                </p:cNvPr>
                <p:cNvPicPr/>
                <p:nvPr/>
              </p:nvPicPr>
              <p:blipFill>
                <a:blip r:embed="rId50"/>
                <a:stretch>
                  <a:fillRect/>
                </a:stretch>
              </p:blipFill>
              <p:spPr>
                <a:xfrm>
                  <a:off x="3705742" y="4093756"/>
                  <a:ext cx="3137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39817699-CE3E-244E-E96D-A17422E37FA3}"/>
                    </a:ext>
                  </a:extLst>
                </p14:cNvPr>
                <p14:cNvContentPartPr/>
                <p14:nvPr/>
              </p14:nvContentPartPr>
              <p14:xfrm>
                <a:off x="5340862" y="3848596"/>
                <a:ext cx="1671120" cy="316440"/>
              </p14:xfrm>
            </p:contentPart>
          </mc:Choice>
          <mc:Fallback>
            <p:pic>
              <p:nvPicPr>
                <p:cNvPr id="31" name="Freihand 30">
                  <a:extLst>
                    <a:ext uri="{FF2B5EF4-FFF2-40B4-BE49-F238E27FC236}">
                      <a16:creationId xmlns:a16="http://schemas.microsoft.com/office/drawing/2014/main" id="{39817699-CE3E-244E-E96D-A17422E37FA3}"/>
                    </a:ext>
                  </a:extLst>
                </p:cNvPr>
                <p:cNvPicPr/>
                <p:nvPr/>
              </p:nvPicPr>
              <p:blipFill>
                <a:blip r:embed="rId52"/>
                <a:stretch>
                  <a:fillRect/>
                </a:stretch>
              </p:blipFill>
              <p:spPr>
                <a:xfrm>
                  <a:off x="5331862" y="3839596"/>
                  <a:ext cx="1688760" cy="33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07E4A9DB-35B7-23A6-043C-A54930879C4B}"/>
                  </a:ext>
                </a:extLst>
              </p14:cNvPr>
              <p14:cNvContentPartPr/>
              <p14:nvPr/>
            </p14:nvContentPartPr>
            <p14:xfrm>
              <a:off x="2658502" y="4349356"/>
              <a:ext cx="2642040" cy="86400"/>
            </p14:xfrm>
          </p:contentPart>
        </mc:Choice>
        <mc:Fallback>
          <p:pic>
            <p:nvPicPr>
              <p:cNvPr id="33" name="Freihand 32">
                <a:extLst>
                  <a:ext uri="{FF2B5EF4-FFF2-40B4-BE49-F238E27FC236}">
                    <a16:creationId xmlns:a16="http://schemas.microsoft.com/office/drawing/2014/main" id="{07E4A9DB-35B7-23A6-043C-A54930879C4B}"/>
                  </a:ext>
                </a:extLst>
              </p:cNvPr>
              <p:cNvPicPr/>
              <p:nvPr/>
            </p:nvPicPr>
            <p:blipFill>
              <a:blip r:embed="rId54"/>
              <a:stretch>
                <a:fillRect/>
              </a:stretch>
            </p:blipFill>
            <p:spPr>
              <a:xfrm>
                <a:off x="2649502" y="4340356"/>
                <a:ext cx="26596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5A34C8F9-B6C3-6C7B-1C59-D878666B1E9E}"/>
                  </a:ext>
                </a:extLst>
              </p14:cNvPr>
              <p14:cNvContentPartPr/>
              <p14:nvPr/>
            </p14:nvContentPartPr>
            <p14:xfrm>
              <a:off x="2826982" y="4352596"/>
              <a:ext cx="3363840" cy="493200"/>
            </p14:xfrm>
          </p:contentPart>
        </mc:Choice>
        <mc:Fallback>
          <p:pic>
            <p:nvPicPr>
              <p:cNvPr id="34" name="Freihand 33">
                <a:extLst>
                  <a:ext uri="{FF2B5EF4-FFF2-40B4-BE49-F238E27FC236}">
                    <a16:creationId xmlns:a16="http://schemas.microsoft.com/office/drawing/2014/main" id="{5A34C8F9-B6C3-6C7B-1C59-D878666B1E9E}"/>
                  </a:ext>
                </a:extLst>
              </p:cNvPr>
              <p:cNvPicPr/>
              <p:nvPr/>
            </p:nvPicPr>
            <p:blipFill>
              <a:blip r:embed="rId56"/>
              <a:stretch>
                <a:fillRect/>
              </a:stretch>
            </p:blipFill>
            <p:spPr>
              <a:xfrm>
                <a:off x="2817982" y="4343956"/>
                <a:ext cx="3381480" cy="510840"/>
              </a:xfrm>
              <a:prstGeom prst="rect">
                <a:avLst/>
              </a:prstGeom>
            </p:spPr>
          </p:pic>
        </mc:Fallback>
      </mc:AlternateContent>
    </p:spTree>
    <p:extLst>
      <p:ext uri="{BB962C8B-B14F-4D97-AF65-F5344CB8AC3E}">
        <p14:creationId xmlns:p14="http://schemas.microsoft.com/office/powerpoint/2010/main" val="204636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Staatsaufbau: EU – Deutschland</a:t>
            </a:r>
          </a:p>
        </p:txBody>
      </p:sp>
      <p:pic>
        <p:nvPicPr>
          <p:cNvPr id="149" name="Grafik 148">
            <a:extLst>
              <a:ext uri="{FF2B5EF4-FFF2-40B4-BE49-F238E27FC236}">
                <a16:creationId xmlns:a16="http://schemas.microsoft.com/office/drawing/2014/main" id="{B717310A-BFC1-0604-21B1-B3BF1E9B5926}"/>
              </a:ext>
            </a:extLst>
          </p:cNvPr>
          <p:cNvPicPr>
            <a:picLocks noChangeAspect="1"/>
          </p:cNvPicPr>
          <p:nvPr/>
        </p:nvPicPr>
        <p:blipFill>
          <a:blip r:embed="rId2"/>
          <a:stretch>
            <a:fillRect/>
          </a:stretch>
        </p:blipFill>
        <p:spPr>
          <a:xfrm>
            <a:off x="84162" y="552450"/>
            <a:ext cx="8499122" cy="4341467"/>
          </a:xfrm>
          <a:prstGeom prst="rect">
            <a:avLst/>
          </a:prstGeom>
        </p:spPr>
      </p:pic>
      <p:sp>
        <p:nvSpPr>
          <p:cNvPr id="150" name="Rechteck 149">
            <a:extLst>
              <a:ext uri="{FF2B5EF4-FFF2-40B4-BE49-F238E27FC236}">
                <a16:creationId xmlns:a16="http://schemas.microsoft.com/office/drawing/2014/main" id="{A7E1BA30-2291-8269-8DC7-F5E51C121E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81D70B7-4C06-FE7E-EC8F-1C6F30E6AE83}"/>
                  </a:ext>
                </a:extLst>
              </p14:cNvPr>
              <p14:cNvContentPartPr/>
              <p14:nvPr/>
            </p14:nvContentPartPr>
            <p14:xfrm>
              <a:off x="3551662" y="673756"/>
              <a:ext cx="1501920" cy="2894040"/>
            </p14:xfrm>
          </p:contentPart>
        </mc:Choice>
        <mc:Fallback>
          <p:pic>
            <p:nvPicPr>
              <p:cNvPr id="2" name="Freihand 1">
                <a:extLst>
                  <a:ext uri="{FF2B5EF4-FFF2-40B4-BE49-F238E27FC236}">
                    <a16:creationId xmlns:a16="http://schemas.microsoft.com/office/drawing/2014/main" id="{481D70B7-4C06-FE7E-EC8F-1C6F30E6AE83}"/>
                  </a:ext>
                </a:extLst>
              </p:cNvPr>
              <p:cNvPicPr/>
              <p:nvPr/>
            </p:nvPicPr>
            <p:blipFill>
              <a:blip r:embed="rId4"/>
              <a:stretch>
                <a:fillRect/>
              </a:stretch>
            </p:blipFill>
            <p:spPr>
              <a:xfrm>
                <a:off x="3542662" y="664756"/>
                <a:ext cx="1519560" cy="2911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44006EA-9CC3-69E0-E394-DDEC82F43228}"/>
                  </a:ext>
                </a:extLst>
              </p14:cNvPr>
              <p14:cNvContentPartPr/>
              <p14:nvPr/>
            </p14:nvContentPartPr>
            <p14:xfrm>
              <a:off x="5287942" y="1335076"/>
              <a:ext cx="1372680" cy="66960"/>
            </p14:xfrm>
          </p:contentPart>
        </mc:Choice>
        <mc:Fallback>
          <p:pic>
            <p:nvPicPr>
              <p:cNvPr id="3" name="Freihand 2">
                <a:extLst>
                  <a:ext uri="{FF2B5EF4-FFF2-40B4-BE49-F238E27FC236}">
                    <a16:creationId xmlns:a16="http://schemas.microsoft.com/office/drawing/2014/main" id="{144006EA-9CC3-69E0-E394-DDEC82F43228}"/>
                  </a:ext>
                </a:extLst>
              </p:cNvPr>
              <p:cNvPicPr/>
              <p:nvPr/>
            </p:nvPicPr>
            <p:blipFill>
              <a:blip r:embed="rId6"/>
              <a:stretch>
                <a:fillRect/>
              </a:stretch>
            </p:blipFill>
            <p:spPr>
              <a:xfrm>
                <a:off x="5279302" y="1326436"/>
                <a:ext cx="1390320" cy="84600"/>
              </a:xfrm>
              <a:prstGeom prst="rect">
                <a:avLst/>
              </a:prstGeom>
            </p:spPr>
          </p:pic>
        </mc:Fallback>
      </mc:AlternateContent>
      <p:grpSp>
        <p:nvGrpSpPr>
          <p:cNvPr id="6" name="Gruppieren 5">
            <a:extLst>
              <a:ext uri="{FF2B5EF4-FFF2-40B4-BE49-F238E27FC236}">
                <a16:creationId xmlns:a16="http://schemas.microsoft.com/office/drawing/2014/main" id="{6FE83F3C-8FF6-2636-02E0-4067B3ACA742}"/>
              </a:ext>
            </a:extLst>
          </p:cNvPr>
          <p:cNvGrpSpPr/>
          <p:nvPr/>
        </p:nvGrpSpPr>
        <p:grpSpPr>
          <a:xfrm>
            <a:off x="5031262" y="457396"/>
            <a:ext cx="1729440" cy="1131840"/>
            <a:chOff x="5031262" y="457396"/>
            <a:chExt cx="1729440" cy="113184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66959160-2371-97BA-733B-B6B5B0DBA943}"/>
                    </a:ext>
                  </a:extLst>
                </p14:cNvPr>
                <p14:cNvContentPartPr/>
                <p14:nvPr/>
              </p14:nvContentPartPr>
              <p14:xfrm>
                <a:off x="5031262" y="457396"/>
                <a:ext cx="1729440" cy="1131840"/>
              </p14:xfrm>
            </p:contentPart>
          </mc:Choice>
          <mc:Fallback>
            <p:pic>
              <p:nvPicPr>
                <p:cNvPr id="4" name="Freihand 3">
                  <a:extLst>
                    <a:ext uri="{FF2B5EF4-FFF2-40B4-BE49-F238E27FC236}">
                      <a16:creationId xmlns:a16="http://schemas.microsoft.com/office/drawing/2014/main" id="{66959160-2371-97BA-733B-B6B5B0DBA943}"/>
                    </a:ext>
                  </a:extLst>
                </p:cNvPr>
                <p:cNvPicPr/>
                <p:nvPr/>
              </p:nvPicPr>
              <p:blipFill>
                <a:blip r:embed="rId8"/>
                <a:stretch>
                  <a:fillRect/>
                </a:stretch>
              </p:blipFill>
              <p:spPr>
                <a:xfrm>
                  <a:off x="5022622" y="448396"/>
                  <a:ext cx="1747080" cy="1149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DAEFB73-F353-CE36-23BD-440494C0373B}"/>
                    </a:ext>
                  </a:extLst>
                </p14:cNvPr>
                <p14:cNvContentPartPr/>
                <p14:nvPr/>
              </p14:nvContentPartPr>
              <p14:xfrm>
                <a:off x="6455782" y="790036"/>
                <a:ext cx="118800" cy="104400"/>
              </p14:xfrm>
            </p:contentPart>
          </mc:Choice>
          <mc:Fallback>
            <p:pic>
              <p:nvPicPr>
                <p:cNvPr id="5" name="Freihand 4">
                  <a:extLst>
                    <a:ext uri="{FF2B5EF4-FFF2-40B4-BE49-F238E27FC236}">
                      <a16:creationId xmlns:a16="http://schemas.microsoft.com/office/drawing/2014/main" id="{9DAEFB73-F353-CE36-23BD-440494C0373B}"/>
                    </a:ext>
                  </a:extLst>
                </p:cNvPr>
                <p:cNvPicPr/>
                <p:nvPr/>
              </p:nvPicPr>
              <p:blipFill>
                <a:blip r:embed="rId10"/>
                <a:stretch>
                  <a:fillRect/>
                </a:stretch>
              </p:blipFill>
              <p:spPr>
                <a:xfrm>
                  <a:off x="6446782" y="781036"/>
                  <a:ext cx="136440" cy="122040"/>
                </a:xfrm>
                <a:prstGeom prst="rect">
                  <a:avLst/>
                </a:prstGeom>
              </p:spPr>
            </p:pic>
          </mc:Fallback>
        </mc:AlternateContent>
      </p:grpSp>
      <p:grpSp>
        <p:nvGrpSpPr>
          <p:cNvPr id="12" name="Gruppieren 11">
            <a:extLst>
              <a:ext uri="{FF2B5EF4-FFF2-40B4-BE49-F238E27FC236}">
                <a16:creationId xmlns:a16="http://schemas.microsoft.com/office/drawing/2014/main" id="{E25AE1DA-BF6C-D1B1-8600-173496A061F6}"/>
              </a:ext>
            </a:extLst>
          </p:cNvPr>
          <p:cNvGrpSpPr/>
          <p:nvPr/>
        </p:nvGrpSpPr>
        <p:grpSpPr>
          <a:xfrm>
            <a:off x="5234302" y="1697956"/>
            <a:ext cx="3295440" cy="957240"/>
            <a:chOff x="5234302" y="1697956"/>
            <a:chExt cx="3295440" cy="957240"/>
          </a:xfrm>
        </p:grpSpPr>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EBB56C07-C111-92A3-3064-7C339EBB97BC}"/>
                    </a:ext>
                  </a:extLst>
                </p14:cNvPr>
                <p14:cNvContentPartPr/>
                <p14:nvPr/>
              </p14:nvContentPartPr>
              <p14:xfrm>
                <a:off x="5514382" y="2602636"/>
                <a:ext cx="942120" cy="52560"/>
              </p14:xfrm>
            </p:contentPart>
          </mc:Choice>
          <mc:Fallback>
            <p:pic>
              <p:nvPicPr>
                <p:cNvPr id="7" name="Freihand 6">
                  <a:extLst>
                    <a:ext uri="{FF2B5EF4-FFF2-40B4-BE49-F238E27FC236}">
                      <a16:creationId xmlns:a16="http://schemas.microsoft.com/office/drawing/2014/main" id="{EBB56C07-C111-92A3-3064-7C339EBB97BC}"/>
                    </a:ext>
                  </a:extLst>
                </p:cNvPr>
                <p:cNvPicPr/>
                <p:nvPr/>
              </p:nvPicPr>
              <p:blipFill>
                <a:blip r:embed="rId12"/>
                <a:stretch>
                  <a:fillRect/>
                </a:stretch>
              </p:blipFill>
              <p:spPr>
                <a:xfrm>
                  <a:off x="5505742" y="2593636"/>
                  <a:ext cx="959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17E1F0C1-4B15-4C3D-8E85-F2B7BB5DE18F}"/>
                    </a:ext>
                  </a:extLst>
                </p14:cNvPr>
                <p14:cNvContentPartPr/>
                <p14:nvPr/>
              </p14:nvContentPartPr>
              <p14:xfrm>
                <a:off x="7213222" y="2571316"/>
                <a:ext cx="1002240" cy="53280"/>
              </p14:xfrm>
            </p:contentPart>
          </mc:Choice>
          <mc:Fallback>
            <p:pic>
              <p:nvPicPr>
                <p:cNvPr id="8" name="Freihand 7">
                  <a:extLst>
                    <a:ext uri="{FF2B5EF4-FFF2-40B4-BE49-F238E27FC236}">
                      <a16:creationId xmlns:a16="http://schemas.microsoft.com/office/drawing/2014/main" id="{17E1F0C1-4B15-4C3D-8E85-F2B7BB5DE18F}"/>
                    </a:ext>
                  </a:extLst>
                </p:cNvPr>
                <p:cNvPicPr/>
                <p:nvPr/>
              </p:nvPicPr>
              <p:blipFill>
                <a:blip r:embed="rId14"/>
                <a:stretch>
                  <a:fillRect/>
                </a:stretch>
              </p:blipFill>
              <p:spPr>
                <a:xfrm>
                  <a:off x="7204222" y="2562676"/>
                  <a:ext cx="1019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E68786C8-F4A6-35A3-AB23-B46981BFA024}"/>
                    </a:ext>
                  </a:extLst>
                </p14:cNvPr>
                <p14:cNvContentPartPr/>
                <p14:nvPr/>
              </p14:nvContentPartPr>
              <p14:xfrm>
                <a:off x="5234302" y="1697956"/>
                <a:ext cx="3295440" cy="602280"/>
              </p14:xfrm>
            </p:contentPart>
          </mc:Choice>
          <mc:Fallback>
            <p:pic>
              <p:nvPicPr>
                <p:cNvPr id="11" name="Freihand 10">
                  <a:extLst>
                    <a:ext uri="{FF2B5EF4-FFF2-40B4-BE49-F238E27FC236}">
                      <a16:creationId xmlns:a16="http://schemas.microsoft.com/office/drawing/2014/main" id="{E68786C8-F4A6-35A3-AB23-B46981BFA024}"/>
                    </a:ext>
                  </a:extLst>
                </p:cNvPr>
                <p:cNvPicPr/>
                <p:nvPr/>
              </p:nvPicPr>
              <p:blipFill>
                <a:blip r:embed="rId16"/>
                <a:stretch>
                  <a:fillRect/>
                </a:stretch>
              </p:blipFill>
              <p:spPr>
                <a:xfrm>
                  <a:off x="5225662" y="1689316"/>
                  <a:ext cx="3313080" cy="61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64CF38AF-E26B-788C-AE6D-0D095DE52C4B}"/>
                  </a:ext>
                </a:extLst>
              </p14:cNvPr>
              <p14:cNvContentPartPr/>
              <p14:nvPr/>
            </p14:nvContentPartPr>
            <p14:xfrm>
              <a:off x="6332662" y="3157036"/>
              <a:ext cx="780840" cy="389880"/>
            </p14:xfrm>
          </p:contentPart>
        </mc:Choice>
        <mc:Fallback>
          <p:pic>
            <p:nvPicPr>
              <p:cNvPr id="13" name="Freihand 12">
                <a:extLst>
                  <a:ext uri="{FF2B5EF4-FFF2-40B4-BE49-F238E27FC236}">
                    <a16:creationId xmlns:a16="http://schemas.microsoft.com/office/drawing/2014/main" id="{64CF38AF-E26B-788C-AE6D-0D095DE52C4B}"/>
                  </a:ext>
                </a:extLst>
              </p:cNvPr>
              <p:cNvPicPr/>
              <p:nvPr/>
            </p:nvPicPr>
            <p:blipFill>
              <a:blip r:embed="rId18"/>
              <a:stretch>
                <a:fillRect/>
              </a:stretch>
            </p:blipFill>
            <p:spPr>
              <a:xfrm>
                <a:off x="6324022" y="3148396"/>
                <a:ext cx="79848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00FE8E65-8D9A-7FE3-693A-A6C55582BA4E}"/>
                  </a:ext>
                </a:extLst>
              </p14:cNvPr>
              <p14:cNvContentPartPr/>
              <p14:nvPr/>
            </p14:nvContentPartPr>
            <p14:xfrm>
              <a:off x="7143022" y="3232636"/>
              <a:ext cx="493920" cy="275040"/>
            </p14:xfrm>
          </p:contentPart>
        </mc:Choice>
        <mc:Fallback>
          <p:pic>
            <p:nvPicPr>
              <p:cNvPr id="14" name="Freihand 13">
                <a:extLst>
                  <a:ext uri="{FF2B5EF4-FFF2-40B4-BE49-F238E27FC236}">
                    <a16:creationId xmlns:a16="http://schemas.microsoft.com/office/drawing/2014/main" id="{00FE8E65-8D9A-7FE3-693A-A6C55582BA4E}"/>
                  </a:ext>
                </a:extLst>
              </p:cNvPr>
              <p:cNvPicPr/>
              <p:nvPr/>
            </p:nvPicPr>
            <p:blipFill>
              <a:blip r:embed="rId20"/>
              <a:stretch>
                <a:fillRect/>
              </a:stretch>
            </p:blipFill>
            <p:spPr>
              <a:xfrm>
                <a:off x="7134382" y="3223636"/>
                <a:ext cx="51156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71DE5825-79BB-4E29-B24C-B9D6EB1E777C}"/>
                  </a:ext>
                </a:extLst>
              </p14:cNvPr>
              <p14:cNvContentPartPr/>
              <p14:nvPr/>
            </p14:nvContentPartPr>
            <p14:xfrm>
              <a:off x="99622" y="1323916"/>
              <a:ext cx="3241080" cy="88920"/>
            </p14:xfrm>
          </p:contentPart>
        </mc:Choice>
        <mc:Fallback>
          <p:pic>
            <p:nvPicPr>
              <p:cNvPr id="15" name="Freihand 14">
                <a:extLst>
                  <a:ext uri="{FF2B5EF4-FFF2-40B4-BE49-F238E27FC236}">
                    <a16:creationId xmlns:a16="http://schemas.microsoft.com/office/drawing/2014/main" id="{71DE5825-79BB-4E29-B24C-B9D6EB1E777C}"/>
                  </a:ext>
                </a:extLst>
              </p:cNvPr>
              <p:cNvPicPr/>
              <p:nvPr/>
            </p:nvPicPr>
            <p:blipFill>
              <a:blip r:embed="rId22"/>
              <a:stretch>
                <a:fillRect/>
              </a:stretch>
            </p:blipFill>
            <p:spPr>
              <a:xfrm>
                <a:off x="90622" y="1314916"/>
                <a:ext cx="3258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7937BA09-F144-AE8E-1F10-950A69066BAA}"/>
                  </a:ext>
                </a:extLst>
              </p14:cNvPr>
              <p14:cNvContentPartPr/>
              <p14:nvPr/>
            </p14:nvContentPartPr>
            <p14:xfrm>
              <a:off x="27262" y="468556"/>
              <a:ext cx="3386880" cy="1074240"/>
            </p14:xfrm>
          </p:contentPart>
        </mc:Choice>
        <mc:Fallback>
          <p:pic>
            <p:nvPicPr>
              <p:cNvPr id="16" name="Freihand 15">
                <a:extLst>
                  <a:ext uri="{FF2B5EF4-FFF2-40B4-BE49-F238E27FC236}">
                    <a16:creationId xmlns:a16="http://schemas.microsoft.com/office/drawing/2014/main" id="{7937BA09-F144-AE8E-1F10-950A69066BAA}"/>
                  </a:ext>
                </a:extLst>
              </p:cNvPr>
              <p:cNvPicPr/>
              <p:nvPr/>
            </p:nvPicPr>
            <p:blipFill>
              <a:blip r:embed="rId24"/>
              <a:stretch>
                <a:fillRect/>
              </a:stretch>
            </p:blipFill>
            <p:spPr>
              <a:xfrm>
                <a:off x="18622" y="459556"/>
                <a:ext cx="3404520" cy="1091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5A583B73-8195-79D7-48B1-7A08D3CF9B1F}"/>
                  </a:ext>
                </a:extLst>
              </p14:cNvPr>
              <p14:cNvContentPartPr/>
              <p14:nvPr/>
            </p14:nvContentPartPr>
            <p14:xfrm>
              <a:off x="134182" y="300796"/>
              <a:ext cx="1641600" cy="1443960"/>
            </p14:xfrm>
          </p:contentPart>
        </mc:Choice>
        <mc:Fallback>
          <p:pic>
            <p:nvPicPr>
              <p:cNvPr id="17" name="Freihand 16">
                <a:extLst>
                  <a:ext uri="{FF2B5EF4-FFF2-40B4-BE49-F238E27FC236}">
                    <a16:creationId xmlns:a16="http://schemas.microsoft.com/office/drawing/2014/main" id="{5A583B73-8195-79D7-48B1-7A08D3CF9B1F}"/>
                  </a:ext>
                </a:extLst>
              </p:cNvPr>
              <p:cNvPicPr/>
              <p:nvPr/>
            </p:nvPicPr>
            <p:blipFill>
              <a:blip r:embed="rId26"/>
              <a:stretch>
                <a:fillRect/>
              </a:stretch>
            </p:blipFill>
            <p:spPr>
              <a:xfrm>
                <a:off x="125542" y="291796"/>
                <a:ext cx="1659240" cy="1461600"/>
              </a:xfrm>
              <a:prstGeom prst="rect">
                <a:avLst/>
              </a:prstGeom>
            </p:spPr>
          </p:pic>
        </mc:Fallback>
      </mc:AlternateContent>
      <p:grpSp>
        <p:nvGrpSpPr>
          <p:cNvPr id="42" name="Gruppieren 41">
            <a:extLst>
              <a:ext uri="{FF2B5EF4-FFF2-40B4-BE49-F238E27FC236}">
                <a16:creationId xmlns:a16="http://schemas.microsoft.com/office/drawing/2014/main" id="{5E6E690F-96AB-3CF8-E30F-835E91A607E4}"/>
              </a:ext>
            </a:extLst>
          </p:cNvPr>
          <p:cNvGrpSpPr/>
          <p:nvPr/>
        </p:nvGrpSpPr>
        <p:grpSpPr>
          <a:xfrm>
            <a:off x="-43658" y="36556"/>
            <a:ext cx="3713760" cy="1667880"/>
            <a:chOff x="-43658" y="36556"/>
            <a:chExt cx="3713760" cy="1667880"/>
          </a:xfrm>
        </p:grpSpPr>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DACA8CEB-0328-23BB-DDEF-AE8434A2DB49}"/>
                    </a:ext>
                  </a:extLst>
                </p14:cNvPr>
                <p14:cNvContentPartPr/>
                <p14:nvPr/>
              </p14:nvContentPartPr>
              <p14:xfrm>
                <a:off x="-43658" y="481516"/>
                <a:ext cx="2920680" cy="1222920"/>
              </p14:xfrm>
            </p:contentPart>
          </mc:Choice>
          <mc:Fallback>
            <p:pic>
              <p:nvPicPr>
                <p:cNvPr id="18" name="Freihand 17">
                  <a:extLst>
                    <a:ext uri="{FF2B5EF4-FFF2-40B4-BE49-F238E27FC236}">
                      <a16:creationId xmlns:a16="http://schemas.microsoft.com/office/drawing/2014/main" id="{DACA8CEB-0328-23BB-DDEF-AE8434A2DB49}"/>
                    </a:ext>
                  </a:extLst>
                </p:cNvPr>
                <p:cNvPicPr/>
                <p:nvPr/>
              </p:nvPicPr>
              <p:blipFill>
                <a:blip r:embed="rId28"/>
                <a:stretch>
                  <a:fillRect/>
                </a:stretch>
              </p:blipFill>
              <p:spPr>
                <a:xfrm>
                  <a:off x="-52298" y="472516"/>
                  <a:ext cx="2938320" cy="1240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62019C95-6BB4-8363-B44A-BAF41DEE430C}"/>
                    </a:ext>
                  </a:extLst>
                </p14:cNvPr>
                <p14:cNvContentPartPr/>
                <p14:nvPr/>
              </p14:nvContentPartPr>
              <p14:xfrm>
                <a:off x="3109942" y="725956"/>
                <a:ext cx="226440" cy="571680"/>
              </p14:xfrm>
            </p:contentPart>
          </mc:Choice>
          <mc:Fallback>
            <p:pic>
              <p:nvPicPr>
                <p:cNvPr id="19" name="Freihand 18">
                  <a:extLst>
                    <a:ext uri="{FF2B5EF4-FFF2-40B4-BE49-F238E27FC236}">
                      <a16:creationId xmlns:a16="http://schemas.microsoft.com/office/drawing/2014/main" id="{62019C95-6BB4-8363-B44A-BAF41DEE430C}"/>
                    </a:ext>
                  </a:extLst>
                </p:cNvPr>
                <p:cNvPicPr/>
                <p:nvPr/>
              </p:nvPicPr>
              <p:blipFill>
                <a:blip r:embed="rId30"/>
                <a:stretch>
                  <a:fillRect/>
                </a:stretch>
              </p:blipFill>
              <p:spPr>
                <a:xfrm>
                  <a:off x="3100942" y="716956"/>
                  <a:ext cx="24408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3CD18D95-2364-1C68-AF81-6C23EF6BCF5A}"/>
                    </a:ext>
                  </a:extLst>
                </p14:cNvPr>
                <p14:cNvContentPartPr/>
                <p14:nvPr/>
              </p14:nvContentPartPr>
              <p14:xfrm>
                <a:off x="830062" y="49876"/>
                <a:ext cx="231120" cy="211320"/>
              </p14:xfrm>
            </p:contentPart>
          </mc:Choice>
          <mc:Fallback>
            <p:pic>
              <p:nvPicPr>
                <p:cNvPr id="21" name="Freihand 20">
                  <a:extLst>
                    <a:ext uri="{FF2B5EF4-FFF2-40B4-BE49-F238E27FC236}">
                      <a16:creationId xmlns:a16="http://schemas.microsoft.com/office/drawing/2014/main" id="{3CD18D95-2364-1C68-AF81-6C23EF6BCF5A}"/>
                    </a:ext>
                  </a:extLst>
                </p:cNvPr>
                <p:cNvPicPr/>
                <p:nvPr/>
              </p:nvPicPr>
              <p:blipFill>
                <a:blip r:embed="rId32"/>
                <a:stretch>
                  <a:fillRect/>
                </a:stretch>
              </p:blipFill>
              <p:spPr>
                <a:xfrm>
                  <a:off x="821062" y="40876"/>
                  <a:ext cx="2487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05D003D2-37CF-DC43-74D6-E584C0459B62}"/>
                    </a:ext>
                  </a:extLst>
                </p14:cNvPr>
                <p14:cNvContentPartPr/>
                <p14:nvPr/>
              </p14:nvContentPartPr>
              <p14:xfrm>
                <a:off x="1081342" y="39076"/>
                <a:ext cx="448560" cy="191520"/>
              </p14:xfrm>
            </p:contentPart>
          </mc:Choice>
          <mc:Fallback>
            <p:pic>
              <p:nvPicPr>
                <p:cNvPr id="22" name="Freihand 21">
                  <a:extLst>
                    <a:ext uri="{FF2B5EF4-FFF2-40B4-BE49-F238E27FC236}">
                      <a16:creationId xmlns:a16="http://schemas.microsoft.com/office/drawing/2014/main" id="{05D003D2-37CF-DC43-74D6-E584C0459B62}"/>
                    </a:ext>
                  </a:extLst>
                </p:cNvPr>
                <p:cNvPicPr/>
                <p:nvPr/>
              </p:nvPicPr>
              <p:blipFill>
                <a:blip r:embed="rId34"/>
                <a:stretch>
                  <a:fillRect/>
                </a:stretch>
              </p:blipFill>
              <p:spPr>
                <a:xfrm>
                  <a:off x="1072342" y="30436"/>
                  <a:ext cx="4662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81B7B974-4A05-B66D-13A6-6CC310FEB092}"/>
                    </a:ext>
                  </a:extLst>
                </p14:cNvPr>
                <p14:cNvContentPartPr/>
                <p14:nvPr/>
              </p14:nvContentPartPr>
              <p14:xfrm>
                <a:off x="1439182" y="50596"/>
                <a:ext cx="11160" cy="7920"/>
              </p14:xfrm>
            </p:contentPart>
          </mc:Choice>
          <mc:Fallback>
            <p:pic>
              <p:nvPicPr>
                <p:cNvPr id="23" name="Freihand 22">
                  <a:extLst>
                    <a:ext uri="{FF2B5EF4-FFF2-40B4-BE49-F238E27FC236}">
                      <a16:creationId xmlns:a16="http://schemas.microsoft.com/office/drawing/2014/main" id="{81B7B974-4A05-B66D-13A6-6CC310FEB092}"/>
                    </a:ext>
                  </a:extLst>
                </p:cNvPr>
                <p:cNvPicPr/>
                <p:nvPr/>
              </p:nvPicPr>
              <p:blipFill>
                <a:blip r:embed="rId36"/>
                <a:stretch>
                  <a:fillRect/>
                </a:stretch>
              </p:blipFill>
              <p:spPr>
                <a:xfrm>
                  <a:off x="1430182" y="41596"/>
                  <a:ext cx="28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B062A94C-387A-D027-001C-B5E7681E211C}"/>
                    </a:ext>
                  </a:extLst>
                </p14:cNvPr>
                <p14:cNvContentPartPr/>
                <p14:nvPr/>
              </p14:nvContentPartPr>
              <p14:xfrm>
                <a:off x="1731502" y="66076"/>
                <a:ext cx="379800" cy="276840"/>
              </p14:xfrm>
            </p:contentPart>
          </mc:Choice>
          <mc:Fallback>
            <p:pic>
              <p:nvPicPr>
                <p:cNvPr id="24" name="Freihand 23">
                  <a:extLst>
                    <a:ext uri="{FF2B5EF4-FFF2-40B4-BE49-F238E27FC236}">
                      <a16:creationId xmlns:a16="http://schemas.microsoft.com/office/drawing/2014/main" id="{B062A94C-387A-D027-001C-B5E7681E211C}"/>
                    </a:ext>
                  </a:extLst>
                </p:cNvPr>
                <p:cNvPicPr/>
                <p:nvPr/>
              </p:nvPicPr>
              <p:blipFill>
                <a:blip r:embed="rId38"/>
                <a:stretch>
                  <a:fillRect/>
                </a:stretch>
              </p:blipFill>
              <p:spPr>
                <a:xfrm>
                  <a:off x="1722502" y="57436"/>
                  <a:ext cx="3974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DF02804D-26ED-DBCC-7223-4BE6577451EC}"/>
                    </a:ext>
                  </a:extLst>
                </p14:cNvPr>
                <p14:cNvContentPartPr/>
                <p14:nvPr/>
              </p14:nvContentPartPr>
              <p14:xfrm>
                <a:off x="2105182" y="72556"/>
                <a:ext cx="28800" cy="19800"/>
              </p14:xfrm>
            </p:contentPart>
          </mc:Choice>
          <mc:Fallback>
            <p:pic>
              <p:nvPicPr>
                <p:cNvPr id="25" name="Freihand 24">
                  <a:extLst>
                    <a:ext uri="{FF2B5EF4-FFF2-40B4-BE49-F238E27FC236}">
                      <a16:creationId xmlns:a16="http://schemas.microsoft.com/office/drawing/2014/main" id="{DF02804D-26ED-DBCC-7223-4BE6577451EC}"/>
                    </a:ext>
                  </a:extLst>
                </p:cNvPr>
                <p:cNvPicPr/>
                <p:nvPr/>
              </p:nvPicPr>
              <p:blipFill>
                <a:blip r:embed="rId40"/>
                <a:stretch>
                  <a:fillRect/>
                </a:stretch>
              </p:blipFill>
              <p:spPr>
                <a:xfrm>
                  <a:off x="2096182" y="63916"/>
                  <a:ext cx="46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DCC12AF7-C86A-E38D-49C4-0AE1797F721B}"/>
                    </a:ext>
                  </a:extLst>
                </p14:cNvPr>
                <p14:cNvContentPartPr/>
                <p14:nvPr/>
              </p14:nvContentPartPr>
              <p14:xfrm>
                <a:off x="2202382" y="36556"/>
                <a:ext cx="138960" cy="161280"/>
              </p14:xfrm>
            </p:contentPart>
          </mc:Choice>
          <mc:Fallback>
            <p:pic>
              <p:nvPicPr>
                <p:cNvPr id="26" name="Freihand 25">
                  <a:extLst>
                    <a:ext uri="{FF2B5EF4-FFF2-40B4-BE49-F238E27FC236}">
                      <a16:creationId xmlns:a16="http://schemas.microsoft.com/office/drawing/2014/main" id="{DCC12AF7-C86A-E38D-49C4-0AE1797F721B}"/>
                    </a:ext>
                  </a:extLst>
                </p:cNvPr>
                <p:cNvPicPr/>
                <p:nvPr/>
              </p:nvPicPr>
              <p:blipFill>
                <a:blip r:embed="rId42"/>
                <a:stretch>
                  <a:fillRect/>
                </a:stretch>
              </p:blipFill>
              <p:spPr>
                <a:xfrm>
                  <a:off x="2193742" y="27916"/>
                  <a:ext cx="156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3031D0EE-3449-E9E3-677E-76CC7506BB35}"/>
                    </a:ext>
                  </a:extLst>
                </p14:cNvPr>
                <p14:cNvContentPartPr/>
                <p14:nvPr/>
              </p14:nvContentPartPr>
              <p14:xfrm>
                <a:off x="2554462" y="101356"/>
                <a:ext cx="162000" cy="100440"/>
              </p14:xfrm>
            </p:contentPart>
          </mc:Choice>
          <mc:Fallback>
            <p:pic>
              <p:nvPicPr>
                <p:cNvPr id="27" name="Freihand 26">
                  <a:extLst>
                    <a:ext uri="{FF2B5EF4-FFF2-40B4-BE49-F238E27FC236}">
                      <a16:creationId xmlns:a16="http://schemas.microsoft.com/office/drawing/2014/main" id="{3031D0EE-3449-E9E3-677E-76CC7506BB35}"/>
                    </a:ext>
                  </a:extLst>
                </p:cNvPr>
                <p:cNvPicPr/>
                <p:nvPr/>
              </p:nvPicPr>
              <p:blipFill>
                <a:blip r:embed="rId44"/>
                <a:stretch>
                  <a:fillRect/>
                </a:stretch>
              </p:blipFill>
              <p:spPr>
                <a:xfrm>
                  <a:off x="2545822" y="92356"/>
                  <a:ext cx="179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0A6C02B0-9816-8EE9-2B3E-52F7376A811B}"/>
                    </a:ext>
                  </a:extLst>
                </p14:cNvPr>
                <p14:cNvContentPartPr/>
                <p14:nvPr/>
              </p14:nvContentPartPr>
              <p14:xfrm>
                <a:off x="2735542" y="126196"/>
                <a:ext cx="120240" cy="56880"/>
              </p14:xfrm>
            </p:contentPart>
          </mc:Choice>
          <mc:Fallback>
            <p:pic>
              <p:nvPicPr>
                <p:cNvPr id="28" name="Freihand 27">
                  <a:extLst>
                    <a:ext uri="{FF2B5EF4-FFF2-40B4-BE49-F238E27FC236}">
                      <a16:creationId xmlns:a16="http://schemas.microsoft.com/office/drawing/2014/main" id="{0A6C02B0-9816-8EE9-2B3E-52F7376A811B}"/>
                    </a:ext>
                  </a:extLst>
                </p:cNvPr>
                <p:cNvPicPr/>
                <p:nvPr/>
              </p:nvPicPr>
              <p:blipFill>
                <a:blip r:embed="rId46"/>
                <a:stretch>
                  <a:fillRect/>
                </a:stretch>
              </p:blipFill>
              <p:spPr>
                <a:xfrm>
                  <a:off x="2726902" y="117556"/>
                  <a:ext cx="1378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7861F224-DE6C-3726-8518-1F8874943B7E}"/>
                    </a:ext>
                  </a:extLst>
                </p14:cNvPr>
                <p14:cNvContentPartPr/>
                <p14:nvPr/>
              </p14:nvContentPartPr>
              <p14:xfrm>
                <a:off x="3057022" y="53476"/>
                <a:ext cx="275760" cy="133920"/>
              </p14:xfrm>
            </p:contentPart>
          </mc:Choice>
          <mc:Fallback>
            <p:pic>
              <p:nvPicPr>
                <p:cNvPr id="29" name="Freihand 28">
                  <a:extLst>
                    <a:ext uri="{FF2B5EF4-FFF2-40B4-BE49-F238E27FC236}">
                      <a16:creationId xmlns:a16="http://schemas.microsoft.com/office/drawing/2014/main" id="{7861F224-DE6C-3726-8518-1F8874943B7E}"/>
                    </a:ext>
                  </a:extLst>
                </p:cNvPr>
                <p:cNvPicPr/>
                <p:nvPr/>
              </p:nvPicPr>
              <p:blipFill>
                <a:blip r:embed="rId48"/>
                <a:stretch>
                  <a:fillRect/>
                </a:stretch>
              </p:blipFill>
              <p:spPr>
                <a:xfrm>
                  <a:off x="3048022" y="44836"/>
                  <a:ext cx="293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D5362B00-E9D0-97CE-20B4-84452515D528}"/>
                    </a:ext>
                  </a:extLst>
                </p14:cNvPr>
                <p14:cNvContentPartPr/>
                <p14:nvPr/>
              </p14:nvContentPartPr>
              <p14:xfrm>
                <a:off x="2178982" y="293956"/>
                <a:ext cx="146160" cy="150840"/>
              </p14:xfrm>
            </p:contentPart>
          </mc:Choice>
          <mc:Fallback>
            <p:pic>
              <p:nvPicPr>
                <p:cNvPr id="30" name="Freihand 29">
                  <a:extLst>
                    <a:ext uri="{FF2B5EF4-FFF2-40B4-BE49-F238E27FC236}">
                      <a16:creationId xmlns:a16="http://schemas.microsoft.com/office/drawing/2014/main" id="{D5362B00-E9D0-97CE-20B4-84452515D528}"/>
                    </a:ext>
                  </a:extLst>
                </p:cNvPr>
                <p:cNvPicPr/>
                <p:nvPr/>
              </p:nvPicPr>
              <p:blipFill>
                <a:blip r:embed="rId50"/>
                <a:stretch>
                  <a:fillRect/>
                </a:stretch>
              </p:blipFill>
              <p:spPr>
                <a:xfrm>
                  <a:off x="2170342" y="284956"/>
                  <a:ext cx="1638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56744DAC-A04B-A9E5-DE0B-D98079E40D2D}"/>
                    </a:ext>
                  </a:extLst>
                </p14:cNvPr>
                <p14:cNvContentPartPr/>
                <p14:nvPr/>
              </p14:nvContentPartPr>
              <p14:xfrm>
                <a:off x="2340262" y="332116"/>
                <a:ext cx="74880" cy="100800"/>
              </p14:xfrm>
            </p:contentPart>
          </mc:Choice>
          <mc:Fallback>
            <p:pic>
              <p:nvPicPr>
                <p:cNvPr id="31" name="Freihand 30">
                  <a:extLst>
                    <a:ext uri="{FF2B5EF4-FFF2-40B4-BE49-F238E27FC236}">
                      <a16:creationId xmlns:a16="http://schemas.microsoft.com/office/drawing/2014/main" id="{56744DAC-A04B-A9E5-DE0B-D98079E40D2D}"/>
                    </a:ext>
                  </a:extLst>
                </p:cNvPr>
                <p:cNvPicPr/>
                <p:nvPr/>
              </p:nvPicPr>
              <p:blipFill>
                <a:blip r:embed="rId52"/>
                <a:stretch>
                  <a:fillRect/>
                </a:stretch>
              </p:blipFill>
              <p:spPr>
                <a:xfrm>
                  <a:off x="2331622" y="323476"/>
                  <a:ext cx="92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7E7FC41B-6840-3C36-2BDB-B1F50BD27F60}"/>
                    </a:ext>
                  </a:extLst>
                </p14:cNvPr>
                <p14:cNvContentPartPr/>
                <p14:nvPr/>
              </p14:nvContentPartPr>
              <p14:xfrm>
                <a:off x="2468422" y="264796"/>
                <a:ext cx="146880" cy="179280"/>
              </p14:xfrm>
            </p:contentPart>
          </mc:Choice>
          <mc:Fallback>
            <p:pic>
              <p:nvPicPr>
                <p:cNvPr id="32" name="Freihand 31">
                  <a:extLst>
                    <a:ext uri="{FF2B5EF4-FFF2-40B4-BE49-F238E27FC236}">
                      <a16:creationId xmlns:a16="http://schemas.microsoft.com/office/drawing/2014/main" id="{7E7FC41B-6840-3C36-2BDB-B1F50BD27F60}"/>
                    </a:ext>
                  </a:extLst>
                </p:cNvPr>
                <p:cNvPicPr/>
                <p:nvPr/>
              </p:nvPicPr>
              <p:blipFill>
                <a:blip r:embed="rId54"/>
                <a:stretch>
                  <a:fillRect/>
                </a:stretch>
              </p:blipFill>
              <p:spPr>
                <a:xfrm>
                  <a:off x="2459422" y="256156"/>
                  <a:ext cx="164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95DD5769-9E8D-8C9C-D2F4-9FE5065AA3C0}"/>
                    </a:ext>
                  </a:extLst>
                </p14:cNvPr>
                <p14:cNvContentPartPr/>
                <p14:nvPr/>
              </p14:nvContentPartPr>
              <p14:xfrm>
                <a:off x="2601982" y="260836"/>
                <a:ext cx="115920" cy="210240"/>
              </p14:xfrm>
            </p:contentPart>
          </mc:Choice>
          <mc:Fallback>
            <p:pic>
              <p:nvPicPr>
                <p:cNvPr id="33" name="Freihand 32">
                  <a:extLst>
                    <a:ext uri="{FF2B5EF4-FFF2-40B4-BE49-F238E27FC236}">
                      <a16:creationId xmlns:a16="http://schemas.microsoft.com/office/drawing/2014/main" id="{95DD5769-9E8D-8C9C-D2F4-9FE5065AA3C0}"/>
                    </a:ext>
                  </a:extLst>
                </p:cNvPr>
                <p:cNvPicPr/>
                <p:nvPr/>
              </p:nvPicPr>
              <p:blipFill>
                <a:blip r:embed="rId56"/>
                <a:stretch>
                  <a:fillRect/>
                </a:stretch>
              </p:blipFill>
              <p:spPr>
                <a:xfrm>
                  <a:off x="2593342" y="252196"/>
                  <a:ext cx="1335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6D0B406C-3E18-1020-35B1-49EE3AF19B9A}"/>
                    </a:ext>
                  </a:extLst>
                </p14:cNvPr>
                <p14:cNvContentPartPr/>
                <p14:nvPr/>
              </p14:nvContentPartPr>
              <p14:xfrm>
                <a:off x="2794222" y="303676"/>
                <a:ext cx="227520" cy="163800"/>
              </p14:xfrm>
            </p:contentPart>
          </mc:Choice>
          <mc:Fallback>
            <p:pic>
              <p:nvPicPr>
                <p:cNvPr id="34" name="Freihand 33">
                  <a:extLst>
                    <a:ext uri="{FF2B5EF4-FFF2-40B4-BE49-F238E27FC236}">
                      <a16:creationId xmlns:a16="http://schemas.microsoft.com/office/drawing/2014/main" id="{6D0B406C-3E18-1020-35B1-49EE3AF19B9A}"/>
                    </a:ext>
                  </a:extLst>
                </p:cNvPr>
                <p:cNvPicPr/>
                <p:nvPr/>
              </p:nvPicPr>
              <p:blipFill>
                <a:blip r:embed="rId58"/>
                <a:stretch>
                  <a:fillRect/>
                </a:stretch>
              </p:blipFill>
              <p:spPr>
                <a:xfrm>
                  <a:off x="2785582" y="295036"/>
                  <a:ext cx="2451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D4B085A8-9F1F-1223-2431-D2D51112E3A4}"/>
                    </a:ext>
                  </a:extLst>
                </p14:cNvPr>
                <p14:cNvContentPartPr/>
                <p14:nvPr/>
              </p14:nvContentPartPr>
              <p14:xfrm>
                <a:off x="3029662" y="252916"/>
                <a:ext cx="115560" cy="178200"/>
              </p14:xfrm>
            </p:contentPart>
          </mc:Choice>
          <mc:Fallback>
            <p:pic>
              <p:nvPicPr>
                <p:cNvPr id="35" name="Freihand 34">
                  <a:extLst>
                    <a:ext uri="{FF2B5EF4-FFF2-40B4-BE49-F238E27FC236}">
                      <a16:creationId xmlns:a16="http://schemas.microsoft.com/office/drawing/2014/main" id="{D4B085A8-9F1F-1223-2431-D2D51112E3A4}"/>
                    </a:ext>
                  </a:extLst>
                </p:cNvPr>
                <p:cNvPicPr/>
                <p:nvPr/>
              </p:nvPicPr>
              <p:blipFill>
                <a:blip r:embed="rId60"/>
                <a:stretch>
                  <a:fillRect/>
                </a:stretch>
              </p:blipFill>
              <p:spPr>
                <a:xfrm>
                  <a:off x="3020662" y="243916"/>
                  <a:ext cx="1332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C2E269ED-7B28-1F1F-A9B4-11838E61D252}"/>
                    </a:ext>
                  </a:extLst>
                </p14:cNvPr>
                <p14:cNvContentPartPr/>
                <p14:nvPr/>
              </p14:nvContentPartPr>
              <p14:xfrm>
                <a:off x="3170782" y="237436"/>
                <a:ext cx="265680" cy="201600"/>
              </p14:xfrm>
            </p:contentPart>
          </mc:Choice>
          <mc:Fallback>
            <p:pic>
              <p:nvPicPr>
                <p:cNvPr id="36" name="Freihand 35">
                  <a:extLst>
                    <a:ext uri="{FF2B5EF4-FFF2-40B4-BE49-F238E27FC236}">
                      <a16:creationId xmlns:a16="http://schemas.microsoft.com/office/drawing/2014/main" id="{C2E269ED-7B28-1F1F-A9B4-11838E61D252}"/>
                    </a:ext>
                  </a:extLst>
                </p:cNvPr>
                <p:cNvPicPr/>
                <p:nvPr/>
              </p:nvPicPr>
              <p:blipFill>
                <a:blip r:embed="rId62"/>
                <a:stretch>
                  <a:fillRect/>
                </a:stretch>
              </p:blipFill>
              <p:spPr>
                <a:xfrm>
                  <a:off x="3161782" y="228796"/>
                  <a:ext cx="2833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E078B0C5-74F2-EB51-4CF0-8BAAEC94DBE1}"/>
                    </a:ext>
                  </a:extLst>
                </p14:cNvPr>
                <p14:cNvContentPartPr/>
                <p14:nvPr/>
              </p14:nvContentPartPr>
              <p14:xfrm>
                <a:off x="3480742" y="326716"/>
                <a:ext cx="80280" cy="18360"/>
              </p14:xfrm>
            </p:contentPart>
          </mc:Choice>
          <mc:Fallback>
            <p:pic>
              <p:nvPicPr>
                <p:cNvPr id="37" name="Freihand 36">
                  <a:extLst>
                    <a:ext uri="{FF2B5EF4-FFF2-40B4-BE49-F238E27FC236}">
                      <a16:creationId xmlns:a16="http://schemas.microsoft.com/office/drawing/2014/main" id="{E078B0C5-74F2-EB51-4CF0-8BAAEC94DBE1}"/>
                    </a:ext>
                  </a:extLst>
                </p:cNvPr>
                <p:cNvPicPr/>
                <p:nvPr/>
              </p:nvPicPr>
              <p:blipFill>
                <a:blip r:embed="rId64"/>
                <a:stretch>
                  <a:fillRect/>
                </a:stretch>
              </p:blipFill>
              <p:spPr>
                <a:xfrm>
                  <a:off x="3472102" y="317716"/>
                  <a:ext cx="97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BE0FFDAC-F492-2FD6-8A67-40F17C17CE1B}"/>
                    </a:ext>
                  </a:extLst>
                </p14:cNvPr>
                <p14:cNvContentPartPr/>
                <p14:nvPr/>
              </p14:nvContentPartPr>
              <p14:xfrm>
                <a:off x="3172942" y="517156"/>
                <a:ext cx="143280" cy="83160"/>
              </p14:xfrm>
            </p:contentPart>
          </mc:Choice>
          <mc:Fallback>
            <p:pic>
              <p:nvPicPr>
                <p:cNvPr id="38" name="Freihand 37">
                  <a:extLst>
                    <a:ext uri="{FF2B5EF4-FFF2-40B4-BE49-F238E27FC236}">
                      <a16:creationId xmlns:a16="http://schemas.microsoft.com/office/drawing/2014/main" id="{BE0FFDAC-F492-2FD6-8A67-40F17C17CE1B}"/>
                    </a:ext>
                  </a:extLst>
                </p:cNvPr>
                <p:cNvPicPr/>
                <p:nvPr/>
              </p:nvPicPr>
              <p:blipFill>
                <a:blip r:embed="rId66"/>
                <a:stretch>
                  <a:fillRect/>
                </a:stretch>
              </p:blipFill>
              <p:spPr>
                <a:xfrm>
                  <a:off x="3163942" y="508516"/>
                  <a:ext cx="160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DCF63D78-97E9-60ED-D978-FB784ED831BE}"/>
                    </a:ext>
                  </a:extLst>
                </p14:cNvPr>
                <p14:cNvContentPartPr/>
                <p14:nvPr/>
              </p14:nvContentPartPr>
              <p14:xfrm>
                <a:off x="3324862" y="477196"/>
                <a:ext cx="50760" cy="7920"/>
              </p14:xfrm>
            </p:contentPart>
          </mc:Choice>
          <mc:Fallback>
            <p:pic>
              <p:nvPicPr>
                <p:cNvPr id="39" name="Freihand 38">
                  <a:extLst>
                    <a:ext uri="{FF2B5EF4-FFF2-40B4-BE49-F238E27FC236}">
                      <a16:creationId xmlns:a16="http://schemas.microsoft.com/office/drawing/2014/main" id="{DCF63D78-97E9-60ED-D978-FB784ED831BE}"/>
                    </a:ext>
                  </a:extLst>
                </p:cNvPr>
                <p:cNvPicPr/>
                <p:nvPr/>
              </p:nvPicPr>
              <p:blipFill>
                <a:blip r:embed="rId68"/>
                <a:stretch>
                  <a:fillRect/>
                </a:stretch>
              </p:blipFill>
              <p:spPr>
                <a:xfrm>
                  <a:off x="3316222" y="468556"/>
                  <a:ext cx="68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486A261C-A348-9080-3937-9091ABB1E6D4}"/>
                    </a:ext>
                  </a:extLst>
                </p14:cNvPr>
                <p14:cNvContentPartPr/>
                <p14:nvPr/>
              </p14:nvContentPartPr>
              <p14:xfrm>
                <a:off x="3381022" y="473956"/>
                <a:ext cx="142560" cy="116640"/>
              </p14:xfrm>
            </p:contentPart>
          </mc:Choice>
          <mc:Fallback>
            <p:pic>
              <p:nvPicPr>
                <p:cNvPr id="40" name="Freihand 39">
                  <a:extLst>
                    <a:ext uri="{FF2B5EF4-FFF2-40B4-BE49-F238E27FC236}">
                      <a16:creationId xmlns:a16="http://schemas.microsoft.com/office/drawing/2014/main" id="{486A261C-A348-9080-3937-9091ABB1E6D4}"/>
                    </a:ext>
                  </a:extLst>
                </p:cNvPr>
                <p:cNvPicPr/>
                <p:nvPr/>
              </p:nvPicPr>
              <p:blipFill>
                <a:blip r:embed="rId70"/>
                <a:stretch>
                  <a:fillRect/>
                </a:stretch>
              </p:blipFill>
              <p:spPr>
                <a:xfrm>
                  <a:off x="3372382" y="465316"/>
                  <a:ext cx="1602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B41FCB28-4E1E-92E7-BC44-BFB1A7813B18}"/>
                    </a:ext>
                  </a:extLst>
                </p14:cNvPr>
                <p14:cNvContentPartPr/>
                <p14:nvPr/>
              </p14:nvContentPartPr>
              <p14:xfrm>
                <a:off x="3535822" y="492316"/>
                <a:ext cx="134280" cy="81000"/>
              </p14:xfrm>
            </p:contentPart>
          </mc:Choice>
          <mc:Fallback>
            <p:pic>
              <p:nvPicPr>
                <p:cNvPr id="41" name="Freihand 40">
                  <a:extLst>
                    <a:ext uri="{FF2B5EF4-FFF2-40B4-BE49-F238E27FC236}">
                      <a16:creationId xmlns:a16="http://schemas.microsoft.com/office/drawing/2014/main" id="{B41FCB28-4E1E-92E7-BC44-BFB1A7813B18}"/>
                    </a:ext>
                  </a:extLst>
                </p:cNvPr>
                <p:cNvPicPr/>
                <p:nvPr/>
              </p:nvPicPr>
              <p:blipFill>
                <a:blip r:embed="rId72"/>
                <a:stretch>
                  <a:fillRect/>
                </a:stretch>
              </p:blipFill>
              <p:spPr>
                <a:xfrm>
                  <a:off x="3527182" y="483676"/>
                  <a:ext cx="151920" cy="9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595F7E09-6FDA-6299-218F-7F9EE9215D2B}"/>
                  </a:ext>
                </a:extLst>
              </p14:cNvPr>
              <p14:cNvContentPartPr/>
              <p14:nvPr/>
            </p14:nvContentPartPr>
            <p14:xfrm>
              <a:off x="218062" y="2577796"/>
              <a:ext cx="1359720" cy="56520"/>
            </p14:xfrm>
          </p:contentPart>
        </mc:Choice>
        <mc:Fallback>
          <p:pic>
            <p:nvPicPr>
              <p:cNvPr id="43" name="Freihand 42">
                <a:extLst>
                  <a:ext uri="{FF2B5EF4-FFF2-40B4-BE49-F238E27FC236}">
                    <a16:creationId xmlns:a16="http://schemas.microsoft.com/office/drawing/2014/main" id="{595F7E09-6FDA-6299-218F-7F9EE9215D2B}"/>
                  </a:ext>
                </a:extLst>
              </p:cNvPr>
              <p:cNvPicPr/>
              <p:nvPr/>
            </p:nvPicPr>
            <p:blipFill>
              <a:blip r:embed="rId74"/>
              <a:stretch>
                <a:fillRect/>
              </a:stretch>
            </p:blipFill>
            <p:spPr>
              <a:xfrm>
                <a:off x="209062" y="2569156"/>
                <a:ext cx="1377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7DE216D8-A633-14A3-FFA6-214CFE9C8209}"/>
                  </a:ext>
                </a:extLst>
              </p14:cNvPr>
              <p14:cNvContentPartPr/>
              <p14:nvPr/>
            </p14:nvContentPartPr>
            <p14:xfrm>
              <a:off x="1884862" y="2674636"/>
              <a:ext cx="1567800" cy="81000"/>
            </p14:xfrm>
          </p:contentPart>
        </mc:Choice>
        <mc:Fallback>
          <p:pic>
            <p:nvPicPr>
              <p:cNvPr id="44" name="Freihand 43">
                <a:extLst>
                  <a:ext uri="{FF2B5EF4-FFF2-40B4-BE49-F238E27FC236}">
                    <a16:creationId xmlns:a16="http://schemas.microsoft.com/office/drawing/2014/main" id="{7DE216D8-A633-14A3-FFA6-214CFE9C8209}"/>
                  </a:ext>
                </a:extLst>
              </p:cNvPr>
              <p:cNvPicPr/>
              <p:nvPr/>
            </p:nvPicPr>
            <p:blipFill>
              <a:blip r:embed="rId76"/>
              <a:stretch>
                <a:fillRect/>
              </a:stretch>
            </p:blipFill>
            <p:spPr>
              <a:xfrm>
                <a:off x="1875862" y="2665996"/>
                <a:ext cx="1585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495159A8-BB54-ED43-9A65-C8866EAA4870}"/>
                  </a:ext>
                </a:extLst>
              </p14:cNvPr>
              <p14:cNvContentPartPr/>
              <p14:nvPr/>
            </p14:nvContentPartPr>
            <p14:xfrm>
              <a:off x="917902" y="2976676"/>
              <a:ext cx="1671120" cy="608400"/>
            </p14:xfrm>
          </p:contentPart>
        </mc:Choice>
        <mc:Fallback>
          <p:pic>
            <p:nvPicPr>
              <p:cNvPr id="45" name="Freihand 44">
                <a:extLst>
                  <a:ext uri="{FF2B5EF4-FFF2-40B4-BE49-F238E27FC236}">
                    <a16:creationId xmlns:a16="http://schemas.microsoft.com/office/drawing/2014/main" id="{495159A8-BB54-ED43-9A65-C8866EAA4870}"/>
                  </a:ext>
                </a:extLst>
              </p:cNvPr>
              <p:cNvPicPr/>
              <p:nvPr/>
            </p:nvPicPr>
            <p:blipFill>
              <a:blip r:embed="rId78"/>
              <a:stretch>
                <a:fillRect/>
              </a:stretch>
            </p:blipFill>
            <p:spPr>
              <a:xfrm>
                <a:off x="908902" y="2967676"/>
                <a:ext cx="1688760" cy="626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8F685E46-28D6-69B4-B0B6-7E82469F3561}"/>
                  </a:ext>
                </a:extLst>
              </p14:cNvPr>
              <p14:cNvContentPartPr/>
              <p14:nvPr/>
            </p14:nvContentPartPr>
            <p14:xfrm>
              <a:off x="2536822" y="2908996"/>
              <a:ext cx="235440" cy="218160"/>
            </p14:xfrm>
          </p:contentPart>
        </mc:Choice>
        <mc:Fallback>
          <p:pic>
            <p:nvPicPr>
              <p:cNvPr id="47" name="Freihand 46">
                <a:extLst>
                  <a:ext uri="{FF2B5EF4-FFF2-40B4-BE49-F238E27FC236}">
                    <a16:creationId xmlns:a16="http://schemas.microsoft.com/office/drawing/2014/main" id="{8F685E46-28D6-69B4-B0B6-7E82469F3561}"/>
                  </a:ext>
                </a:extLst>
              </p:cNvPr>
              <p:cNvPicPr/>
              <p:nvPr/>
            </p:nvPicPr>
            <p:blipFill>
              <a:blip r:embed="rId80"/>
              <a:stretch>
                <a:fillRect/>
              </a:stretch>
            </p:blipFill>
            <p:spPr>
              <a:xfrm>
                <a:off x="2527822" y="2899996"/>
                <a:ext cx="2530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79" name="Freihand 178">
                <a:extLst>
                  <a:ext uri="{FF2B5EF4-FFF2-40B4-BE49-F238E27FC236}">
                    <a16:creationId xmlns:a16="http://schemas.microsoft.com/office/drawing/2014/main" id="{F7D28169-8009-DF7E-C4E2-F3DF51B63491}"/>
                  </a:ext>
                </a:extLst>
              </p14:cNvPr>
              <p14:cNvContentPartPr/>
              <p14:nvPr/>
            </p14:nvContentPartPr>
            <p14:xfrm>
              <a:off x="3261142" y="3637636"/>
              <a:ext cx="2003400" cy="1182600"/>
            </p14:xfrm>
          </p:contentPart>
        </mc:Choice>
        <mc:Fallback>
          <p:pic>
            <p:nvPicPr>
              <p:cNvPr id="179" name="Freihand 178">
                <a:extLst>
                  <a:ext uri="{FF2B5EF4-FFF2-40B4-BE49-F238E27FC236}">
                    <a16:creationId xmlns:a16="http://schemas.microsoft.com/office/drawing/2014/main" id="{F7D28169-8009-DF7E-C4E2-F3DF51B63491}"/>
                  </a:ext>
                </a:extLst>
              </p:cNvPr>
              <p:cNvPicPr/>
              <p:nvPr/>
            </p:nvPicPr>
            <p:blipFill>
              <a:blip r:embed="rId82"/>
              <a:stretch>
                <a:fillRect/>
              </a:stretch>
            </p:blipFill>
            <p:spPr>
              <a:xfrm>
                <a:off x="3252142" y="3628996"/>
                <a:ext cx="2021040" cy="1200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81" name="Freihand 180">
                <a:extLst>
                  <a:ext uri="{FF2B5EF4-FFF2-40B4-BE49-F238E27FC236}">
                    <a16:creationId xmlns:a16="http://schemas.microsoft.com/office/drawing/2014/main" id="{0032F13D-A252-D2D4-7396-DEAF32165799}"/>
                  </a:ext>
                </a:extLst>
              </p14:cNvPr>
              <p14:cNvContentPartPr/>
              <p14:nvPr/>
            </p14:nvContentPartPr>
            <p14:xfrm>
              <a:off x="5262022" y="4161076"/>
              <a:ext cx="3307320" cy="491040"/>
            </p14:xfrm>
          </p:contentPart>
        </mc:Choice>
        <mc:Fallback>
          <p:pic>
            <p:nvPicPr>
              <p:cNvPr id="181" name="Freihand 180">
                <a:extLst>
                  <a:ext uri="{FF2B5EF4-FFF2-40B4-BE49-F238E27FC236}">
                    <a16:creationId xmlns:a16="http://schemas.microsoft.com/office/drawing/2014/main" id="{0032F13D-A252-D2D4-7396-DEAF32165799}"/>
                  </a:ext>
                </a:extLst>
              </p:cNvPr>
              <p:cNvPicPr/>
              <p:nvPr/>
            </p:nvPicPr>
            <p:blipFill>
              <a:blip r:embed="rId84"/>
              <a:stretch>
                <a:fillRect/>
              </a:stretch>
            </p:blipFill>
            <p:spPr>
              <a:xfrm>
                <a:off x="5253022" y="4152436"/>
                <a:ext cx="332496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82" name="Freihand 181">
                <a:extLst>
                  <a:ext uri="{FF2B5EF4-FFF2-40B4-BE49-F238E27FC236}">
                    <a16:creationId xmlns:a16="http://schemas.microsoft.com/office/drawing/2014/main" id="{982D2DE7-3967-8BE8-4DDB-1ED7B104AB55}"/>
                  </a:ext>
                </a:extLst>
              </p14:cNvPr>
              <p14:cNvContentPartPr/>
              <p14:nvPr/>
            </p14:nvContentPartPr>
            <p14:xfrm>
              <a:off x="89182" y="4126516"/>
              <a:ext cx="3202200" cy="558360"/>
            </p14:xfrm>
          </p:contentPart>
        </mc:Choice>
        <mc:Fallback>
          <p:pic>
            <p:nvPicPr>
              <p:cNvPr id="182" name="Freihand 181">
                <a:extLst>
                  <a:ext uri="{FF2B5EF4-FFF2-40B4-BE49-F238E27FC236}">
                    <a16:creationId xmlns:a16="http://schemas.microsoft.com/office/drawing/2014/main" id="{982D2DE7-3967-8BE8-4DDB-1ED7B104AB55}"/>
                  </a:ext>
                </a:extLst>
              </p:cNvPr>
              <p:cNvPicPr/>
              <p:nvPr/>
            </p:nvPicPr>
            <p:blipFill>
              <a:blip r:embed="rId86"/>
              <a:stretch>
                <a:fillRect/>
              </a:stretch>
            </p:blipFill>
            <p:spPr>
              <a:xfrm>
                <a:off x="80542" y="4117876"/>
                <a:ext cx="3219840" cy="576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84" name="Freihand 183">
                <a:extLst>
                  <a:ext uri="{FF2B5EF4-FFF2-40B4-BE49-F238E27FC236}">
                    <a16:creationId xmlns:a16="http://schemas.microsoft.com/office/drawing/2014/main" id="{D0B64AD9-3528-53DA-D607-A0200B19ECAA}"/>
                  </a:ext>
                </a:extLst>
              </p14:cNvPr>
              <p14:cNvContentPartPr/>
              <p14:nvPr/>
            </p14:nvContentPartPr>
            <p14:xfrm>
              <a:off x="1930222" y="4172956"/>
              <a:ext cx="1311840" cy="571680"/>
            </p14:xfrm>
          </p:contentPart>
        </mc:Choice>
        <mc:Fallback>
          <p:pic>
            <p:nvPicPr>
              <p:cNvPr id="184" name="Freihand 183">
                <a:extLst>
                  <a:ext uri="{FF2B5EF4-FFF2-40B4-BE49-F238E27FC236}">
                    <a16:creationId xmlns:a16="http://schemas.microsoft.com/office/drawing/2014/main" id="{D0B64AD9-3528-53DA-D607-A0200B19ECAA}"/>
                  </a:ext>
                </a:extLst>
              </p:cNvPr>
              <p:cNvPicPr/>
              <p:nvPr/>
            </p:nvPicPr>
            <p:blipFill>
              <a:blip r:embed="rId88"/>
              <a:stretch>
                <a:fillRect/>
              </a:stretch>
            </p:blipFill>
            <p:spPr>
              <a:xfrm>
                <a:off x="1921222" y="4164316"/>
                <a:ext cx="1329480" cy="589320"/>
              </a:xfrm>
              <a:prstGeom prst="rect">
                <a:avLst/>
              </a:prstGeom>
            </p:spPr>
          </p:pic>
        </mc:Fallback>
      </mc:AlternateContent>
      <p:grpSp>
        <p:nvGrpSpPr>
          <p:cNvPr id="187" name="Gruppieren 186">
            <a:extLst>
              <a:ext uri="{FF2B5EF4-FFF2-40B4-BE49-F238E27FC236}">
                <a16:creationId xmlns:a16="http://schemas.microsoft.com/office/drawing/2014/main" id="{D34169CF-362A-049D-B0CD-259703CB91AD}"/>
              </a:ext>
            </a:extLst>
          </p:cNvPr>
          <p:cNvGrpSpPr/>
          <p:nvPr/>
        </p:nvGrpSpPr>
        <p:grpSpPr>
          <a:xfrm>
            <a:off x="136702" y="3510556"/>
            <a:ext cx="8242560" cy="2095560"/>
            <a:chOff x="136702" y="3510556"/>
            <a:chExt cx="8242560" cy="2095560"/>
          </a:xfrm>
        </p:grpSpPr>
        <mc:AlternateContent xmlns:mc="http://schemas.openxmlformats.org/markup-compatibility/2006">
          <mc:Choice xmlns:p14="http://schemas.microsoft.com/office/powerpoint/2010/main" Requires="p14">
            <p:contentPart p14:bwMode="auto" r:id="rId89">
              <p14:nvContentPartPr>
                <p14:cNvPr id="46" name="Freihand 45">
                  <a:extLst>
                    <a:ext uri="{FF2B5EF4-FFF2-40B4-BE49-F238E27FC236}">
                      <a16:creationId xmlns:a16="http://schemas.microsoft.com/office/drawing/2014/main" id="{72B50269-2ECF-D15B-1286-6C8919518663}"/>
                    </a:ext>
                  </a:extLst>
                </p14:cNvPr>
                <p14:cNvContentPartPr/>
                <p14:nvPr/>
              </p14:nvContentPartPr>
              <p14:xfrm>
                <a:off x="318502" y="4867396"/>
                <a:ext cx="634680" cy="391320"/>
              </p14:xfrm>
            </p:contentPart>
          </mc:Choice>
          <mc:Fallback>
            <p:pic>
              <p:nvPicPr>
                <p:cNvPr id="46" name="Freihand 45">
                  <a:extLst>
                    <a:ext uri="{FF2B5EF4-FFF2-40B4-BE49-F238E27FC236}">
                      <a16:creationId xmlns:a16="http://schemas.microsoft.com/office/drawing/2014/main" id="{72B50269-2ECF-D15B-1286-6C8919518663}"/>
                    </a:ext>
                  </a:extLst>
                </p:cNvPr>
                <p:cNvPicPr/>
                <p:nvPr/>
              </p:nvPicPr>
              <p:blipFill>
                <a:blip r:embed="rId90"/>
                <a:stretch>
                  <a:fillRect/>
                </a:stretch>
              </p:blipFill>
              <p:spPr>
                <a:xfrm>
                  <a:off x="309502" y="4858396"/>
                  <a:ext cx="652320" cy="408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8" name="Freihand 47">
                  <a:extLst>
                    <a:ext uri="{FF2B5EF4-FFF2-40B4-BE49-F238E27FC236}">
                      <a16:creationId xmlns:a16="http://schemas.microsoft.com/office/drawing/2014/main" id="{3017FF28-19B6-0701-85FE-0FD285CBE307}"/>
                    </a:ext>
                  </a:extLst>
                </p14:cNvPr>
                <p14:cNvContentPartPr/>
                <p14:nvPr/>
              </p14:nvContentPartPr>
              <p14:xfrm>
                <a:off x="136702" y="4657156"/>
                <a:ext cx="165240" cy="187200"/>
              </p14:xfrm>
            </p:contentPart>
          </mc:Choice>
          <mc:Fallback>
            <p:pic>
              <p:nvPicPr>
                <p:cNvPr id="48" name="Freihand 47">
                  <a:extLst>
                    <a:ext uri="{FF2B5EF4-FFF2-40B4-BE49-F238E27FC236}">
                      <a16:creationId xmlns:a16="http://schemas.microsoft.com/office/drawing/2014/main" id="{3017FF28-19B6-0701-85FE-0FD285CBE307}"/>
                    </a:ext>
                  </a:extLst>
                </p:cNvPr>
                <p:cNvPicPr/>
                <p:nvPr/>
              </p:nvPicPr>
              <p:blipFill>
                <a:blip r:embed="rId92"/>
                <a:stretch>
                  <a:fillRect/>
                </a:stretch>
              </p:blipFill>
              <p:spPr>
                <a:xfrm>
                  <a:off x="128062" y="4648516"/>
                  <a:ext cx="1828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9" name="Freihand 48">
                  <a:extLst>
                    <a:ext uri="{FF2B5EF4-FFF2-40B4-BE49-F238E27FC236}">
                      <a16:creationId xmlns:a16="http://schemas.microsoft.com/office/drawing/2014/main" id="{1EE077E1-5B15-2DA5-D186-5CCF2F2248F9}"/>
                    </a:ext>
                  </a:extLst>
                </p14:cNvPr>
                <p14:cNvContentPartPr/>
                <p14:nvPr/>
              </p14:nvContentPartPr>
              <p14:xfrm>
                <a:off x="1003222" y="4918156"/>
                <a:ext cx="169200" cy="126720"/>
              </p14:xfrm>
            </p:contentPart>
          </mc:Choice>
          <mc:Fallback>
            <p:pic>
              <p:nvPicPr>
                <p:cNvPr id="49" name="Freihand 48">
                  <a:extLst>
                    <a:ext uri="{FF2B5EF4-FFF2-40B4-BE49-F238E27FC236}">
                      <a16:creationId xmlns:a16="http://schemas.microsoft.com/office/drawing/2014/main" id="{1EE077E1-5B15-2DA5-D186-5CCF2F2248F9}"/>
                    </a:ext>
                  </a:extLst>
                </p:cNvPr>
                <p:cNvPicPr/>
                <p:nvPr/>
              </p:nvPicPr>
              <p:blipFill>
                <a:blip r:embed="rId94"/>
                <a:stretch>
                  <a:fillRect/>
                </a:stretch>
              </p:blipFill>
              <p:spPr>
                <a:xfrm>
                  <a:off x="994582" y="4909156"/>
                  <a:ext cx="186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0" name="Freihand 49">
                  <a:extLst>
                    <a:ext uri="{FF2B5EF4-FFF2-40B4-BE49-F238E27FC236}">
                      <a16:creationId xmlns:a16="http://schemas.microsoft.com/office/drawing/2014/main" id="{66106C48-C65A-76FF-941C-121106A33B30}"/>
                    </a:ext>
                  </a:extLst>
                </p14:cNvPr>
                <p14:cNvContentPartPr/>
                <p14:nvPr/>
              </p14:nvContentPartPr>
              <p14:xfrm>
                <a:off x="1173142" y="4827436"/>
                <a:ext cx="199080" cy="212760"/>
              </p14:xfrm>
            </p:contentPart>
          </mc:Choice>
          <mc:Fallback>
            <p:pic>
              <p:nvPicPr>
                <p:cNvPr id="50" name="Freihand 49">
                  <a:extLst>
                    <a:ext uri="{FF2B5EF4-FFF2-40B4-BE49-F238E27FC236}">
                      <a16:creationId xmlns:a16="http://schemas.microsoft.com/office/drawing/2014/main" id="{66106C48-C65A-76FF-941C-121106A33B30}"/>
                    </a:ext>
                  </a:extLst>
                </p:cNvPr>
                <p:cNvPicPr/>
                <p:nvPr/>
              </p:nvPicPr>
              <p:blipFill>
                <a:blip r:embed="rId96"/>
                <a:stretch>
                  <a:fillRect/>
                </a:stretch>
              </p:blipFill>
              <p:spPr>
                <a:xfrm>
                  <a:off x="1164502" y="4818436"/>
                  <a:ext cx="2167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1" name="Freihand 50">
                  <a:extLst>
                    <a:ext uri="{FF2B5EF4-FFF2-40B4-BE49-F238E27FC236}">
                      <a16:creationId xmlns:a16="http://schemas.microsoft.com/office/drawing/2014/main" id="{C2C3F145-F04A-1429-D5C0-24D9D4BFC1CE}"/>
                    </a:ext>
                  </a:extLst>
                </p14:cNvPr>
                <p14:cNvContentPartPr/>
                <p14:nvPr/>
              </p14:nvContentPartPr>
              <p14:xfrm>
                <a:off x="1043182" y="4769116"/>
                <a:ext cx="55080" cy="31320"/>
              </p14:xfrm>
            </p:contentPart>
          </mc:Choice>
          <mc:Fallback>
            <p:pic>
              <p:nvPicPr>
                <p:cNvPr id="51" name="Freihand 50">
                  <a:extLst>
                    <a:ext uri="{FF2B5EF4-FFF2-40B4-BE49-F238E27FC236}">
                      <a16:creationId xmlns:a16="http://schemas.microsoft.com/office/drawing/2014/main" id="{C2C3F145-F04A-1429-D5C0-24D9D4BFC1CE}"/>
                    </a:ext>
                  </a:extLst>
                </p:cNvPr>
                <p:cNvPicPr/>
                <p:nvPr/>
              </p:nvPicPr>
              <p:blipFill>
                <a:blip r:embed="rId98"/>
                <a:stretch>
                  <a:fillRect/>
                </a:stretch>
              </p:blipFill>
              <p:spPr>
                <a:xfrm>
                  <a:off x="1034542" y="4760116"/>
                  <a:ext cx="72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2" name="Freihand 51">
                  <a:extLst>
                    <a:ext uri="{FF2B5EF4-FFF2-40B4-BE49-F238E27FC236}">
                      <a16:creationId xmlns:a16="http://schemas.microsoft.com/office/drawing/2014/main" id="{B4447400-12F8-B4D4-304D-B5D8CD61B03F}"/>
                    </a:ext>
                  </a:extLst>
                </p14:cNvPr>
                <p14:cNvContentPartPr/>
                <p14:nvPr/>
              </p14:nvContentPartPr>
              <p14:xfrm>
                <a:off x="1119142" y="4759756"/>
                <a:ext cx="12600" cy="15480"/>
              </p14:xfrm>
            </p:contentPart>
          </mc:Choice>
          <mc:Fallback>
            <p:pic>
              <p:nvPicPr>
                <p:cNvPr id="52" name="Freihand 51">
                  <a:extLst>
                    <a:ext uri="{FF2B5EF4-FFF2-40B4-BE49-F238E27FC236}">
                      <a16:creationId xmlns:a16="http://schemas.microsoft.com/office/drawing/2014/main" id="{B4447400-12F8-B4D4-304D-B5D8CD61B03F}"/>
                    </a:ext>
                  </a:extLst>
                </p:cNvPr>
                <p:cNvPicPr/>
                <p:nvPr/>
              </p:nvPicPr>
              <p:blipFill>
                <a:blip r:embed="rId100"/>
                <a:stretch>
                  <a:fillRect/>
                </a:stretch>
              </p:blipFill>
              <p:spPr>
                <a:xfrm>
                  <a:off x="1110142" y="4750756"/>
                  <a:ext cx="30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4" name="Freihand 53">
                  <a:extLst>
                    <a:ext uri="{FF2B5EF4-FFF2-40B4-BE49-F238E27FC236}">
                      <a16:creationId xmlns:a16="http://schemas.microsoft.com/office/drawing/2014/main" id="{C25882F5-1E1B-F7E6-0657-6A589B8BF8B9}"/>
                    </a:ext>
                  </a:extLst>
                </p14:cNvPr>
                <p14:cNvContentPartPr/>
                <p14:nvPr/>
              </p14:nvContentPartPr>
              <p14:xfrm>
                <a:off x="1584262" y="4784956"/>
                <a:ext cx="127080" cy="86400"/>
              </p14:xfrm>
            </p:contentPart>
          </mc:Choice>
          <mc:Fallback>
            <p:pic>
              <p:nvPicPr>
                <p:cNvPr id="54" name="Freihand 53">
                  <a:extLst>
                    <a:ext uri="{FF2B5EF4-FFF2-40B4-BE49-F238E27FC236}">
                      <a16:creationId xmlns:a16="http://schemas.microsoft.com/office/drawing/2014/main" id="{C25882F5-1E1B-F7E6-0657-6A589B8BF8B9}"/>
                    </a:ext>
                  </a:extLst>
                </p:cNvPr>
                <p:cNvPicPr/>
                <p:nvPr/>
              </p:nvPicPr>
              <p:blipFill>
                <a:blip r:embed="rId102"/>
                <a:stretch>
                  <a:fillRect/>
                </a:stretch>
              </p:blipFill>
              <p:spPr>
                <a:xfrm>
                  <a:off x="1575622" y="4776316"/>
                  <a:ext cx="144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5" name="Freihand 54">
                  <a:extLst>
                    <a:ext uri="{FF2B5EF4-FFF2-40B4-BE49-F238E27FC236}">
                      <a16:creationId xmlns:a16="http://schemas.microsoft.com/office/drawing/2014/main" id="{350B978B-F222-55F8-CB1C-6AD3960CFC8C}"/>
                    </a:ext>
                  </a:extLst>
                </p14:cNvPr>
                <p14:cNvContentPartPr/>
                <p14:nvPr/>
              </p14:nvContentPartPr>
              <p14:xfrm>
                <a:off x="1713502" y="4786396"/>
                <a:ext cx="136080" cy="179280"/>
              </p14:xfrm>
            </p:contentPart>
          </mc:Choice>
          <mc:Fallback>
            <p:pic>
              <p:nvPicPr>
                <p:cNvPr id="55" name="Freihand 54">
                  <a:extLst>
                    <a:ext uri="{FF2B5EF4-FFF2-40B4-BE49-F238E27FC236}">
                      <a16:creationId xmlns:a16="http://schemas.microsoft.com/office/drawing/2014/main" id="{350B978B-F222-55F8-CB1C-6AD3960CFC8C}"/>
                    </a:ext>
                  </a:extLst>
                </p:cNvPr>
                <p:cNvPicPr/>
                <p:nvPr/>
              </p:nvPicPr>
              <p:blipFill>
                <a:blip r:embed="rId104"/>
                <a:stretch>
                  <a:fillRect/>
                </a:stretch>
              </p:blipFill>
              <p:spPr>
                <a:xfrm>
                  <a:off x="1704862" y="4777756"/>
                  <a:ext cx="1537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6" name="Freihand 55">
                  <a:extLst>
                    <a:ext uri="{FF2B5EF4-FFF2-40B4-BE49-F238E27FC236}">
                      <a16:creationId xmlns:a16="http://schemas.microsoft.com/office/drawing/2014/main" id="{1B1744F1-0247-314A-FCC9-5585E2D2276E}"/>
                    </a:ext>
                  </a:extLst>
                </p14:cNvPr>
                <p14:cNvContentPartPr/>
                <p14:nvPr/>
              </p14:nvContentPartPr>
              <p14:xfrm>
                <a:off x="1774342" y="4940116"/>
                <a:ext cx="96480" cy="185760"/>
              </p14:xfrm>
            </p:contentPart>
          </mc:Choice>
          <mc:Fallback>
            <p:pic>
              <p:nvPicPr>
                <p:cNvPr id="56" name="Freihand 55">
                  <a:extLst>
                    <a:ext uri="{FF2B5EF4-FFF2-40B4-BE49-F238E27FC236}">
                      <a16:creationId xmlns:a16="http://schemas.microsoft.com/office/drawing/2014/main" id="{1B1744F1-0247-314A-FCC9-5585E2D2276E}"/>
                    </a:ext>
                  </a:extLst>
                </p:cNvPr>
                <p:cNvPicPr/>
                <p:nvPr/>
              </p:nvPicPr>
              <p:blipFill>
                <a:blip r:embed="rId106"/>
                <a:stretch>
                  <a:fillRect/>
                </a:stretch>
              </p:blipFill>
              <p:spPr>
                <a:xfrm>
                  <a:off x="1765702" y="4931116"/>
                  <a:ext cx="1141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8" name="Freihand 57">
                  <a:extLst>
                    <a:ext uri="{FF2B5EF4-FFF2-40B4-BE49-F238E27FC236}">
                      <a16:creationId xmlns:a16="http://schemas.microsoft.com/office/drawing/2014/main" id="{2B875E4E-FE0B-B50B-B183-A82FA3700003}"/>
                    </a:ext>
                  </a:extLst>
                </p14:cNvPr>
                <p14:cNvContentPartPr/>
                <p14:nvPr/>
              </p14:nvContentPartPr>
              <p14:xfrm>
                <a:off x="2168182" y="4859836"/>
                <a:ext cx="177480" cy="163080"/>
              </p14:xfrm>
            </p:contentPart>
          </mc:Choice>
          <mc:Fallback>
            <p:pic>
              <p:nvPicPr>
                <p:cNvPr id="58" name="Freihand 57">
                  <a:extLst>
                    <a:ext uri="{FF2B5EF4-FFF2-40B4-BE49-F238E27FC236}">
                      <a16:creationId xmlns:a16="http://schemas.microsoft.com/office/drawing/2014/main" id="{2B875E4E-FE0B-B50B-B183-A82FA3700003}"/>
                    </a:ext>
                  </a:extLst>
                </p:cNvPr>
                <p:cNvPicPr/>
                <p:nvPr/>
              </p:nvPicPr>
              <p:blipFill>
                <a:blip r:embed="rId108"/>
                <a:stretch>
                  <a:fillRect/>
                </a:stretch>
              </p:blipFill>
              <p:spPr>
                <a:xfrm>
                  <a:off x="2159182" y="4851196"/>
                  <a:ext cx="195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9" name="Freihand 58">
                  <a:extLst>
                    <a:ext uri="{FF2B5EF4-FFF2-40B4-BE49-F238E27FC236}">
                      <a16:creationId xmlns:a16="http://schemas.microsoft.com/office/drawing/2014/main" id="{7C530639-5F2B-8DD1-9BCB-807497039EFB}"/>
                    </a:ext>
                  </a:extLst>
                </p14:cNvPr>
                <p14:cNvContentPartPr/>
                <p14:nvPr/>
              </p14:nvContentPartPr>
              <p14:xfrm>
                <a:off x="2394262" y="4766956"/>
                <a:ext cx="116640" cy="219960"/>
              </p14:xfrm>
            </p:contentPart>
          </mc:Choice>
          <mc:Fallback>
            <p:pic>
              <p:nvPicPr>
                <p:cNvPr id="59" name="Freihand 58">
                  <a:extLst>
                    <a:ext uri="{FF2B5EF4-FFF2-40B4-BE49-F238E27FC236}">
                      <a16:creationId xmlns:a16="http://schemas.microsoft.com/office/drawing/2014/main" id="{7C530639-5F2B-8DD1-9BCB-807497039EFB}"/>
                    </a:ext>
                  </a:extLst>
                </p:cNvPr>
                <p:cNvPicPr/>
                <p:nvPr/>
              </p:nvPicPr>
              <p:blipFill>
                <a:blip r:embed="rId110"/>
                <a:stretch>
                  <a:fillRect/>
                </a:stretch>
              </p:blipFill>
              <p:spPr>
                <a:xfrm>
                  <a:off x="2385622" y="4757956"/>
                  <a:ext cx="1342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0" name="Freihand 59">
                  <a:extLst>
                    <a:ext uri="{FF2B5EF4-FFF2-40B4-BE49-F238E27FC236}">
                      <a16:creationId xmlns:a16="http://schemas.microsoft.com/office/drawing/2014/main" id="{1BC26CC8-5954-5098-4D37-CB0AFB6DAF5F}"/>
                    </a:ext>
                  </a:extLst>
                </p14:cNvPr>
                <p14:cNvContentPartPr/>
                <p14:nvPr/>
              </p14:nvContentPartPr>
              <p14:xfrm>
                <a:off x="2526742" y="4863076"/>
                <a:ext cx="193680" cy="87120"/>
              </p14:xfrm>
            </p:contentPart>
          </mc:Choice>
          <mc:Fallback>
            <p:pic>
              <p:nvPicPr>
                <p:cNvPr id="60" name="Freihand 59">
                  <a:extLst>
                    <a:ext uri="{FF2B5EF4-FFF2-40B4-BE49-F238E27FC236}">
                      <a16:creationId xmlns:a16="http://schemas.microsoft.com/office/drawing/2014/main" id="{1BC26CC8-5954-5098-4D37-CB0AFB6DAF5F}"/>
                    </a:ext>
                  </a:extLst>
                </p:cNvPr>
                <p:cNvPicPr/>
                <p:nvPr/>
              </p:nvPicPr>
              <p:blipFill>
                <a:blip r:embed="rId112"/>
                <a:stretch>
                  <a:fillRect/>
                </a:stretch>
              </p:blipFill>
              <p:spPr>
                <a:xfrm>
                  <a:off x="2517742" y="4854436"/>
                  <a:ext cx="211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2" name="Freihand 61">
                  <a:extLst>
                    <a:ext uri="{FF2B5EF4-FFF2-40B4-BE49-F238E27FC236}">
                      <a16:creationId xmlns:a16="http://schemas.microsoft.com/office/drawing/2014/main" id="{FECD7F0E-EF07-9155-7613-3AF38EC86C68}"/>
                    </a:ext>
                  </a:extLst>
                </p14:cNvPr>
                <p14:cNvContentPartPr/>
                <p14:nvPr/>
              </p14:nvContentPartPr>
              <p14:xfrm>
                <a:off x="3024982" y="4786036"/>
                <a:ext cx="189360" cy="229320"/>
              </p14:xfrm>
            </p:contentPart>
          </mc:Choice>
          <mc:Fallback>
            <p:pic>
              <p:nvPicPr>
                <p:cNvPr id="62" name="Freihand 61">
                  <a:extLst>
                    <a:ext uri="{FF2B5EF4-FFF2-40B4-BE49-F238E27FC236}">
                      <a16:creationId xmlns:a16="http://schemas.microsoft.com/office/drawing/2014/main" id="{FECD7F0E-EF07-9155-7613-3AF38EC86C68}"/>
                    </a:ext>
                  </a:extLst>
                </p:cNvPr>
                <p:cNvPicPr/>
                <p:nvPr/>
              </p:nvPicPr>
              <p:blipFill>
                <a:blip r:embed="rId114"/>
                <a:stretch>
                  <a:fillRect/>
                </a:stretch>
              </p:blipFill>
              <p:spPr>
                <a:xfrm>
                  <a:off x="3015982" y="4777396"/>
                  <a:ext cx="2070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3" name="Freihand 62">
                  <a:extLst>
                    <a:ext uri="{FF2B5EF4-FFF2-40B4-BE49-F238E27FC236}">
                      <a16:creationId xmlns:a16="http://schemas.microsoft.com/office/drawing/2014/main" id="{0EA8035D-1F6B-4942-E57D-C4E969CAED1A}"/>
                    </a:ext>
                  </a:extLst>
                </p14:cNvPr>
                <p14:cNvContentPartPr/>
                <p14:nvPr/>
              </p14:nvContentPartPr>
              <p14:xfrm>
                <a:off x="3252502" y="4849756"/>
                <a:ext cx="129960" cy="123840"/>
              </p14:xfrm>
            </p:contentPart>
          </mc:Choice>
          <mc:Fallback>
            <p:pic>
              <p:nvPicPr>
                <p:cNvPr id="63" name="Freihand 62">
                  <a:extLst>
                    <a:ext uri="{FF2B5EF4-FFF2-40B4-BE49-F238E27FC236}">
                      <a16:creationId xmlns:a16="http://schemas.microsoft.com/office/drawing/2014/main" id="{0EA8035D-1F6B-4942-E57D-C4E969CAED1A}"/>
                    </a:ext>
                  </a:extLst>
                </p:cNvPr>
                <p:cNvPicPr/>
                <p:nvPr/>
              </p:nvPicPr>
              <p:blipFill>
                <a:blip r:embed="rId116"/>
                <a:stretch>
                  <a:fillRect/>
                </a:stretch>
              </p:blipFill>
              <p:spPr>
                <a:xfrm>
                  <a:off x="3243862" y="4840756"/>
                  <a:ext cx="1476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28" name="Freihand 127">
                  <a:extLst>
                    <a:ext uri="{FF2B5EF4-FFF2-40B4-BE49-F238E27FC236}">
                      <a16:creationId xmlns:a16="http://schemas.microsoft.com/office/drawing/2014/main" id="{0C600D12-850A-A107-9F3E-8AD5BE13A5F6}"/>
                    </a:ext>
                  </a:extLst>
                </p14:cNvPr>
                <p14:cNvContentPartPr/>
                <p14:nvPr/>
              </p14:nvContentPartPr>
              <p14:xfrm>
                <a:off x="3360142" y="4831036"/>
                <a:ext cx="91800" cy="166320"/>
              </p14:xfrm>
            </p:contentPart>
          </mc:Choice>
          <mc:Fallback>
            <p:pic>
              <p:nvPicPr>
                <p:cNvPr id="128" name="Freihand 127">
                  <a:extLst>
                    <a:ext uri="{FF2B5EF4-FFF2-40B4-BE49-F238E27FC236}">
                      <a16:creationId xmlns:a16="http://schemas.microsoft.com/office/drawing/2014/main" id="{0C600D12-850A-A107-9F3E-8AD5BE13A5F6}"/>
                    </a:ext>
                  </a:extLst>
                </p:cNvPr>
                <p:cNvPicPr/>
                <p:nvPr/>
              </p:nvPicPr>
              <p:blipFill>
                <a:blip r:embed="rId118"/>
                <a:stretch>
                  <a:fillRect/>
                </a:stretch>
              </p:blipFill>
              <p:spPr>
                <a:xfrm>
                  <a:off x="3351502" y="4822036"/>
                  <a:ext cx="109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29" name="Freihand 128">
                  <a:extLst>
                    <a:ext uri="{FF2B5EF4-FFF2-40B4-BE49-F238E27FC236}">
                      <a16:creationId xmlns:a16="http://schemas.microsoft.com/office/drawing/2014/main" id="{18403E33-7FD4-CD04-926C-E0B77F3992AE}"/>
                    </a:ext>
                  </a:extLst>
                </p14:cNvPr>
                <p14:cNvContentPartPr/>
                <p14:nvPr/>
              </p14:nvContentPartPr>
              <p14:xfrm>
                <a:off x="3503782" y="4851916"/>
                <a:ext cx="106560" cy="136440"/>
              </p14:xfrm>
            </p:contentPart>
          </mc:Choice>
          <mc:Fallback>
            <p:pic>
              <p:nvPicPr>
                <p:cNvPr id="129" name="Freihand 128">
                  <a:extLst>
                    <a:ext uri="{FF2B5EF4-FFF2-40B4-BE49-F238E27FC236}">
                      <a16:creationId xmlns:a16="http://schemas.microsoft.com/office/drawing/2014/main" id="{18403E33-7FD4-CD04-926C-E0B77F3992AE}"/>
                    </a:ext>
                  </a:extLst>
                </p:cNvPr>
                <p:cNvPicPr/>
                <p:nvPr/>
              </p:nvPicPr>
              <p:blipFill>
                <a:blip r:embed="rId120"/>
                <a:stretch>
                  <a:fillRect/>
                </a:stretch>
              </p:blipFill>
              <p:spPr>
                <a:xfrm>
                  <a:off x="3495142" y="4843276"/>
                  <a:ext cx="124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0" name="Freihand 129">
                  <a:extLst>
                    <a:ext uri="{FF2B5EF4-FFF2-40B4-BE49-F238E27FC236}">
                      <a16:creationId xmlns:a16="http://schemas.microsoft.com/office/drawing/2014/main" id="{6B04ADA2-A1AD-340F-4164-22FA1ACEDB7A}"/>
                    </a:ext>
                  </a:extLst>
                </p14:cNvPr>
                <p14:cNvContentPartPr/>
                <p14:nvPr/>
              </p14:nvContentPartPr>
              <p14:xfrm>
                <a:off x="3630862" y="4780276"/>
                <a:ext cx="111960" cy="207720"/>
              </p14:xfrm>
            </p:contentPart>
          </mc:Choice>
          <mc:Fallback>
            <p:pic>
              <p:nvPicPr>
                <p:cNvPr id="130" name="Freihand 129">
                  <a:extLst>
                    <a:ext uri="{FF2B5EF4-FFF2-40B4-BE49-F238E27FC236}">
                      <a16:creationId xmlns:a16="http://schemas.microsoft.com/office/drawing/2014/main" id="{6B04ADA2-A1AD-340F-4164-22FA1ACEDB7A}"/>
                    </a:ext>
                  </a:extLst>
                </p:cNvPr>
                <p:cNvPicPr/>
                <p:nvPr/>
              </p:nvPicPr>
              <p:blipFill>
                <a:blip r:embed="rId122"/>
                <a:stretch>
                  <a:fillRect/>
                </a:stretch>
              </p:blipFill>
              <p:spPr>
                <a:xfrm>
                  <a:off x="3621862" y="4771636"/>
                  <a:ext cx="1296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1" name="Freihand 130">
                  <a:extLst>
                    <a:ext uri="{FF2B5EF4-FFF2-40B4-BE49-F238E27FC236}">
                      <a16:creationId xmlns:a16="http://schemas.microsoft.com/office/drawing/2014/main" id="{768939B8-DE23-9CD1-5D29-5451BB868E6B}"/>
                    </a:ext>
                  </a:extLst>
                </p14:cNvPr>
                <p14:cNvContentPartPr/>
                <p14:nvPr/>
              </p14:nvContentPartPr>
              <p14:xfrm>
                <a:off x="3578302" y="4838596"/>
                <a:ext cx="100440" cy="2520"/>
              </p14:xfrm>
            </p:contentPart>
          </mc:Choice>
          <mc:Fallback>
            <p:pic>
              <p:nvPicPr>
                <p:cNvPr id="131" name="Freihand 130">
                  <a:extLst>
                    <a:ext uri="{FF2B5EF4-FFF2-40B4-BE49-F238E27FC236}">
                      <a16:creationId xmlns:a16="http://schemas.microsoft.com/office/drawing/2014/main" id="{768939B8-DE23-9CD1-5D29-5451BB868E6B}"/>
                    </a:ext>
                  </a:extLst>
                </p:cNvPr>
                <p:cNvPicPr/>
                <p:nvPr/>
              </p:nvPicPr>
              <p:blipFill>
                <a:blip r:embed="rId124"/>
                <a:stretch>
                  <a:fillRect/>
                </a:stretch>
              </p:blipFill>
              <p:spPr>
                <a:xfrm>
                  <a:off x="3569302" y="4829956"/>
                  <a:ext cx="1180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2" name="Freihand 131">
                  <a:extLst>
                    <a:ext uri="{FF2B5EF4-FFF2-40B4-BE49-F238E27FC236}">
                      <a16:creationId xmlns:a16="http://schemas.microsoft.com/office/drawing/2014/main" id="{468B7495-207D-1F8C-495F-EA044B9E83B1}"/>
                    </a:ext>
                  </a:extLst>
                </p14:cNvPr>
                <p14:cNvContentPartPr/>
                <p14:nvPr/>
              </p14:nvContentPartPr>
              <p14:xfrm>
                <a:off x="3820942" y="4827076"/>
                <a:ext cx="125640" cy="146880"/>
              </p14:xfrm>
            </p:contentPart>
          </mc:Choice>
          <mc:Fallback>
            <p:pic>
              <p:nvPicPr>
                <p:cNvPr id="132" name="Freihand 131">
                  <a:extLst>
                    <a:ext uri="{FF2B5EF4-FFF2-40B4-BE49-F238E27FC236}">
                      <a16:creationId xmlns:a16="http://schemas.microsoft.com/office/drawing/2014/main" id="{468B7495-207D-1F8C-495F-EA044B9E83B1}"/>
                    </a:ext>
                  </a:extLst>
                </p:cNvPr>
                <p:cNvPicPr/>
                <p:nvPr/>
              </p:nvPicPr>
              <p:blipFill>
                <a:blip r:embed="rId126"/>
                <a:stretch>
                  <a:fillRect/>
                </a:stretch>
              </p:blipFill>
              <p:spPr>
                <a:xfrm>
                  <a:off x="3811942" y="4818436"/>
                  <a:ext cx="143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3" name="Freihand 132">
                  <a:extLst>
                    <a:ext uri="{FF2B5EF4-FFF2-40B4-BE49-F238E27FC236}">
                      <a16:creationId xmlns:a16="http://schemas.microsoft.com/office/drawing/2014/main" id="{D29642B6-A695-0B2A-E2FD-0BBDD81D5FAE}"/>
                    </a:ext>
                  </a:extLst>
                </p14:cNvPr>
                <p14:cNvContentPartPr/>
                <p14:nvPr/>
              </p14:nvContentPartPr>
              <p14:xfrm>
                <a:off x="4186342" y="4843996"/>
                <a:ext cx="398520" cy="285840"/>
              </p14:xfrm>
            </p:contentPart>
          </mc:Choice>
          <mc:Fallback>
            <p:pic>
              <p:nvPicPr>
                <p:cNvPr id="133" name="Freihand 132">
                  <a:extLst>
                    <a:ext uri="{FF2B5EF4-FFF2-40B4-BE49-F238E27FC236}">
                      <a16:creationId xmlns:a16="http://schemas.microsoft.com/office/drawing/2014/main" id="{D29642B6-A695-0B2A-E2FD-0BBDD81D5FAE}"/>
                    </a:ext>
                  </a:extLst>
                </p:cNvPr>
                <p:cNvPicPr/>
                <p:nvPr/>
              </p:nvPicPr>
              <p:blipFill>
                <a:blip r:embed="rId128"/>
                <a:stretch>
                  <a:fillRect/>
                </a:stretch>
              </p:blipFill>
              <p:spPr>
                <a:xfrm>
                  <a:off x="4177702" y="4835356"/>
                  <a:ext cx="41616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4" name="Freihand 133">
                  <a:extLst>
                    <a:ext uri="{FF2B5EF4-FFF2-40B4-BE49-F238E27FC236}">
                      <a16:creationId xmlns:a16="http://schemas.microsoft.com/office/drawing/2014/main" id="{0E8EF410-42CE-8E68-0BE6-A975C52A801F}"/>
                    </a:ext>
                  </a:extLst>
                </p14:cNvPr>
                <p14:cNvContentPartPr/>
                <p14:nvPr/>
              </p14:nvContentPartPr>
              <p14:xfrm>
                <a:off x="4866742" y="4865956"/>
                <a:ext cx="167040" cy="141840"/>
              </p14:xfrm>
            </p:contentPart>
          </mc:Choice>
          <mc:Fallback>
            <p:pic>
              <p:nvPicPr>
                <p:cNvPr id="134" name="Freihand 133">
                  <a:extLst>
                    <a:ext uri="{FF2B5EF4-FFF2-40B4-BE49-F238E27FC236}">
                      <a16:creationId xmlns:a16="http://schemas.microsoft.com/office/drawing/2014/main" id="{0E8EF410-42CE-8E68-0BE6-A975C52A801F}"/>
                    </a:ext>
                  </a:extLst>
                </p:cNvPr>
                <p:cNvPicPr/>
                <p:nvPr/>
              </p:nvPicPr>
              <p:blipFill>
                <a:blip r:embed="rId130"/>
                <a:stretch>
                  <a:fillRect/>
                </a:stretch>
              </p:blipFill>
              <p:spPr>
                <a:xfrm>
                  <a:off x="4858102" y="4857316"/>
                  <a:ext cx="1846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5" name="Freihand 134">
                  <a:extLst>
                    <a:ext uri="{FF2B5EF4-FFF2-40B4-BE49-F238E27FC236}">
                      <a16:creationId xmlns:a16="http://schemas.microsoft.com/office/drawing/2014/main" id="{744CDAF8-CB84-3DFF-420A-86500D0D9E14}"/>
                    </a:ext>
                  </a:extLst>
                </p14:cNvPr>
                <p14:cNvContentPartPr/>
                <p14:nvPr/>
              </p14:nvContentPartPr>
              <p14:xfrm>
                <a:off x="5035582" y="4791076"/>
                <a:ext cx="361800" cy="196560"/>
              </p14:xfrm>
            </p:contentPart>
          </mc:Choice>
          <mc:Fallback>
            <p:pic>
              <p:nvPicPr>
                <p:cNvPr id="135" name="Freihand 134">
                  <a:extLst>
                    <a:ext uri="{FF2B5EF4-FFF2-40B4-BE49-F238E27FC236}">
                      <a16:creationId xmlns:a16="http://schemas.microsoft.com/office/drawing/2014/main" id="{744CDAF8-CB84-3DFF-420A-86500D0D9E14}"/>
                    </a:ext>
                  </a:extLst>
                </p:cNvPr>
                <p:cNvPicPr/>
                <p:nvPr/>
              </p:nvPicPr>
              <p:blipFill>
                <a:blip r:embed="rId132"/>
                <a:stretch>
                  <a:fillRect/>
                </a:stretch>
              </p:blipFill>
              <p:spPr>
                <a:xfrm>
                  <a:off x="5026942" y="4782436"/>
                  <a:ext cx="3794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6" name="Freihand 135">
                  <a:extLst>
                    <a:ext uri="{FF2B5EF4-FFF2-40B4-BE49-F238E27FC236}">
                      <a16:creationId xmlns:a16="http://schemas.microsoft.com/office/drawing/2014/main" id="{698B3EA9-5CEA-A92E-7F60-355F5915E819}"/>
                    </a:ext>
                  </a:extLst>
                </p14:cNvPr>
                <p14:cNvContentPartPr/>
                <p14:nvPr/>
              </p14:nvContentPartPr>
              <p14:xfrm>
                <a:off x="5389462" y="4800076"/>
                <a:ext cx="24120" cy="55440"/>
              </p14:xfrm>
            </p:contentPart>
          </mc:Choice>
          <mc:Fallback>
            <p:pic>
              <p:nvPicPr>
                <p:cNvPr id="136" name="Freihand 135">
                  <a:extLst>
                    <a:ext uri="{FF2B5EF4-FFF2-40B4-BE49-F238E27FC236}">
                      <a16:creationId xmlns:a16="http://schemas.microsoft.com/office/drawing/2014/main" id="{698B3EA9-5CEA-A92E-7F60-355F5915E819}"/>
                    </a:ext>
                  </a:extLst>
                </p:cNvPr>
                <p:cNvPicPr/>
                <p:nvPr/>
              </p:nvPicPr>
              <p:blipFill>
                <a:blip r:embed="rId134"/>
                <a:stretch>
                  <a:fillRect/>
                </a:stretch>
              </p:blipFill>
              <p:spPr>
                <a:xfrm>
                  <a:off x="5380462" y="4791076"/>
                  <a:ext cx="41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7" name="Freihand 136">
                  <a:extLst>
                    <a:ext uri="{FF2B5EF4-FFF2-40B4-BE49-F238E27FC236}">
                      <a16:creationId xmlns:a16="http://schemas.microsoft.com/office/drawing/2014/main" id="{1E729B17-29C6-20B4-2C6C-76F804D8F4F0}"/>
                    </a:ext>
                  </a:extLst>
                </p14:cNvPr>
                <p14:cNvContentPartPr/>
                <p14:nvPr/>
              </p14:nvContentPartPr>
              <p14:xfrm>
                <a:off x="5430142" y="4867036"/>
                <a:ext cx="173520" cy="79560"/>
              </p14:xfrm>
            </p:contentPart>
          </mc:Choice>
          <mc:Fallback>
            <p:pic>
              <p:nvPicPr>
                <p:cNvPr id="137" name="Freihand 136">
                  <a:extLst>
                    <a:ext uri="{FF2B5EF4-FFF2-40B4-BE49-F238E27FC236}">
                      <a16:creationId xmlns:a16="http://schemas.microsoft.com/office/drawing/2014/main" id="{1E729B17-29C6-20B4-2C6C-76F804D8F4F0}"/>
                    </a:ext>
                  </a:extLst>
                </p:cNvPr>
                <p:cNvPicPr/>
                <p:nvPr/>
              </p:nvPicPr>
              <p:blipFill>
                <a:blip r:embed="rId136"/>
                <a:stretch>
                  <a:fillRect/>
                </a:stretch>
              </p:blipFill>
              <p:spPr>
                <a:xfrm>
                  <a:off x="5421502" y="4858036"/>
                  <a:ext cx="191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8" name="Freihand 137">
                  <a:extLst>
                    <a:ext uri="{FF2B5EF4-FFF2-40B4-BE49-F238E27FC236}">
                      <a16:creationId xmlns:a16="http://schemas.microsoft.com/office/drawing/2014/main" id="{95CC1A25-3BA5-768A-F204-54A9E52ABBBB}"/>
                    </a:ext>
                  </a:extLst>
                </p14:cNvPr>
                <p14:cNvContentPartPr/>
                <p14:nvPr/>
              </p14:nvContentPartPr>
              <p14:xfrm>
                <a:off x="5640022" y="4764076"/>
                <a:ext cx="267480" cy="182160"/>
              </p14:xfrm>
            </p:contentPart>
          </mc:Choice>
          <mc:Fallback>
            <p:pic>
              <p:nvPicPr>
                <p:cNvPr id="138" name="Freihand 137">
                  <a:extLst>
                    <a:ext uri="{FF2B5EF4-FFF2-40B4-BE49-F238E27FC236}">
                      <a16:creationId xmlns:a16="http://schemas.microsoft.com/office/drawing/2014/main" id="{95CC1A25-3BA5-768A-F204-54A9E52ABBBB}"/>
                    </a:ext>
                  </a:extLst>
                </p:cNvPr>
                <p:cNvPicPr/>
                <p:nvPr/>
              </p:nvPicPr>
              <p:blipFill>
                <a:blip r:embed="rId138"/>
                <a:stretch>
                  <a:fillRect/>
                </a:stretch>
              </p:blipFill>
              <p:spPr>
                <a:xfrm>
                  <a:off x="5631382" y="4755076"/>
                  <a:ext cx="2851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9" name="Freihand 138">
                  <a:extLst>
                    <a:ext uri="{FF2B5EF4-FFF2-40B4-BE49-F238E27FC236}">
                      <a16:creationId xmlns:a16="http://schemas.microsoft.com/office/drawing/2014/main" id="{5512B4B1-4044-A0D8-883D-EB8C04D8443A}"/>
                    </a:ext>
                  </a:extLst>
                </p14:cNvPr>
                <p14:cNvContentPartPr/>
                <p14:nvPr/>
              </p14:nvContentPartPr>
              <p14:xfrm>
                <a:off x="5952502" y="4845796"/>
                <a:ext cx="113760" cy="139680"/>
              </p14:xfrm>
            </p:contentPart>
          </mc:Choice>
          <mc:Fallback>
            <p:pic>
              <p:nvPicPr>
                <p:cNvPr id="139" name="Freihand 138">
                  <a:extLst>
                    <a:ext uri="{FF2B5EF4-FFF2-40B4-BE49-F238E27FC236}">
                      <a16:creationId xmlns:a16="http://schemas.microsoft.com/office/drawing/2014/main" id="{5512B4B1-4044-A0D8-883D-EB8C04D8443A}"/>
                    </a:ext>
                  </a:extLst>
                </p:cNvPr>
                <p:cNvPicPr/>
                <p:nvPr/>
              </p:nvPicPr>
              <p:blipFill>
                <a:blip r:embed="rId140"/>
                <a:stretch>
                  <a:fillRect/>
                </a:stretch>
              </p:blipFill>
              <p:spPr>
                <a:xfrm>
                  <a:off x="5943862" y="4836796"/>
                  <a:ext cx="131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0" name="Freihand 139">
                  <a:extLst>
                    <a:ext uri="{FF2B5EF4-FFF2-40B4-BE49-F238E27FC236}">
                      <a16:creationId xmlns:a16="http://schemas.microsoft.com/office/drawing/2014/main" id="{E80957AE-2B91-C0AB-A418-674F7F8D81FE}"/>
                    </a:ext>
                  </a:extLst>
                </p14:cNvPr>
                <p14:cNvContentPartPr/>
                <p14:nvPr/>
              </p14:nvContentPartPr>
              <p14:xfrm>
                <a:off x="6120982" y="4778836"/>
                <a:ext cx="850680" cy="203040"/>
              </p14:xfrm>
            </p:contentPart>
          </mc:Choice>
          <mc:Fallback>
            <p:pic>
              <p:nvPicPr>
                <p:cNvPr id="140" name="Freihand 139">
                  <a:extLst>
                    <a:ext uri="{FF2B5EF4-FFF2-40B4-BE49-F238E27FC236}">
                      <a16:creationId xmlns:a16="http://schemas.microsoft.com/office/drawing/2014/main" id="{E80957AE-2B91-C0AB-A418-674F7F8D81FE}"/>
                    </a:ext>
                  </a:extLst>
                </p:cNvPr>
                <p:cNvPicPr/>
                <p:nvPr/>
              </p:nvPicPr>
              <p:blipFill>
                <a:blip r:embed="rId142"/>
                <a:stretch>
                  <a:fillRect/>
                </a:stretch>
              </p:blipFill>
              <p:spPr>
                <a:xfrm>
                  <a:off x="6112342" y="4770196"/>
                  <a:ext cx="8683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1" name="Freihand 140">
                  <a:extLst>
                    <a:ext uri="{FF2B5EF4-FFF2-40B4-BE49-F238E27FC236}">
                      <a16:creationId xmlns:a16="http://schemas.microsoft.com/office/drawing/2014/main" id="{BEBCE2AD-ED93-5EB6-4866-915E03A1DCF2}"/>
                    </a:ext>
                  </a:extLst>
                </p14:cNvPr>
                <p14:cNvContentPartPr/>
                <p14:nvPr/>
              </p14:nvContentPartPr>
              <p14:xfrm>
                <a:off x="6978502" y="4779196"/>
                <a:ext cx="30240" cy="59760"/>
              </p14:xfrm>
            </p:contentPart>
          </mc:Choice>
          <mc:Fallback>
            <p:pic>
              <p:nvPicPr>
                <p:cNvPr id="141" name="Freihand 140">
                  <a:extLst>
                    <a:ext uri="{FF2B5EF4-FFF2-40B4-BE49-F238E27FC236}">
                      <a16:creationId xmlns:a16="http://schemas.microsoft.com/office/drawing/2014/main" id="{BEBCE2AD-ED93-5EB6-4866-915E03A1DCF2}"/>
                    </a:ext>
                  </a:extLst>
                </p:cNvPr>
                <p:cNvPicPr/>
                <p:nvPr/>
              </p:nvPicPr>
              <p:blipFill>
                <a:blip r:embed="rId144"/>
                <a:stretch>
                  <a:fillRect/>
                </a:stretch>
              </p:blipFill>
              <p:spPr>
                <a:xfrm>
                  <a:off x="6969862" y="4770556"/>
                  <a:ext cx="47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2" name="Freihand 141">
                  <a:extLst>
                    <a:ext uri="{FF2B5EF4-FFF2-40B4-BE49-F238E27FC236}">
                      <a16:creationId xmlns:a16="http://schemas.microsoft.com/office/drawing/2014/main" id="{893B3096-E54D-C034-C61B-60495E3C0154}"/>
                    </a:ext>
                  </a:extLst>
                </p14:cNvPr>
                <p14:cNvContentPartPr/>
                <p14:nvPr/>
              </p14:nvContentPartPr>
              <p14:xfrm>
                <a:off x="7029622" y="4771996"/>
                <a:ext cx="483120" cy="194400"/>
              </p14:xfrm>
            </p:contentPart>
          </mc:Choice>
          <mc:Fallback>
            <p:pic>
              <p:nvPicPr>
                <p:cNvPr id="142" name="Freihand 141">
                  <a:extLst>
                    <a:ext uri="{FF2B5EF4-FFF2-40B4-BE49-F238E27FC236}">
                      <a16:creationId xmlns:a16="http://schemas.microsoft.com/office/drawing/2014/main" id="{893B3096-E54D-C034-C61B-60495E3C0154}"/>
                    </a:ext>
                  </a:extLst>
                </p:cNvPr>
                <p:cNvPicPr/>
                <p:nvPr/>
              </p:nvPicPr>
              <p:blipFill>
                <a:blip r:embed="rId146"/>
                <a:stretch>
                  <a:fillRect/>
                </a:stretch>
              </p:blipFill>
              <p:spPr>
                <a:xfrm>
                  <a:off x="7020982" y="4762996"/>
                  <a:ext cx="5007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4" name="Freihand 143">
                  <a:extLst>
                    <a:ext uri="{FF2B5EF4-FFF2-40B4-BE49-F238E27FC236}">
                      <a16:creationId xmlns:a16="http://schemas.microsoft.com/office/drawing/2014/main" id="{FA15AE5C-11FE-7900-4688-7D917E78CF18}"/>
                    </a:ext>
                  </a:extLst>
                </p14:cNvPr>
                <p14:cNvContentPartPr/>
                <p14:nvPr/>
              </p14:nvContentPartPr>
              <p14:xfrm>
                <a:off x="310582" y="5337916"/>
                <a:ext cx="7560" cy="164520"/>
              </p14:xfrm>
            </p:contentPart>
          </mc:Choice>
          <mc:Fallback>
            <p:pic>
              <p:nvPicPr>
                <p:cNvPr id="144" name="Freihand 143">
                  <a:extLst>
                    <a:ext uri="{FF2B5EF4-FFF2-40B4-BE49-F238E27FC236}">
                      <a16:creationId xmlns:a16="http://schemas.microsoft.com/office/drawing/2014/main" id="{FA15AE5C-11FE-7900-4688-7D917E78CF18}"/>
                    </a:ext>
                  </a:extLst>
                </p:cNvPr>
                <p:cNvPicPr/>
                <p:nvPr/>
              </p:nvPicPr>
              <p:blipFill>
                <a:blip r:embed="rId148"/>
                <a:stretch>
                  <a:fillRect/>
                </a:stretch>
              </p:blipFill>
              <p:spPr>
                <a:xfrm>
                  <a:off x="301582" y="5328916"/>
                  <a:ext cx="252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5" name="Freihand 144">
                  <a:extLst>
                    <a:ext uri="{FF2B5EF4-FFF2-40B4-BE49-F238E27FC236}">
                      <a16:creationId xmlns:a16="http://schemas.microsoft.com/office/drawing/2014/main" id="{5CB3EA07-39C5-47F1-6451-C362F9DF98DF}"/>
                    </a:ext>
                  </a:extLst>
                </p14:cNvPr>
                <p14:cNvContentPartPr/>
                <p14:nvPr/>
              </p14:nvContentPartPr>
              <p14:xfrm>
                <a:off x="300142" y="5326036"/>
                <a:ext cx="196560" cy="112320"/>
              </p14:xfrm>
            </p:contentPart>
          </mc:Choice>
          <mc:Fallback>
            <p:pic>
              <p:nvPicPr>
                <p:cNvPr id="145" name="Freihand 144">
                  <a:extLst>
                    <a:ext uri="{FF2B5EF4-FFF2-40B4-BE49-F238E27FC236}">
                      <a16:creationId xmlns:a16="http://schemas.microsoft.com/office/drawing/2014/main" id="{5CB3EA07-39C5-47F1-6451-C362F9DF98DF}"/>
                    </a:ext>
                  </a:extLst>
                </p:cNvPr>
                <p:cNvPicPr/>
                <p:nvPr/>
              </p:nvPicPr>
              <p:blipFill>
                <a:blip r:embed="rId150"/>
                <a:stretch>
                  <a:fillRect/>
                </a:stretch>
              </p:blipFill>
              <p:spPr>
                <a:xfrm>
                  <a:off x="291502" y="5317396"/>
                  <a:ext cx="214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6" name="Freihand 145">
                  <a:extLst>
                    <a:ext uri="{FF2B5EF4-FFF2-40B4-BE49-F238E27FC236}">
                      <a16:creationId xmlns:a16="http://schemas.microsoft.com/office/drawing/2014/main" id="{A894BC6F-918A-CD77-CE58-66B37B1015E6}"/>
                    </a:ext>
                  </a:extLst>
                </p14:cNvPr>
                <p14:cNvContentPartPr/>
                <p14:nvPr/>
              </p14:nvContentPartPr>
              <p14:xfrm>
                <a:off x="338302" y="5495596"/>
                <a:ext cx="145800" cy="50040"/>
              </p14:xfrm>
            </p:contentPart>
          </mc:Choice>
          <mc:Fallback>
            <p:pic>
              <p:nvPicPr>
                <p:cNvPr id="146" name="Freihand 145">
                  <a:extLst>
                    <a:ext uri="{FF2B5EF4-FFF2-40B4-BE49-F238E27FC236}">
                      <a16:creationId xmlns:a16="http://schemas.microsoft.com/office/drawing/2014/main" id="{A894BC6F-918A-CD77-CE58-66B37B1015E6}"/>
                    </a:ext>
                  </a:extLst>
                </p:cNvPr>
                <p:cNvPicPr/>
                <p:nvPr/>
              </p:nvPicPr>
              <p:blipFill>
                <a:blip r:embed="rId152"/>
                <a:stretch>
                  <a:fillRect/>
                </a:stretch>
              </p:blipFill>
              <p:spPr>
                <a:xfrm>
                  <a:off x="329662" y="5486596"/>
                  <a:ext cx="163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7" name="Freihand 146">
                  <a:extLst>
                    <a:ext uri="{FF2B5EF4-FFF2-40B4-BE49-F238E27FC236}">
                      <a16:creationId xmlns:a16="http://schemas.microsoft.com/office/drawing/2014/main" id="{97422D27-06AF-6760-2DE1-69571D73802B}"/>
                    </a:ext>
                  </a:extLst>
                </p14:cNvPr>
                <p14:cNvContentPartPr/>
                <p14:nvPr/>
              </p14:nvContentPartPr>
              <p14:xfrm>
                <a:off x="563662" y="5318116"/>
                <a:ext cx="110880" cy="205920"/>
              </p14:xfrm>
            </p:contentPart>
          </mc:Choice>
          <mc:Fallback>
            <p:pic>
              <p:nvPicPr>
                <p:cNvPr id="147" name="Freihand 146">
                  <a:extLst>
                    <a:ext uri="{FF2B5EF4-FFF2-40B4-BE49-F238E27FC236}">
                      <a16:creationId xmlns:a16="http://schemas.microsoft.com/office/drawing/2014/main" id="{97422D27-06AF-6760-2DE1-69571D73802B}"/>
                    </a:ext>
                  </a:extLst>
                </p:cNvPr>
                <p:cNvPicPr/>
                <p:nvPr/>
              </p:nvPicPr>
              <p:blipFill>
                <a:blip r:embed="rId154"/>
                <a:stretch>
                  <a:fillRect/>
                </a:stretch>
              </p:blipFill>
              <p:spPr>
                <a:xfrm>
                  <a:off x="555022" y="5309116"/>
                  <a:ext cx="1285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8" name="Freihand 147">
                  <a:extLst>
                    <a:ext uri="{FF2B5EF4-FFF2-40B4-BE49-F238E27FC236}">
                      <a16:creationId xmlns:a16="http://schemas.microsoft.com/office/drawing/2014/main" id="{0C9F2298-B936-D579-418A-7B85F7C09074}"/>
                    </a:ext>
                  </a:extLst>
                </p14:cNvPr>
                <p14:cNvContentPartPr/>
                <p14:nvPr/>
              </p14:nvContentPartPr>
              <p14:xfrm>
                <a:off x="722062" y="5389036"/>
                <a:ext cx="257040" cy="120240"/>
              </p14:xfrm>
            </p:contentPart>
          </mc:Choice>
          <mc:Fallback>
            <p:pic>
              <p:nvPicPr>
                <p:cNvPr id="148" name="Freihand 147">
                  <a:extLst>
                    <a:ext uri="{FF2B5EF4-FFF2-40B4-BE49-F238E27FC236}">
                      <a16:creationId xmlns:a16="http://schemas.microsoft.com/office/drawing/2014/main" id="{0C9F2298-B936-D579-418A-7B85F7C09074}"/>
                    </a:ext>
                  </a:extLst>
                </p:cNvPr>
                <p:cNvPicPr/>
                <p:nvPr/>
              </p:nvPicPr>
              <p:blipFill>
                <a:blip r:embed="rId156"/>
                <a:stretch>
                  <a:fillRect/>
                </a:stretch>
              </p:blipFill>
              <p:spPr>
                <a:xfrm>
                  <a:off x="713422" y="5380396"/>
                  <a:ext cx="2746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51" name="Freihand 150">
                  <a:extLst>
                    <a:ext uri="{FF2B5EF4-FFF2-40B4-BE49-F238E27FC236}">
                      <a16:creationId xmlns:a16="http://schemas.microsoft.com/office/drawing/2014/main" id="{446D84B0-56A6-2972-5C08-A5C5096A8DF7}"/>
                    </a:ext>
                  </a:extLst>
                </p14:cNvPr>
                <p14:cNvContentPartPr/>
                <p14:nvPr/>
              </p14:nvContentPartPr>
              <p14:xfrm>
                <a:off x="1024462" y="5354476"/>
                <a:ext cx="168480" cy="164880"/>
              </p14:xfrm>
            </p:contentPart>
          </mc:Choice>
          <mc:Fallback>
            <p:pic>
              <p:nvPicPr>
                <p:cNvPr id="151" name="Freihand 150">
                  <a:extLst>
                    <a:ext uri="{FF2B5EF4-FFF2-40B4-BE49-F238E27FC236}">
                      <a16:creationId xmlns:a16="http://schemas.microsoft.com/office/drawing/2014/main" id="{446D84B0-56A6-2972-5C08-A5C5096A8DF7}"/>
                    </a:ext>
                  </a:extLst>
                </p:cNvPr>
                <p:cNvPicPr/>
                <p:nvPr/>
              </p:nvPicPr>
              <p:blipFill>
                <a:blip r:embed="rId158"/>
                <a:stretch>
                  <a:fillRect/>
                </a:stretch>
              </p:blipFill>
              <p:spPr>
                <a:xfrm>
                  <a:off x="1015822" y="5345836"/>
                  <a:ext cx="186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53" name="Freihand 152">
                  <a:extLst>
                    <a:ext uri="{FF2B5EF4-FFF2-40B4-BE49-F238E27FC236}">
                      <a16:creationId xmlns:a16="http://schemas.microsoft.com/office/drawing/2014/main" id="{47396308-D600-656A-0148-D612A89A3F9A}"/>
                    </a:ext>
                  </a:extLst>
                </p14:cNvPr>
                <p14:cNvContentPartPr/>
                <p14:nvPr/>
              </p14:nvContentPartPr>
              <p14:xfrm>
                <a:off x="1464742" y="5244676"/>
                <a:ext cx="627840" cy="288000"/>
              </p14:xfrm>
            </p:contentPart>
          </mc:Choice>
          <mc:Fallback>
            <p:pic>
              <p:nvPicPr>
                <p:cNvPr id="153" name="Freihand 152">
                  <a:extLst>
                    <a:ext uri="{FF2B5EF4-FFF2-40B4-BE49-F238E27FC236}">
                      <a16:creationId xmlns:a16="http://schemas.microsoft.com/office/drawing/2014/main" id="{47396308-D600-656A-0148-D612A89A3F9A}"/>
                    </a:ext>
                  </a:extLst>
                </p:cNvPr>
                <p:cNvPicPr/>
                <p:nvPr/>
              </p:nvPicPr>
              <p:blipFill>
                <a:blip r:embed="rId160"/>
                <a:stretch>
                  <a:fillRect/>
                </a:stretch>
              </p:blipFill>
              <p:spPr>
                <a:xfrm>
                  <a:off x="1456102" y="5236036"/>
                  <a:ext cx="64548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54" name="Freihand 153">
                  <a:extLst>
                    <a:ext uri="{FF2B5EF4-FFF2-40B4-BE49-F238E27FC236}">
                      <a16:creationId xmlns:a16="http://schemas.microsoft.com/office/drawing/2014/main" id="{DE3318FE-7C81-F5A7-517C-97C0666896EC}"/>
                    </a:ext>
                  </a:extLst>
                </p14:cNvPr>
                <p14:cNvContentPartPr/>
                <p14:nvPr/>
              </p14:nvContentPartPr>
              <p14:xfrm>
                <a:off x="2062342" y="5262316"/>
                <a:ext cx="345960" cy="196560"/>
              </p14:xfrm>
            </p:contentPart>
          </mc:Choice>
          <mc:Fallback>
            <p:pic>
              <p:nvPicPr>
                <p:cNvPr id="154" name="Freihand 153">
                  <a:extLst>
                    <a:ext uri="{FF2B5EF4-FFF2-40B4-BE49-F238E27FC236}">
                      <a16:creationId xmlns:a16="http://schemas.microsoft.com/office/drawing/2014/main" id="{DE3318FE-7C81-F5A7-517C-97C0666896EC}"/>
                    </a:ext>
                  </a:extLst>
                </p:cNvPr>
                <p:cNvPicPr/>
                <p:nvPr/>
              </p:nvPicPr>
              <p:blipFill>
                <a:blip r:embed="rId162"/>
                <a:stretch>
                  <a:fillRect/>
                </a:stretch>
              </p:blipFill>
              <p:spPr>
                <a:xfrm>
                  <a:off x="2053702" y="5253316"/>
                  <a:ext cx="3636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55" name="Freihand 154">
                  <a:extLst>
                    <a:ext uri="{FF2B5EF4-FFF2-40B4-BE49-F238E27FC236}">
                      <a16:creationId xmlns:a16="http://schemas.microsoft.com/office/drawing/2014/main" id="{053F5B0E-C315-E2D9-9381-AFDE92598247}"/>
                    </a:ext>
                  </a:extLst>
                </p14:cNvPr>
                <p14:cNvContentPartPr/>
                <p14:nvPr/>
              </p14:nvContentPartPr>
              <p14:xfrm>
                <a:off x="2662102" y="5268436"/>
                <a:ext cx="387720" cy="337680"/>
              </p14:xfrm>
            </p:contentPart>
          </mc:Choice>
          <mc:Fallback>
            <p:pic>
              <p:nvPicPr>
                <p:cNvPr id="155" name="Freihand 154">
                  <a:extLst>
                    <a:ext uri="{FF2B5EF4-FFF2-40B4-BE49-F238E27FC236}">
                      <a16:creationId xmlns:a16="http://schemas.microsoft.com/office/drawing/2014/main" id="{053F5B0E-C315-E2D9-9381-AFDE92598247}"/>
                    </a:ext>
                  </a:extLst>
                </p:cNvPr>
                <p:cNvPicPr/>
                <p:nvPr/>
              </p:nvPicPr>
              <p:blipFill>
                <a:blip r:embed="rId164"/>
                <a:stretch>
                  <a:fillRect/>
                </a:stretch>
              </p:blipFill>
              <p:spPr>
                <a:xfrm>
                  <a:off x="2653462" y="5259436"/>
                  <a:ext cx="40536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56" name="Freihand 155">
                  <a:extLst>
                    <a:ext uri="{FF2B5EF4-FFF2-40B4-BE49-F238E27FC236}">
                      <a16:creationId xmlns:a16="http://schemas.microsoft.com/office/drawing/2014/main" id="{76326E61-261F-7429-1CA3-9E68251C9671}"/>
                    </a:ext>
                  </a:extLst>
                </p14:cNvPr>
                <p14:cNvContentPartPr/>
                <p14:nvPr/>
              </p14:nvContentPartPr>
              <p14:xfrm>
                <a:off x="3242422" y="5268076"/>
                <a:ext cx="213840" cy="114120"/>
              </p14:xfrm>
            </p:contentPart>
          </mc:Choice>
          <mc:Fallback>
            <p:pic>
              <p:nvPicPr>
                <p:cNvPr id="156" name="Freihand 155">
                  <a:extLst>
                    <a:ext uri="{FF2B5EF4-FFF2-40B4-BE49-F238E27FC236}">
                      <a16:creationId xmlns:a16="http://schemas.microsoft.com/office/drawing/2014/main" id="{76326E61-261F-7429-1CA3-9E68251C9671}"/>
                    </a:ext>
                  </a:extLst>
                </p:cNvPr>
                <p:cNvPicPr/>
                <p:nvPr/>
              </p:nvPicPr>
              <p:blipFill>
                <a:blip r:embed="rId166"/>
                <a:stretch>
                  <a:fillRect/>
                </a:stretch>
              </p:blipFill>
              <p:spPr>
                <a:xfrm>
                  <a:off x="3233422" y="5259436"/>
                  <a:ext cx="2314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57" name="Freihand 156">
                  <a:extLst>
                    <a:ext uri="{FF2B5EF4-FFF2-40B4-BE49-F238E27FC236}">
                      <a16:creationId xmlns:a16="http://schemas.microsoft.com/office/drawing/2014/main" id="{89BBCC37-C094-D230-FFA4-76E7F847E86B}"/>
                    </a:ext>
                  </a:extLst>
                </p14:cNvPr>
                <p14:cNvContentPartPr/>
                <p14:nvPr/>
              </p14:nvContentPartPr>
              <p14:xfrm>
                <a:off x="3424942" y="5307676"/>
                <a:ext cx="70560" cy="48240"/>
              </p14:xfrm>
            </p:contentPart>
          </mc:Choice>
          <mc:Fallback>
            <p:pic>
              <p:nvPicPr>
                <p:cNvPr id="157" name="Freihand 156">
                  <a:extLst>
                    <a:ext uri="{FF2B5EF4-FFF2-40B4-BE49-F238E27FC236}">
                      <a16:creationId xmlns:a16="http://schemas.microsoft.com/office/drawing/2014/main" id="{89BBCC37-C094-D230-FFA4-76E7F847E86B}"/>
                    </a:ext>
                  </a:extLst>
                </p:cNvPr>
                <p:cNvPicPr/>
                <p:nvPr/>
              </p:nvPicPr>
              <p:blipFill>
                <a:blip r:embed="rId168"/>
                <a:stretch>
                  <a:fillRect/>
                </a:stretch>
              </p:blipFill>
              <p:spPr>
                <a:xfrm>
                  <a:off x="3415942" y="5299036"/>
                  <a:ext cx="88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58" name="Freihand 157">
                  <a:extLst>
                    <a:ext uri="{FF2B5EF4-FFF2-40B4-BE49-F238E27FC236}">
                      <a16:creationId xmlns:a16="http://schemas.microsoft.com/office/drawing/2014/main" id="{278F4548-39EF-4D8C-C27C-956239C7B394}"/>
                    </a:ext>
                  </a:extLst>
                </p14:cNvPr>
                <p14:cNvContentPartPr/>
                <p14:nvPr/>
              </p14:nvContentPartPr>
              <p14:xfrm>
                <a:off x="3612862" y="5172676"/>
                <a:ext cx="34920" cy="93960"/>
              </p14:xfrm>
            </p:contentPart>
          </mc:Choice>
          <mc:Fallback>
            <p:pic>
              <p:nvPicPr>
                <p:cNvPr id="158" name="Freihand 157">
                  <a:extLst>
                    <a:ext uri="{FF2B5EF4-FFF2-40B4-BE49-F238E27FC236}">
                      <a16:creationId xmlns:a16="http://schemas.microsoft.com/office/drawing/2014/main" id="{278F4548-39EF-4D8C-C27C-956239C7B394}"/>
                    </a:ext>
                  </a:extLst>
                </p:cNvPr>
                <p:cNvPicPr/>
                <p:nvPr/>
              </p:nvPicPr>
              <p:blipFill>
                <a:blip r:embed="rId170"/>
                <a:stretch>
                  <a:fillRect/>
                </a:stretch>
              </p:blipFill>
              <p:spPr>
                <a:xfrm>
                  <a:off x="3603862" y="5163676"/>
                  <a:ext cx="52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9" name="Freihand 158">
                  <a:extLst>
                    <a:ext uri="{FF2B5EF4-FFF2-40B4-BE49-F238E27FC236}">
                      <a16:creationId xmlns:a16="http://schemas.microsoft.com/office/drawing/2014/main" id="{08E7008E-8D6D-8740-D1CE-5A8928207226}"/>
                    </a:ext>
                  </a:extLst>
                </p14:cNvPr>
                <p14:cNvContentPartPr/>
                <p14:nvPr/>
              </p14:nvContentPartPr>
              <p14:xfrm>
                <a:off x="3578662" y="5171236"/>
                <a:ext cx="90360" cy="188280"/>
              </p14:xfrm>
            </p:contentPart>
          </mc:Choice>
          <mc:Fallback>
            <p:pic>
              <p:nvPicPr>
                <p:cNvPr id="159" name="Freihand 158">
                  <a:extLst>
                    <a:ext uri="{FF2B5EF4-FFF2-40B4-BE49-F238E27FC236}">
                      <a16:creationId xmlns:a16="http://schemas.microsoft.com/office/drawing/2014/main" id="{08E7008E-8D6D-8740-D1CE-5A8928207226}"/>
                    </a:ext>
                  </a:extLst>
                </p:cNvPr>
                <p:cNvPicPr/>
                <p:nvPr/>
              </p:nvPicPr>
              <p:blipFill>
                <a:blip r:embed="rId172"/>
                <a:stretch>
                  <a:fillRect/>
                </a:stretch>
              </p:blipFill>
              <p:spPr>
                <a:xfrm>
                  <a:off x="3569662" y="5162236"/>
                  <a:ext cx="1080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60" name="Freihand 159">
                  <a:extLst>
                    <a:ext uri="{FF2B5EF4-FFF2-40B4-BE49-F238E27FC236}">
                      <a16:creationId xmlns:a16="http://schemas.microsoft.com/office/drawing/2014/main" id="{AC6673FA-CD7F-858B-1B04-C2409F15A81C}"/>
                    </a:ext>
                  </a:extLst>
                </p14:cNvPr>
                <p14:cNvContentPartPr/>
                <p14:nvPr/>
              </p14:nvContentPartPr>
              <p14:xfrm>
                <a:off x="3251062" y="5166196"/>
                <a:ext cx="171720" cy="245880"/>
              </p14:xfrm>
            </p:contentPart>
          </mc:Choice>
          <mc:Fallback>
            <p:pic>
              <p:nvPicPr>
                <p:cNvPr id="160" name="Freihand 159">
                  <a:extLst>
                    <a:ext uri="{FF2B5EF4-FFF2-40B4-BE49-F238E27FC236}">
                      <a16:creationId xmlns:a16="http://schemas.microsoft.com/office/drawing/2014/main" id="{AC6673FA-CD7F-858B-1B04-C2409F15A81C}"/>
                    </a:ext>
                  </a:extLst>
                </p:cNvPr>
                <p:cNvPicPr/>
                <p:nvPr/>
              </p:nvPicPr>
              <p:blipFill>
                <a:blip r:embed="rId174"/>
                <a:stretch>
                  <a:fillRect/>
                </a:stretch>
              </p:blipFill>
              <p:spPr>
                <a:xfrm>
                  <a:off x="3242422" y="5157196"/>
                  <a:ext cx="1893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61" name="Freihand 160">
                  <a:extLst>
                    <a:ext uri="{FF2B5EF4-FFF2-40B4-BE49-F238E27FC236}">
                      <a16:creationId xmlns:a16="http://schemas.microsoft.com/office/drawing/2014/main" id="{D600266A-981A-92EE-BBA2-5E2D1DD26967}"/>
                    </a:ext>
                  </a:extLst>
                </p14:cNvPr>
                <p14:cNvContentPartPr/>
                <p14:nvPr/>
              </p14:nvContentPartPr>
              <p14:xfrm>
                <a:off x="3698542" y="5251516"/>
                <a:ext cx="119880" cy="111600"/>
              </p14:xfrm>
            </p:contentPart>
          </mc:Choice>
          <mc:Fallback>
            <p:pic>
              <p:nvPicPr>
                <p:cNvPr id="161" name="Freihand 160">
                  <a:extLst>
                    <a:ext uri="{FF2B5EF4-FFF2-40B4-BE49-F238E27FC236}">
                      <a16:creationId xmlns:a16="http://schemas.microsoft.com/office/drawing/2014/main" id="{D600266A-981A-92EE-BBA2-5E2D1DD26967}"/>
                    </a:ext>
                  </a:extLst>
                </p:cNvPr>
                <p:cNvPicPr/>
                <p:nvPr/>
              </p:nvPicPr>
              <p:blipFill>
                <a:blip r:embed="rId176"/>
                <a:stretch>
                  <a:fillRect/>
                </a:stretch>
              </p:blipFill>
              <p:spPr>
                <a:xfrm>
                  <a:off x="3689902" y="5242516"/>
                  <a:ext cx="137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62" name="Freihand 161">
                  <a:extLst>
                    <a:ext uri="{FF2B5EF4-FFF2-40B4-BE49-F238E27FC236}">
                      <a16:creationId xmlns:a16="http://schemas.microsoft.com/office/drawing/2014/main" id="{0254E88F-C70F-1E9F-BD8A-4D8F653072E8}"/>
                    </a:ext>
                  </a:extLst>
                </p14:cNvPr>
                <p14:cNvContentPartPr/>
                <p14:nvPr/>
              </p14:nvContentPartPr>
              <p14:xfrm>
                <a:off x="3847222" y="5136316"/>
                <a:ext cx="245160" cy="251280"/>
              </p14:xfrm>
            </p:contentPart>
          </mc:Choice>
          <mc:Fallback>
            <p:pic>
              <p:nvPicPr>
                <p:cNvPr id="162" name="Freihand 161">
                  <a:extLst>
                    <a:ext uri="{FF2B5EF4-FFF2-40B4-BE49-F238E27FC236}">
                      <a16:creationId xmlns:a16="http://schemas.microsoft.com/office/drawing/2014/main" id="{0254E88F-C70F-1E9F-BD8A-4D8F653072E8}"/>
                    </a:ext>
                  </a:extLst>
                </p:cNvPr>
                <p:cNvPicPr/>
                <p:nvPr/>
              </p:nvPicPr>
              <p:blipFill>
                <a:blip r:embed="rId178"/>
                <a:stretch>
                  <a:fillRect/>
                </a:stretch>
              </p:blipFill>
              <p:spPr>
                <a:xfrm>
                  <a:off x="3838582" y="5127676"/>
                  <a:ext cx="2628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63" name="Freihand 162">
                  <a:extLst>
                    <a:ext uri="{FF2B5EF4-FFF2-40B4-BE49-F238E27FC236}">
                      <a16:creationId xmlns:a16="http://schemas.microsoft.com/office/drawing/2014/main" id="{E53D650E-6943-0F82-5BCF-40D842280F8E}"/>
                    </a:ext>
                  </a:extLst>
                </p14:cNvPr>
                <p14:cNvContentPartPr/>
                <p14:nvPr/>
              </p14:nvContentPartPr>
              <p14:xfrm>
                <a:off x="4108942" y="5265556"/>
                <a:ext cx="190800" cy="99720"/>
              </p14:xfrm>
            </p:contentPart>
          </mc:Choice>
          <mc:Fallback>
            <p:pic>
              <p:nvPicPr>
                <p:cNvPr id="163" name="Freihand 162">
                  <a:extLst>
                    <a:ext uri="{FF2B5EF4-FFF2-40B4-BE49-F238E27FC236}">
                      <a16:creationId xmlns:a16="http://schemas.microsoft.com/office/drawing/2014/main" id="{E53D650E-6943-0F82-5BCF-40D842280F8E}"/>
                    </a:ext>
                  </a:extLst>
                </p:cNvPr>
                <p:cNvPicPr/>
                <p:nvPr/>
              </p:nvPicPr>
              <p:blipFill>
                <a:blip r:embed="rId180"/>
                <a:stretch>
                  <a:fillRect/>
                </a:stretch>
              </p:blipFill>
              <p:spPr>
                <a:xfrm>
                  <a:off x="4099942" y="5256556"/>
                  <a:ext cx="208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5" name="Freihand 164">
                  <a:extLst>
                    <a:ext uri="{FF2B5EF4-FFF2-40B4-BE49-F238E27FC236}">
                      <a16:creationId xmlns:a16="http://schemas.microsoft.com/office/drawing/2014/main" id="{BEAE2AD6-14B3-4C99-3BEA-BB323F8106E3}"/>
                    </a:ext>
                  </a:extLst>
                </p14:cNvPr>
                <p14:cNvContentPartPr/>
                <p14:nvPr/>
              </p14:nvContentPartPr>
              <p14:xfrm>
                <a:off x="4291102" y="5188876"/>
                <a:ext cx="770040" cy="336600"/>
              </p14:xfrm>
            </p:contentPart>
          </mc:Choice>
          <mc:Fallback>
            <p:pic>
              <p:nvPicPr>
                <p:cNvPr id="165" name="Freihand 164">
                  <a:extLst>
                    <a:ext uri="{FF2B5EF4-FFF2-40B4-BE49-F238E27FC236}">
                      <a16:creationId xmlns:a16="http://schemas.microsoft.com/office/drawing/2014/main" id="{BEAE2AD6-14B3-4C99-3BEA-BB323F8106E3}"/>
                    </a:ext>
                  </a:extLst>
                </p:cNvPr>
                <p:cNvPicPr/>
                <p:nvPr/>
              </p:nvPicPr>
              <p:blipFill>
                <a:blip r:embed="rId182"/>
                <a:stretch>
                  <a:fillRect/>
                </a:stretch>
              </p:blipFill>
              <p:spPr>
                <a:xfrm>
                  <a:off x="4282462" y="5180236"/>
                  <a:ext cx="78768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7" name="Freihand 166">
                  <a:extLst>
                    <a:ext uri="{FF2B5EF4-FFF2-40B4-BE49-F238E27FC236}">
                      <a16:creationId xmlns:a16="http://schemas.microsoft.com/office/drawing/2014/main" id="{DEEF019C-765B-8CE7-D4AA-B3068553AB7E}"/>
                    </a:ext>
                  </a:extLst>
                </p14:cNvPr>
                <p14:cNvContentPartPr/>
                <p14:nvPr/>
              </p14:nvContentPartPr>
              <p14:xfrm>
                <a:off x="5271742" y="5222716"/>
                <a:ext cx="352440" cy="268560"/>
              </p14:xfrm>
            </p:contentPart>
          </mc:Choice>
          <mc:Fallback>
            <p:pic>
              <p:nvPicPr>
                <p:cNvPr id="167" name="Freihand 166">
                  <a:extLst>
                    <a:ext uri="{FF2B5EF4-FFF2-40B4-BE49-F238E27FC236}">
                      <a16:creationId xmlns:a16="http://schemas.microsoft.com/office/drawing/2014/main" id="{DEEF019C-765B-8CE7-D4AA-B3068553AB7E}"/>
                    </a:ext>
                  </a:extLst>
                </p:cNvPr>
                <p:cNvPicPr/>
                <p:nvPr/>
              </p:nvPicPr>
              <p:blipFill>
                <a:blip r:embed="rId184"/>
                <a:stretch>
                  <a:fillRect/>
                </a:stretch>
              </p:blipFill>
              <p:spPr>
                <a:xfrm>
                  <a:off x="5263102" y="5214076"/>
                  <a:ext cx="3700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8" name="Freihand 167">
                  <a:extLst>
                    <a:ext uri="{FF2B5EF4-FFF2-40B4-BE49-F238E27FC236}">
                      <a16:creationId xmlns:a16="http://schemas.microsoft.com/office/drawing/2014/main" id="{0C07B1BA-3F50-1D6C-4904-5B80EF716285}"/>
                    </a:ext>
                  </a:extLst>
                </p14:cNvPr>
                <p14:cNvContentPartPr/>
                <p14:nvPr/>
              </p14:nvContentPartPr>
              <p14:xfrm>
                <a:off x="5848462" y="5227396"/>
                <a:ext cx="531360" cy="256320"/>
              </p14:xfrm>
            </p:contentPart>
          </mc:Choice>
          <mc:Fallback>
            <p:pic>
              <p:nvPicPr>
                <p:cNvPr id="168" name="Freihand 167">
                  <a:extLst>
                    <a:ext uri="{FF2B5EF4-FFF2-40B4-BE49-F238E27FC236}">
                      <a16:creationId xmlns:a16="http://schemas.microsoft.com/office/drawing/2014/main" id="{0C07B1BA-3F50-1D6C-4904-5B80EF716285}"/>
                    </a:ext>
                  </a:extLst>
                </p:cNvPr>
                <p:cNvPicPr/>
                <p:nvPr/>
              </p:nvPicPr>
              <p:blipFill>
                <a:blip r:embed="rId186"/>
                <a:stretch>
                  <a:fillRect/>
                </a:stretch>
              </p:blipFill>
              <p:spPr>
                <a:xfrm>
                  <a:off x="5839822" y="5218396"/>
                  <a:ext cx="5490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69" name="Freihand 168">
                  <a:extLst>
                    <a:ext uri="{FF2B5EF4-FFF2-40B4-BE49-F238E27FC236}">
                      <a16:creationId xmlns:a16="http://schemas.microsoft.com/office/drawing/2014/main" id="{F79F9017-13DC-6949-B68B-786F4B8F8A41}"/>
                    </a:ext>
                  </a:extLst>
                </p14:cNvPr>
                <p14:cNvContentPartPr/>
                <p14:nvPr/>
              </p14:nvContentPartPr>
              <p14:xfrm>
                <a:off x="6413302" y="5215876"/>
                <a:ext cx="262440" cy="100800"/>
              </p14:xfrm>
            </p:contentPart>
          </mc:Choice>
          <mc:Fallback>
            <p:pic>
              <p:nvPicPr>
                <p:cNvPr id="169" name="Freihand 168">
                  <a:extLst>
                    <a:ext uri="{FF2B5EF4-FFF2-40B4-BE49-F238E27FC236}">
                      <a16:creationId xmlns:a16="http://schemas.microsoft.com/office/drawing/2014/main" id="{F79F9017-13DC-6949-B68B-786F4B8F8A41}"/>
                    </a:ext>
                  </a:extLst>
                </p:cNvPr>
                <p:cNvPicPr/>
                <p:nvPr/>
              </p:nvPicPr>
              <p:blipFill>
                <a:blip r:embed="rId188"/>
                <a:stretch>
                  <a:fillRect/>
                </a:stretch>
              </p:blipFill>
              <p:spPr>
                <a:xfrm>
                  <a:off x="6404302" y="5206876"/>
                  <a:ext cx="2800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70" name="Freihand 169">
                  <a:extLst>
                    <a:ext uri="{FF2B5EF4-FFF2-40B4-BE49-F238E27FC236}">
                      <a16:creationId xmlns:a16="http://schemas.microsoft.com/office/drawing/2014/main" id="{EC017EA8-23F4-D217-F90B-A09C5B23482D}"/>
                    </a:ext>
                  </a:extLst>
                </p14:cNvPr>
                <p14:cNvContentPartPr/>
                <p14:nvPr/>
              </p14:nvContentPartPr>
              <p14:xfrm>
                <a:off x="6699142" y="5144596"/>
                <a:ext cx="522360" cy="150120"/>
              </p14:xfrm>
            </p:contentPart>
          </mc:Choice>
          <mc:Fallback>
            <p:pic>
              <p:nvPicPr>
                <p:cNvPr id="170" name="Freihand 169">
                  <a:extLst>
                    <a:ext uri="{FF2B5EF4-FFF2-40B4-BE49-F238E27FC236}">
                      <a16:creationId xmlns:a16="http://schemas.microsoft.com/office/drawing/2014/main" id="{EC017EA8-23F4-D217-F90B-A09C5B23482D}"/>
                    </a:ext>
                  </a:extLst>
                </p:cNvPr>
                <p:cNvPicPr/>
                <p:nvPr/>
              </p:nvPicPr>
              <p:blipFill>
                <a:blip r:embed="rId190"/>
                <a:stretch>
                  <a:fillRect/>
                </a:stretch>
              </p:blipFill>
              <p:spPr>
                <a:xfrm>
                  <a:off x="6690142" y="5135596"/>
                  <a:ext cx="540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71" name="Freihand 170">
                  <a:extLst>
                    <a:ext uri="{FF2B5EF4-FFF2-40B4-BE49-F238E27FC236}">
                      <a16:creationId xmlns:a16="http://schemas.microsoft.com/office/drawing/2014/main" id="{A53D95EB-6CD4-EF40-924E-BE8CDD3CE867}"/>
                    </a:ext>
                  </a:extLst>
                </p14:cNvPr>
                <p14:cNvContentPartPr/>
                <p14:nvPr/>
              </p14:nvContentPartPr>
              <p14:xfrm>
                <a:off x="7383142" y="5153956"/>
                <a:ext cx="33480" cy="135000"/>
              </p14:xfrm>
            </p:contentPart>
          </mc:Choice>
          <mc:Fallback>
            <p:pic>
              <p:nvPicPr>
                <p:cNvPr id="171" name="Freihand 170">
                  <a:extLst>
                    <a:ext uri="{FF2B5EF4-FFF2-40B4-BE49-F238E27FC236}">
                      <a16:creationId xmlns:a16="http://schemas.microsoft.com/office/drawing/2014/main" id="{A53D95EB-6CD4-EF40-924E-BE8CDD3CE867}"/>
                    </a:ext>
                  </a:extLst>
                </p:cNvPr>
                <p:cNvPicPr/>
                <p:nvPr/>
              </p:nvPicPr>
              <p:blipFill>
                <a:blip r:embed="rId192"/>
                <a:stretch>
                  <a:fillRect/>
                </a:stretch>
              </p:blipFill>
              <p:spPr>
                <a:xfrm>
                  <a:off x="7374502" y="5144956"/>
                  <a:ext cx="51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72" name="Freihand 171">
                  <a:extLst>
                    <a:ext uri="{FF2B5EF4-FFF2-40B4-BE49-F238E27FC236}">
                      <a16:creationId xmlns:a16="http://schemas.microsoft.com/office/drawing/2014/main" id="{0D39FE2D-03BB-E6E3-B152-BD3EBD605959}"/>
                    </a:ext>
                  </a:extLst>
                </p14:cNvPr>
                <p14:cNvContentPartPr/>
                <p14:nvPr/>
              </p14:nvContentPartPr>
              <p14:xfrm>
                <a:off x="7402942" y="5115076"/>
                <a:ext cx="164520" cy="107280"/>
              </p14:xfrm>
            </p:contentPart>
          </mc:Choice>
          <mc:Fallback>
            <p:pic>
              <p:nvPicPr>
                <p:cNvPr id="172" name="Freihand 171">
                  <a:extLst>
                    <a:ext uri="{FF2B5EF4-FFF2-40B4-BE49-F238E27FC236}">
                      <a16:creationId xmlns:a16="http://schemas.microsoft.com/office/drawing/2014/main" id="{0D39FE2D-03BB-E6E3-B152-BD3EBD605959}"/>
                    </a:ext>
                  </a:extLst>
                </p:cNvPr>
                <p:cNvPicPr/>
                <p:nvPr/>
              </p:nvPicPr>
              <p:blipFill>
                <a:blip r:embed="rId194"/>
                <a:stretch>
                  <a:fillRect/>
                </a:stretch>
              </p:blipFill>
              <p:spPr>
                <a:xfrm>
                  <a:off x="7393942" y="5106436"/>
                  <a:ext cx="182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73" name="Freihand 172">
                  <a:extLst>
                    <a:ext uri="{FF2B5EF4-FFF2-40B4-BE49-F238E27FC236}">
                      <a16:creationId xmlns:a16="http://schemas.microsoft.com/office/drawing/2014/main" id="{BC3D6E28-43F7-05FE-82EA-5672BAE24A61}"/>
                    </a:ext>
                  </a:extLst>
                </p14:cNvPr>
                <p14:cNvContentPartPr/>
                <p14:nvPr/>
              </p14:nvContentPartPr>
              <p14:xfrm>
                <a:off x="7405822" y="5227036"/>
                <a:ext cx="169560" cy="77400"/>
              </p14:xfrm>
            </p:contentPart>
          </mc:Choice>
          <mc:Fallback>
            <p:pic>
              <p:nvPicPr>
                <p:cNvPr id="173" name="Freihand 172">
                  <a:extLst>
                    <a:ext uri="{FF2B5EF4-FFF2-40B4-BE49-F238E27FC236}">
                      <a16:creationId xmlns:a16="http://schemas.microsoft.com/office/drawing/2014/main" id="{BC3D6E28-43F7-05FE-82EA-5672BAE24A61}"/>
                    </a:ext>
                  </a:extLst>
                </p:cNvPr>
                <p:cNvPicPr/>
                <p:nvPr/>
              </p:nvPicPr>
              <p:blipFill>
                <a:blip r:embed="rId196"/>
                <a:stretch>
                  <a:fillRect/>
                </a:stretch>
              </p:blipFill>
              <p:spPr>
                <a:xfrm>
                  <a:off x="7397182" y="5218396"/>
                  <a:ext cx="187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74" name="Freihand 173">
                  <a:extLst>
                    <a:ext uri="{FF2B5EF4-FFF2-40B4-BE49-F238E27FC236}">
                      <a16:creationId xmlns:a16="http://schemas.microsoft.com/office/drawing/2014/main" id="{57ABE760-FC5C-D01E-8F20-76E2B06256CE}"/>
                    </a:ext>
                  </a:extLst>
                </p14:cNvPr>
                <p14:cNvContentPartPr/>
                <p14:nvPr/>
              </p14:nvContentPartPr>
              <p14:xfrm>
                <a:off x="7607062" y="5107516"/>
                <a:ext cx="117000" cy="174600"/>
              </p14:xfrm>
            </p:contentPart>
          </mc:Choice>
          <mc:Fallback>
            <p:pic>
              <p:nvPicPr>
                <p:cNvPr id="174" name="Freihand 173">
                  <a:extLst>
                    <a:ext uri="{FF2B5EF4-FFF2-40B4-BE49-F238E27FC236}">
                      <a16:creationId xmlns:a16="http://schemas.microsoft.com/office/drawing/2014/main" id="{57ABE760-FC5C-D01E-8F20-76E2B06256CE}"/>
                    </a:ext>
                  </a:extLst>
                </p:cNvPr>
                <p:cNvPicPr/>
                <p:nvPr/>
              </p:nvPicPr>
              <p:blipFill>
                <a:blip r:embed="rId198"/>
                <a:stretch>
                  <a:fillRect/>
                </a:stretch>
              </p:blipFill>
              <p:spPr>
                <a:xfrm>
                  <a:off x="7598422" y="5098516"/>
                  <a:ext cx="134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75" name="Freihand 174">
                  <a:extLst>
                    <a:ext uri="{FF2B5EF4-FFF2-40B4-BE49-F238E27FC236}">
                      <a16:creationId xmlns:a16="http://schemas.microsoft.com/office/drawing/2014/main" id="{2895A858-DFAD-0795-B9B0-71791DB662F0}"/>
                    </a:ext>
                  </a:extLst>
                </p14:cNvPr>
                <p14:cNvContentPartPr/>
                <p14:nvPr/>
              </p14:nvContentPartPr>
              <p14:xfrm>
                <a:off x="7711822" y="5167636"/>
                <a:ext cx="316080" cy="114480"/>
              </p14:xfrm>
            </p:contentPart>
          </mc:Choice>
          <mc:Fallback>
            <p:pic>
              <p:nvPicPr>
                <p:cNvPr id="175" name="Freihand 174">
                  <a:extLst>
                    <a:ext uri="{FF2B5EF4-FFF2-40B4-BE49-F238E27FC236}">
                      <a16:creationId xmlns:a16="http://schemas.microsoft.com/office/drawing/2014/main" id="{2895A858-DFAD-0795-B9B0-71791DB662F0}"/>
                    </a:ext>
                  </a:extLst>
                </p:cNvPr>
                <p:cNvPicPr/>
                <p:nvPr/>
              </p:nvPicPr>
              <p:blipFill>
                <a:blip r:embed="rId200"/>
                <a:stretch>
                  <a:fillRect/>
                </a:stretch>
              </p:blipFill>
              <p:spPr>
                <a:xfrm>
                  <a:off x="7703182" y="5158996"/>
                  <a:ext cx="333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76" name="Freihand 175">
                  <a:extLst>
                    <a:ext uri="{FF2B5EF4-FFF2-40B4-BE49-F238E27FC236}">
                      <a16:creationId xmlns:a16="http://schemas.microsoft.com/office/drawing/2014/main" id="{B81A3225-DCB2-E015-A97A-569C2A8D64C4}"/>
                    </a:ext>
                  </a:extLst>
                </p14:cNvPr>
                <p14:cNvContentPartPr/>
                <p14:nvPr/>
              </p14:nvContentPartPr>
              <p14:xfrm>
                <a:off x="8061382" y="5194276"/>
                <a:ext cx="128160" cy="88920"/>
              </p14:xfrm>
            </p:contentPart>
          </mc:Choice>
          <mc:Fallback>
            <p:pic>
              <p:nvPicPr>
                <p:cNvPr id="176" name="Freihand 175">
                  <a:extLst>
                    <a:ext uri="{FF2B5EF4-FFF2-40B4-BE49-F238E27FC236}">
                      <a16:creationId xmlns:a16="http://schemas.microsoft.com/office/drawing/2014/main" id="{B81A3225-DCB2-E015-A97A-569C2A8D64C4}"/>
                    </a:ext>
                  </a:extLst>
                </p:cNvPr>
                <p:cNvPicPr/>
                <p:nvPr/>
              </p:nvPicPr>
              <p:blipFill>
                <a:blip r:embed="rId202"/>
                <a:stretch>
                  <a:fillRect/>
                </a:stretch>
              </p:blipFill>
              <p:spPr>
                <a:xfrm>
                  <a:off x="8052742" y="5185276"/>
                  <a:ext cx="1458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77" name="Freihand 176">
                  <a:extLst>
                    <a:ext uri="{FF2B5EF4-FFF2-40B4-BE49-F238E27FC236}">
                      <a16:creationId xmlns:a16="http://schemas.microsoft.com/office/drawing/2014/main" id="{F70A3031-FDE5-2FEB-7D3F-75FC1983D32F}"/>
                    </a:ext>
                  </a:extLst>
                </p14:cNvPr>
                <p14:cNvContentPartPr/>
                <p14:nvPr/>
              </p14:nvContentPartPr>
              <p14:xfrm>
                <a:off x="8265862" y="5026876"/>
                <a:ext cx="113400" cy="279000"/>
              </p14:xfrm>
            </p:contentPart>
          </mc:Choice>
          <mc:Fallback>
            <p:pic>
              <p:nvPicPr>
                <p:cNvPr id="177" name="Freihand 176">
                  <a:extLst>
                    <a:ext uri="{FF2B5EF4-FFF2-40B4-BE49-F238E27FC236}">
                      <a16:creationId xmlns:a16="http://schemas.microsoft.com/office/drawing/2014/main" id="{F70A3031-FDE5-2FEB-7D3F-75FC1983D32F}"/>
                    </a:ext>
                  </a:extLst>
                </p:cNvPr>
                <p:cNvPicPr/>
                <p:nvPr/>
              </p:nvPicPr>
              <p:blipFill>
                <a:blip r:embed="rId204"/>
                <a:stretch>
                  <a:fillRect/>
                </a:stretch>
              </p:blipFill>
              <p:spPr>
                <a:xfrm>
                  <a:off x="8257222" y="5018236"/>
                  <a:ext cx="1310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86" name="Freihand 185">
                  <a:extLst>
                    <a:ext uri="{FF2B5EF4-FFF2-40B4-BE49-F238E27FC236}">
                      <a16:creationId xmlns:a16="http://schemas.microsoft.com/office/drawing/2014/main" id="{323A3A0D-7FF1-5531-E8D5-BAA23E5CC18E}"/>
                    </a:ext>
                  </a:extLst>
                </p14:cNvPr>
                <p14:cNvContentPartPr/>
                <p14:nvPr/>
              </p14:nvContentPartPr>
              <p14:xfrm>
                <a:off x="149302" y="3510556"/>
                <a:ext cx="1712520" cy="1337400"/>
              </p14:xfrm>
            </p:contentPart>
          </mc:Choice>
          <mc:Fallback>
            <p:pic>
              <p:nvPicPr>
                <p:cNvPr id="186" name="Freihand 185">
                  <a:extLst>
                    <a:ext uri="{FF2B5EF4-FFF2-40B4-BE49-F238E27FC236}">
                      <a16:creationId xmlns:a16="http://schemas.microsoft.com/office/drawing/2014/main" id="{323A3A0D-7FF1-5531-E8D5-BAA23E5CC18E}"/>
                    </a:ext>
                  </a:extLst>
                </p:cNvPr>
                <p:cNvPicPr/>
                <p:nvPr/>
              </p:nvPicPr>
              <p:blipFill>
                <a:blip r:embed="rId206"/>
                <a:stretch>
                  <a:fillRect/>
                </a:stretch>
              </p:blipFill>
              <p:spPr>
                <a:xfrm>
                  <a:off x="140302" y="3501556"/>
                  <a:ext cx="1730160" cy="135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7">
            <p14:nvContentPartPr>
              <p14:cNvPr id="209" name="Freihand 208">
                <a:extLst>
                  <a:ext uri="{FF2B5EF4-FFF2-40B4-BE49-F238E27FC236}">
                    <a16:creationId xmlns:a16="http://schemas.microsoft.com/office/drawing/2014/main" id="{A76431B0-CD5A-E8E1-9421-9C8F23853F0D}"/>
                  </a:ext>
                </a:extLst>
              </p14:cNvPr>
              <p14:cNvContentPartPr/>
              <p14:nvPr/>
            </p14:nvContentPartPr>
            <p14:xfrm>
              <a:off x="5280382" y="3325876"/>
              <a:ext cx="3960" cy="25200"/>
            </p14:xfrm>
          </p:contentPart>
        </mc:Choice>
        <mc:Fallback>
          <p:pic>
            <p:nvPicPr>
              <p:cNvPr id="209" name="Freihand 208">
                <a:extLst>
                  <a:ext uri="{FF2B5EF4-FFF2-40B4-BE49-F238E27FC236}">
                    <a16:creationId xmlns:a16="http://schemas.microsoft.com/office/drawing/2014/main" id="{A76431B0-CD5A-E8E1-9421-9C8F23853F0D}"/>
                  </a:ext>
                </a:extLst>
              </p:cNvPr>
              <p:cNvPicPr/>
              <p:nvPr/>
            </p:nvPicPr>
            <p:blipFill>
              <a:blip r:embed="rId208"/>
              <a:stretch>
                <a:fillRect/>
              </a:stretch>
            </p:blipFill>
            <p:spPr>
              <a:xfrm>
                <a:off x="5271742" y="3316876"/>
                <a:ext cx="21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10" name="Freihand 209">
                <a:extLst>
                  <a:ext uri="{FF2B5EF4-FFF2-40B4-BE49-F238E27FC236}">
                    <a16:creationId xmlns:a16="http://schemas.microsoft.com/office/drawing/2014/main" id="{991CF2FA-1794-89B2-5C2F-CA71FEC62511}"/>
                  </a:ext>
                </a:extLst>
              </p14:cNvPr>
              <p14:cNvContentPartPr/>
              <p14:nvPr/>
            </p14:nvContentPartPr>
            <p14:xfrm>
              <a:off x="10595062" y="2306356"/>
              <a:ext cx="141840" cy="98640"/>
            </p14:xfrm>
          </p:contentPart>
        </mc:Choice>
        <mc:Fallback>
          <p:pic>
            <p:nvPicPr>
              <p:cNvPr id="210" name="Freihand 209">
                <a:extLst>
                  <a:ext uri="{FF2B5EF4-FFF2-40B4-BE49-F238E27FC236}">
                    <a16:creationId xmlns:a16="http://schemas.microsoft.com/office/drawing/2014/main" id="{991CF2FA-1794-89B2-5C2F-CA71FEC62511}"/>
                  </a:ext>
                </a:extLst>
              </p:cNvPr>
              <p:cNvPicPr/>
              <p:nvPr/>
            </p:nvPicPr>
            <p:blipFill>
              <a:blip r:embed="rId210"/>
              <a:stretch>
                <a:fillRect/>
              </a:stretch>
            </p:blipFill>
            <p:spPr>
              <a:xfrm>
                <a:off x="10586062" y="2297356"/>
                <a:ext cx="159480" cy="116280"/>
              </a:xfrm>
              <a:prstGeom prst="rect">
                <a:avLst/>
              </a:prstGeom>
            </p:spPr>
          </p:pic>
        </mc:Fallback>
      </mc:AlternateContent>
      <p:grpSp>
        <p:nvGrpSpPr>
          <p:cNvPr id="260" name="Gruppieren 259">
            <a:extLst>
              <a:ext uri="{FF2B5EF4-FFF2-40B4-BE49-F238E27FC236}">
                <a16:creationId xmlns:a16="http://schemas.microsoft.com/office/drawing/2014/main" id="{4A2A7563-888D-B3C4-79DD-C285E1CEDE63}"/>
              </a:ext>
            </a:extLst>
          </p:cNvPr>
          <p:cNvGrpSpPr/>
          <p:nvPr/>
        </p:nvGrpSpPr>
        <p:grpSpPr>
          <a:xfrm>
            <a:off x="98902" y="1589956"/>
            <a:ext cx="11931840" cy="3502080"/>
            <a:chOff x="98902" y="1589956"/>
            <a:chExt cx="11931840" cy="3502080"/>
          </a:xfrm>
        </p:grpSpPr>
        <mc:AlternateContent xmlns:mc="http://schemas.openxmlformats.org/markup-compatibility/2006">
          <mc:Choice xmlns:p14="http://schemas.microsoft.com/office/powerpoint/2010/main" Requires="p14">
            <p:contentPart p14:bwMode="auto" r:id="rId211">
              <p14:nvContentPartPr>
                <p14:cNvPr id="188" name="Freihand 187">
                  <a:extLst>
                    <a:ext uri="{FF2B5EF4-FFF2-40B4-BE49-F238E27FC236}">
                      <a16:creationId xmlns:a16="http://schemas.microsoft.com/office/drawing/2014/main" id="{FD854FBC-39FE-21B8-EB64-10CF2824B4AA}"/>
                    </a:ext>
                  </a:extLst>
                </p14:cNvPr>
                <p14:cNvContentPartPr/>
                <p14:nvPr/>
              </p14:nvContentPartPr>
              <p14:xfrm>
                <a:off x="98902" y="3587596"/>
                <a:ext cx="1642320" cy="1504440"/>
              </p14:xfrm>
            </p:contentPart>
          </mc:Choice>
          <mc:Fallback>
            <p:pic>
              <p:nvPicPr>
                <p:cNvPr id="188" name="Freihand 187">
                  <a:extLst>
                    <a:ext uri="{FF2B5EF4-FFF2-40B4-BE49-F238E27FC236}">
                      <a16:creationId xmlns:a16="http://schemas.microsoft.com/office/drawing/2014/main" id="{FD854FBC-39FE-21B8-EB64-10CF2824B4AA}"/>
                    </a:ext>
                  </a:extLst>
                </p:cNvPr>
                <p:cNvPicPr/>
                <p:nvPr/>
              </p:nvPicPr>
              <p:blipFill>
                <a:blip r:embed="rId212"/>
                <a:stretch>
                  <a:fillRect/>
                </a:stretch>
              </p:blipFill>
              <p:spPr>
                <a:xfrm>
                  <a:off x="90262" y="3578956"/>
                  <a:ext cx="1659960" cy="1522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89" name="Freihand 188">
                  <a:extLst>
                    <a:ext uri="{FF2B5EF4-FFF2-40B4-BE49-F238E27FC236}">
                      <a16:creationId xmlns:a16="http://schemas.microsoft.com/office/drawing/2014/main" id="{93FDDA1E-62BC-90F9-8E98-7476F335E773}"/>
                    </a:ext>
                  </a:extLst>
                </p14:cNvPr>
                <p14:cNvContentPartPr/>
                <p14:nvPr/>
              </p14:nvContentPartPr>
              <p14:xfrm>
                <a:off x="1822582" y="2565916"/>
                <a:ext cx="7437960" cy="1483920"/>
              </p14:xfrm>
            </p:contentPart>
          </mc:Choice>
          <mc:Fallback>
            <p:pic>
              <p:nvPicPr>
                <p:cNvPr id="189" name="Freihand 188">
                  <a:extLst>
                    <a:ext uri="{FF2B5EF4-FFF2-40B4-BE49-F238E27FC236}">
                      <a16:creationId xmlns:a16="http://schemas.microsoft.com/office/drawing/2014/main" id="{93FDDA1E-62BC-90F9-8E98-7476F335E773}"/>
                    </a:ext>
                  </a:extLst>
                </p:cNvPr>
                <p:cNvPicPr/>
                <p:nvPr/>
              </p:nvPicPr>
              <p:blipFill>
                <a:blip r:embed="rId214"/>
                <a:stretch>
                  <a:fillRect/>
                </a:stretch>
              </p:blipFill>
              <p:spPr>
                <a:xfrm>
                  <a:off x="1813942" y="2557276"/>
                  <a:ext cx="7455600" cy="15015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90" name="Freihand 189">
                  <a:extLst>
                    <a:ext uri="{FF2B5EF4-FFF2-40B4-BE49-F238E27FC236}">
                      <a16:creationId xmlns:a16="http://schemas.microsoft.com/office/drawing/2014/main" id="{499D0A68-B523-C2F9-A004-2B49054C9547}"/>
                    </a:ext>
                  </a:extLst>
                </p14:cNvPr>
                <p14:cNvContentPartPr/>
                <p14:nvPr/>
              </p14:nvContentPartPr>
              <p14:xfrm>
                <a:off x="9038422" y="2489956"/>
                <a:ext cx="25560" cy="16920"/>
              </p14:xfrm>
            </p:contentPart>
          </mc:Choice>
          <mc:Fallback>
            <p:pic>
              <p:nvPicPr>
                <p:cNvPr id="190" name="Freihand 189">
                  <a:extLst>
                    <a:ext uri="{FF2B5EF4-FFF2-40B4-BE49-F238E27FC236}">
                      <a16:creationId xmlns:a16="http://schemas.microsoft.com/office/drawing/2014/main" id="{499D0A68-B523-C2F9-A004-2B49054C9547}"/>
                    </a:ext>
                  </a:extLst>
                </p:cNvPr>
                <p:cNvPicPr/>
                <p:nvPr/>
              </p:nvPicPr>
              <p:blipFill>
                <a:blip r:embed="rId216"/>
                <a:stretch>
                  <a:fillRect/>
                </a:stretch>
              </p:blipFill>
              <p:spPr>
                <a:xfrm>
                  <a:off x="9029782" y="2481316"/>
                  <a:ext cx="43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91" name="Freihand 190">
                  <a:extLst>
                    <a:ext uri="{FF2B5EF4-FFF2-40B4-BE49-F238E27FC236}">
                      <a16:creationId xmlns:a16="http://schemas.microsoft.com/office/drawing/2014/main" id="{247192AE-F1D7-4207-FDB7-41623CF88B88}"/>
                    </a:ext>
                  </a:extLst>
                </p14:cNvPr>
                <p14:cNvContentPartPr/>
                <p14:nvPr/>
              </p14:nvContentPartPr>
              <p14:xfrm>
                <a:off x="9082342" y="2489956"/>
                <a:ext cx="351000" cy="198000"/>
              </p14:xfrm>
            </p:contentPart>
          </mc:Choice>
          <mc:Fallback>
            <p:pic>
              <p:nvPicPr>
                <p:cNvPr id="191" name="Freihand 190">
                  <a:extLst>
                    <a:ext uri="{FF2B5EF4-FFF2-40B4-BE49-F238E27FC236}">
                      <a16:creationId xmlns:a16="http://schemas.microsoft.com/office/drawing/2014/main" id="{247192AE-F1D7-4207-FDB7-41623CF88B88}"/>
                    </a:ext>
                  </a:extLst>
                </p:cNvPr>
                <p:cNvPicPr/>
                <p:nvPr/>
              </p:nvPicPr>
              <p:blipFill>
                <a:blip r:embed="rId218"/>
                <a:stretch>
                  <a:fillRect/>
                </a:stretch>
              </p:blipFill>
              <p:spPr>
                <a:xfrm>
                  <a:off x="9073342" y="2480956"/>
                  <a:ext cx="3686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93" name="Freihand 192">
                  <a:extLst>
                    <a:ext uri="{FF2B5EF4-FFF2-40B4-BE49-F238E27FC236}">
                      <a16:creationId xmlns:a16="http://schemas.microsoft.com/office/drawing/2014/main" id="{19409C28-7247-E48C-0EFC-F7BEE4640943}"/>
                    </a:ext>
                  </a:extLst>
                </p14:cNvPr>
                <p14:cNvContentPartPr/>
                <p14:nvPr/>
              </p14:nvContentPartPr>
              <p14:xfrm>
                <a:off x="9529822" y="1848796"/>
                <a:ext cx="706320" cy="242280"/>
              </p14:xfrm>
            </p:contentPart>
          </mc:Choice>
          <mc:Fallback>
            <p:pic>
              <p:nvPicPr>
                <p:cNvPr id="193" name="Freihand 192">
                  <a:extLst>
                    <a:ext uri="{FF2B5EF4-FFF2-40B4-BE49-F238E27FC236}">
                      <a16:creationId xmlns:a16="http://schemas.microsoft.com/office/drawing/2014/main" id="{19409C28-7247-E48C-0EFC-F7BEE4640943}"/>
                    </a:ext>
                  </a:extLst>
                </p:cNvPr>
                <p:cNvPicPr/>
                <p:nvPr/>
              </p:nvPicPr>
              <p:blipFill>
                <a:blip r:embed="rId220"/>
                <a:stretch>
                  <a:fillRect/>
                </a:stretch>
              </p:blipFill>
              <p:spPr>
                <a:xfrm>
                  <a:off x="9521182" y="1840156"/>
                  <a:ext cx="7239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94" name="Freihand 193">
                  <a:extLst>
                    <a:ext uri="{FF2B5EF4-FFF2-40B4-BE49-F238E27FC236}">
                      <a16:creationId xmlns:a16="http://schemas.microsoft.com/office/drawing/2014/main" id="{37C2184A-7E95-FE8B-4CD3-761E073B743E}"/>
                    </a:ext>
                  </a:extLst>
                </p14:cNvPr>
                <p14:cNvContentPartPr/>
                <p14:nvPr/>
              </p14:nvContentPartPr>
              <p14:xfrm>
                <a:off x="10374022" y="1838356"/>
                <a:ext cx="330120" cy="184320"/>
              </p14:xfrm>
            </p:contentPart>
          </mc:Choice>
          <mc:Fallback>
            <p:pic>
              <p:nvPicPr>
                <p:cNvPr id="194" name="Freihand 193">
                  <a:extLst>
                    <a:ext uri="{FF2B5EF4-FFF2-40B4-BE49-F238E27FC236}">
                      <a16:creationId xmlns:a16="http://schemas.microsoft.com/office/drawing/2014/main" id="{37C2184A-7E95-FE8B-4CD3-761E073B743E}"/>
                    </a:ext>
                  </a:extLst>
                </p:cNvPr>
                <p:cNvPicPr/>
                <p:nvPr/>
              </p:nvPicPr>
              <p:blipFill>
                <a:blip r:embed="rId222"/>
                <a:stretch>
                  <a:fillRect/>
                </a:stretch>
              </p:blipFill>
              <p:spPr>
                <a:xfrm>
                  <a:off x="10365022" y="1829716"/>
                  <a:ext cx="347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95" name="Freihand 194">
                  <a:extLst>
                    <a:ext uri="{FF2B5EF4-FFF2-40B4-BE49-F238E27FC236}">
                      <a16:creationId xmlns:a16="http://schemas.microsoft.com/office/drawing/2014/main" id="{0FE54885-2CB6-5A1B-2BEF-6BD5940C9E8C}"/>
                    </a:ext>
                  </a:extLst>
                </p14:cNvPr>
                <p14:cNvContentPartPr/>
                <p14:nvPr/>
              </p14:nvContentPartPr>
              <p14:xfrm>
                <a:off x="10664902" y="1818196"/>
                <a:ext cx="6120" cy="2520"/>
              </p14:xfrm>
            </p:contentPart>
          </mc:Choice>
          <mc:Fallback>
            <p:pic>
              <p:nvPicPr>
                <p:cNvPr id="195" name="Freihand 194">
                  <a:extLst>
                    <a:ext uri="{FF2B5EF4-FFF2-40B4-BE49-F238E27FC236}">
                      <a16:creationId xmlns:a16="http://schemas.microsoft.com/office/drawing/2014/main" id="{0FE54885-2CB6-5A1B-2BEF-6BD5940C9E8C}"/>
                    </a:ext>
                  </a:extLst>
                </p:cNvPr>
                <p:cNvPicPr/>
                <p:nvPr/>
              </p:nvPicPr>
              <p:blipFill>
                <a:blip r:embed="rId224"/>
                <a:stretch>
                  <a:fillRect/>
                </a:stretch>
              </p:blipFill>
              <p:spPr>
                <a:xfrm>
                  <a:off x="10655902" y="1809196"/>
                  <a:ext cx="23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6" name="Freihand 195">
                  <a:extLst>
                    <a:ext uri="{FF2B5EF4-FFF2-40B4-BE49-F238E27FC236}">
                      <a16:creationId xmlns:a16="http://schemas.microsoft.com/office/drawing/2014/main" id="{3293DC8D-667C-DDE2-2517-09651C409841}"/>
                    </a:ext>
                  </a:extLst>
                </p14:cNvPr>
                <p14:cNvContentPartPr/>
                <p14:nvPr/>
              </p14:nvContentPartPr>
              <p14:xfrm>
                <a:off x="10849222" y="1796956"/>
                <a:ext cx="125280" cy="214560"/>
              </p14:xfrm>
            </p:contentPart>
          </mc:Choice>
          <mc:Fallback>
            <p:pic>
              <p:nvPicPr>
                <p:cNvPr id="196" name="Freihand 195">
                  <a:extLst>
                    <a:ext uri="{FF2B5EF4-FFF2-40B4-BE49-F238E27FC236}">
                      <a16:creationId xmlns:a16="http://schemas.microsoft.com/office/drawing/2014/main" id="{3293DC8D-667C-DDE2-2517-09651C409841}"/>
                    </a:ext>
                  </a:extLst>
                </p:cNvPr>
                <p:cNvPicPr/>
                <p:nvPr/>
              </p:nvPicPr>
              <p:blipFill>
                <a:blip r:embed="rId226"/>
                <a:stretch>
                  <a:fillRect/>
                </a:stretch>
              </p:blipFill>
              <p:spPr>
                <a:xfrm>
                  <a:off x="10840222" y="1788316"/>
                  <a:ext cx="142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97" name="Freihand 196">
                  <a:extLst>
                    <a:ext uri="{FF2B5EF4-FFF2-40B4-BE49-F238E27FC236}">
                      <a16:creationId xmlns:a16="http://schemas.microsoft.com/office/drawing/2014/main" id="{0181DF21-27CE-14F4-CE5D-FA81F50EE9AD}"/>
                    </a:ext>
                  </a:extLst>
                </p14:cNvPr>
                <p14:cNvContentPartPr/>
                <p14:nvPr/>
              </p14:nvContentPartPr>
              <p14:xfrm>
                <a:off x="10984222" y="1772476"/>
                <a:ext cx="300240" cy="239760"/>
              </p14:xfrm>
            </p:contentPart>
          </mc:Choice>
          <mc:Fallback>
            <p:pic>
              <p:nvPicPr>
                <p:cNvPr id="197" name="Freihand 196">
                  <a:extLst>
                    <a:ext uri="{FF2B5EF4-FFF2-40B4-BE49-F238E27FC236}">
                      <a16:creationId xmlns:a16="http://schemas.microsoft.com/office/drawing/2014/main" id="{0181DF21-27CE-14F4-CE5D-FA81F50EE9AD}"/>
                    </a:ext>
                  </a:extLst>
                </p:cNvPr>
                <p:cNvPicPr/>
                <p:nvPr/>
              </p:nvPicPr>
              <p:blipFill>
                <a:blip r:embed="rId228"/>
                <a:stretch>
                  <a:fillRect/>
                </a:stretch>
              </p:blipFill>
              <p:spPr>
                <a:xfrm>
                  <a:off x="10975222" y="1763836"/>
                  <a:ext cx="3178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98" name="Freihand 197">
                  <a:extLst>
                    <a:ext uri="{FF2B5EF4-FFF2-40B4-BE49-F238E27FC236}">
                      <a16:creationId xmlns:a16="http://schemas.microsoft.com/office/drawing/2014/main" id="{A02ACB4F-4BB1-B9A3-94A3-2C9E0ADBA7AA}"/>
                    </a:ext>
                  </a:extLst>
                </p14:cNvPr>
                <p14:cNvContentPartPr/>
                <p14:nvPr/>
              </p14:nvContentPartPr>
              <p14:xfrm>
                <a:off x="11271502" y="1757356"/>
                <a:ext cx="9000" cy="27720"/>
              </p14:xfrm>
            </p:contentPart>
          </mc:Choice>
          <mc:Fallback>
            <p:pic>
              <p:nvPicPr>
                <p:cNvPr id="198" name="Freihand 197">
                  <a:extLst>
                    <a:ext uri="{FF2B5EF4-FFF2-40B4-BE49-F238E27FC236}">
                      <a16:creationId xmlns:a16="http://schemas.microsoft.com/office/drawing/2014/main" id="{A02ACB4F-4BB1-B9A3-94A3-2C9E0ADBA7AA}"/>
                    </a:ext>
                  </a:extLst>
                </p:cNvPr>
                <p:cNvPicPr/>
                <p:nvPr/>
              </p:nvPicPr>
              <p:blipFill>
                <a:blip r:embed="rId230"/>
                <a:stretch>
                  <a:fillRect/>
                </a:stretch>
              </p:blipFill>
              <p:spPr>
                <a:xfrm>
                  <a:off x="11262862" y="1748356"/>
                  <a:ext cx="266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99" name="Freihand 198">
                  <a:extLst>
                    <a:ext uri="{FF2B5EF4-FFF2-40B4-BE49-F238E27FC236}">
                      <a16:creationId xmlns:a16="http://schemas.microsoft.com/office/drawing/2014/main" id="{1FC2EFB4-E05B-FA77-1013-3FB067F8485B}"/>
                    </a:ext>
                  </a:extLst>
                </p14:cNvPr>
                <p14:cNvContentPartPr/>
                <p14:nvPr/>
              </p14:nvContentPartPr>
              <p14:xfrm>
                <a:off x="11312902" y="1883356"/>
                <a:ext cx="220680" cy="81720"/>
              </p14:xfrm>
            </p:contentPart>
          </mc:Choice>
          <mc:Fallback>
            <p:pic>
              <p:nvPicPr>
                <p:cNvPr id="199" name="Freihand 198">
                  <a:extLst>
                    <a:ext uri="{FF2B5EF4-FFF2-40B4-BE49-F238E27FC236}">
                      <a16:creationId xmlns:a16="http://schemas.microsoft.com/office/drawing/2014/main" id="{1FC2EFB4-E05B-FA77-1013-3FB067F8485B}"/>
                    </a:ext>
                  </a:extLst>
                </p:cNvPr>
                <p:cNvPicPr/>
                <p:nvPr/>
              </p:nvPicPr>
              <p:blipFill>
                <a:blip r:embed="rId232"/>
                <a:stretch>
                  <a:fillRect/>
                </a:stretch>
              </p:blipFill>
              <p:spPr>
                <a:xfrm>
                  <a:off x="11303902" y="1874356"/>
                  <a:ext cx="238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00" name="Freihand 199">
                  <a:extLst>
                    <a:ext uri="{FF2B5EF4-FFF2-40B4-BE49-F238E27FC236}">
                      <a16:creationId xmlns:a16="http://schemas.microsoft.com/office/drawing/2014/main" id="{0BABD7EE-F977-E0F7-3E0A-7AE1173F68C2}"/>
                    </a:ext>
                  </a:extLst>
                </p14:cNvPr>
                <p14:cNvContentPartPr/>
                <p14:nvPr/>
              </p14:nvContentPartPr>
              <p14:xfrm>
                <a:off x="11551222" y="1813516"/>
                <a:ext cx="234720" cy="137880"/>
              </p14:xfrm>
            </p:contentPart>
          </mc:Choice>
          <mc:Fallback>
            <p:pic>
              <p:nvPicPr>
                <p:cNvPr id="200" name="Freihand 199">
                  <a:extLst>
                    <a:ext uri="{FF2B5EF4-FFF2-40B4-BE49-F238E27FC236}">
                      <a16:creationId xmlns:a16="http://schemas.microsoft.com/office/drawing/2014/main" id="{0BABD7EE-F977-E0F7-3E0A-7AE1173F68C2}"/>
                    </a:ext>
                  </a:extLst>
                </p:cNvPr>
                <p:cNvPicPr/>
                <p:nvPr/>
              </p:nvPicPr>
              <p:blipFill>
                <a:blip r:embed="rId234"/>
                <a:stretch>
                  <a:fillRect/>
                </a:stretch>
              </p:blipFill>
              <p:spPr>
                <a:xfrm>
                  <a:off x="11542582" y="1804876"/>
                  <a:ext cx="252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01" name="Freihand 200">
                  <a:extLst>
                    <a:ext uri="{FF2B5EF4-FFF2-40B4-BE49-F238E27FC236}">
                      <a16:creationId xmlns:a16="http://schemas.microsoft.com/office/drawing/2014/main" id="{C80A447A-0E58-3142-6CAB-588DBD0591E7}"/>
                    </a:ext>
                  </a:extLst>
                </p14:cNvPr>
                <p14:cNvContentPartPr/>
                <p14:nvPr/>
              </p14:nvContentPartPr>
              <p14:xfrm>
                <a:off x="11827702" y="1889476"/>
                <a:ext cx="64800" cy="7920"/>
              </p14:xfrm>
            </p:contentPart>
          </mc:Choice>
          <mc:Fallback>
            <p:pic>
              <p:nvPicPr>
                <p:cNvPr id="201" name="Freihand 200">
                  <a:extLst>
                    <a:ext uri="{FF2B5EF4-FFF2-40B4-BE49-F238E27FC236}">
                      <a16:creationId xmlns:a16="http://schemas.microsoft.com/office/drawing/2014/main" id="{C80A447A-0E58-3142-6CAB-588DBD0591E7}"/>
                    </a:ext>
                  </a:extLst>
                </p:cNvPr>
                <p:cNvPicPr/>
                <p:nvPr/>
              </p:nvPicPr>
              <p:blipFill>
                <a:blip r:embed="rId236"/>
                <a:stretch>
                  <a:fillRect/>
                </a:stretch>
              </p:blipFill>
              <p:spPr>
                <a:xfrm>
                  <a:off x="11819062" y="1880476"/>
                  <a:ext cx="82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02" name="Freihand 201">
                  <a:extLst>
                    <a:ext uri="{FF2B5EF4-FFF2-40B4-BE49-F238E27FC236}">
                      <a16:creationId xmlns:a16="http://schemas.microsoft.com/office/drawing/2014/main" id="{5C51BE9C-A3E8-2C79-354F-E2A630B3B234}"/>
                    </a:ext>
                  </a:extLst>
                </p14:cNvPr>
                <p14:cNvContentPartPr/>
                <p14:nvPr/>
              </p14:nvContentPartPr>
              <p14:xfrm>
                <a:off x="9698302" y="2322556"/>
                <a:ext cx="108720" cy="188280"/>
              </p14:xfrm>
            </p:contentPart>
          </mc:Choice>
          <mc:Fallback>
            <p:pic>
              <p:nvPicPr>
                <p:cNvPr id="202" name="Freihand 201">
                  <a:extLst>
                    <a:ext uri="{FF2B5EF4-FFF2-40B4-BE49-F238E27FC236}">
                      <a16:creationId xmlns:a16="http://schemas.microsoft.com/office/drawing/2014/main" id="{5C51BE9C-A3E8-2C79-354F-E2A630B3B234}"/>
                    </a:ext>
                  </a:extLst>
                </p:cNvPr>
                <p:cNvPicPr/>
                <p:nvPr/>
              </p:nvPicPr>
              <p:blipFill>
                <a:blip r:embed="rId238"/>
                <a:stretch>
                  <a:fillRect/>
                </a:stretch>
              </p:blipFill>
              <p:spPr>
                <a:xfrm>
                  <a:off x="9689302" y="2313556"/>
                  <a:ext cx="1263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03" name="Freihand 202">
                  <a:extLst>
                    <a:ext uri="{FF2B5EF4-FFF2-40B4-BE49-F238E27FC236}">
                      <a16:creationId xmlns:a16="http://schemas.microsoft.com/office/drawing/2014/main" id="{769A5D11-1FB1-BBF2-3CD9-627D419BA80C}"/>
                    </a:ext>
                  </a:extLst>
                </p14:cNvPr>
                <p14:cNvContentPartPr/>
                <p14:nvPr/>
              </p14:nvContentPartPr>
              <p14:xfrm>
                <a:off x="9872182" y="2244796"/>
                <a:ext cx="15840" cy="216360"/>
              </p14:xfrm>
            </p:contentPart>
          </mc:Choice>
          <mc:Fallback>
            <p:pic>
              <p:nvPicPr>
                <p:cNvPr id="203" name="Freihand 202">
                  <a:extLst>
                    <a:ext uri="{FF2B5EF4-FFF2-40B4-BE49-F238E27FC236}">
                      <a16:creationId xmlns:a16="http://schemas.microsoft.com/office/drawing/2014/main" id="{769A5D11-1FB1-BBF2-3CD9-627D419BA80C}"/>
                    </a:ext>
                  </a:extLst>
                </p:cNvPr>
                <p:cNvPicPr/>
                <p:nvPr/>
              </p:nvPicPr>
              <p:blipFill>
                <a:blip r:embed="rId240"/>
                <a:stretch>
                  <a:fillRect/>
                </a:stretch>
              </p:blipFill>
              <p:spPr>
                <a:xfrm>
                  <a:off x="9863542" y="2236156"/>
                  <a:ext cx="334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04" name="Freihand 203">
                  <a:extLst>
                    <a:ext uri="{FF2B5EF4-FFF2-40B4-BE49-F238E27FC236}">
                      <a16:creationId xmlns:a16="http://schemas.microsoft.com/office/drawing/2014/main" id="{FBD05901-8E7A-7046-8070-09658EB20986}"/>
                    </a:ext>
                  </a:extLst>
                </p14:cNvPr>
                <p14:cNvContentPartPr/>
                <p14:nvPr/>
              </p14:nvContentPartPr>
              <p14:xfrm>
                <a:off x="9841222" y="2344156"/>
                <a:ext cx="220320" cy="127800"/>
              </p14:xfrm>
            </p:contentPart>
          </mc:Choice>
          <mc:Fallback>
            <p:pic>
              <p:nvPicPr>
                <p:cNvPr id="204" name="Freihand 203">
                  <a:extLst>
                    <a:ext uri="{FF2B5EF4-FFF2-40B4-BE49-F238E27FC236}">
                      <a16:creationId xmlns:a16="http://schemas.microsoft.com/office/drawing/2014/main" id="{FBD05901-8E7A-7046-8070-09658EB20986}"/>
                    </a:ext>
                  </a:extLst>
                </p:cNvPr>
                <p:cNvPicPr/>
                <p:nvPr/>
              </p:nvPicPr>
              <p:blipFill>
                <a:blip r:embed="rId242"/>
                <a:stretch>
                  <a:fillRect/>
                </a:stretch>
              </p:blipFill>
              <p:spPr>
                <a:xfrm>
                  <a:off x="9832582" y="2335516"/>
                  <a:ext cx="2379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05" name="Freihand 204">
                  <a:extLst>
                    <a:ext uri="{FF2B5EF4-FFF2-40B4-BE49-F238E27FC236}">
                      <a16:creationId xmlns:a16="http://schemas.microsoft.com/office/drawing/2014/main" id="{1B92765F-AF47-D4A4-AD49-F4BE63040886}"/>
                    </a:ext>
                  </a:extLst>
                </p14:cNvPr>
                <p14:cNvContentPartPr/>
                <p14:nvPr/>
              </p14:nvContentPartPr>
              <p14:xfrm>
                <a:off x="10089262" y="2217076"/>
                <a:ext cx="371520" cy="235440"/>
              </p14:xfrm>
            </p:contentPart>
          </mc:Choice>
          <mc:Fallback>
            <p:pic>
              <p:nvPicPr>
                <p:cNvPr id="205" name="Freihand 204">
                  <a:extLst>
                    <a:ext uri="{FF2B5EF4-FFF2-40B4-BE49-F238E27FC236}">
                      <a16:creationId xmlns:a16="http://schemas.microsoft.com/office/drawing/2014/main" id="{1B92765F-AF47-D4A4-AD49-F4BE63040886}"/>
                    </a:ext>
                  </a:extLst>
                </p:cNvPr>
                <p:cNvPicPr/>
                <p:nvPr/>
              </p:nvPicPr>
              <p:blipFill>
                <a:blip r:embed="rId244"/>
                <a:stretch>
                  <a:fillRect/>
                </a:stretch>
              </p:blipFill>
              <p:spPr>
                <a:xfrm>
                  <a:off x="10080622" y="2208436"/>
                  <a:ext cx="3891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06" name="Freihand 205">
                  <a:extLst>
                    <a:ext uri="{FF2B5EF4-FFF2-40B4-BE49-F238E27FC236}">
                      <a16:creationId xmlns:a16="http://schemas.microsoft.com/office/drawing/2014/main" id="{E9E0B3DE-D14D-4288-364E-7A73CBDA6B37}"/>
                    </a:ext>
                  </a:extLst>
                </p14:cNvPr>
                <p14:cNvContentPartPr/>
                <p14:nvPr/>
              </p14:nvContentPartPr>
              <p14:xfrm>
                <a:off x="10379062" y="2226076"/>
                <a:ext cx="252360" cy="170280"/>
              </p14:xfrm>
            </p:contentPart>
          </mc:Choice>
          <mc:Fallback>
            <p:pic>
              <p:nvPicPr>
                <p:cNvPr id="206" name="Freihand 205">
                  <a:extLst>
                    <a:ext uri="{FF2B5EF4-FFF2-40B4-BE49-F238E27FC236}">
                      <a16:creationId xmlns:a16="http://schemas.microsoft.com/office/drawing/2014/main" id="{E9E0B3DE-D14D-4288-364E-7A73CBDA6B37}"/>
                    </a:ext>
                  </a:extLst>
                </p:cNvPr>
                <p:cNvPicPr/>
                <p:nvPr/>
              </p:nvPicPr>
              <p:blipFill>
                <a:blip r:embed="rId246"/>
                <a:stretch>
                  <a:fillRect/>
                </a:stretch>
              </p:blipFill>
              <p:spPr>
                <a:xfrm>
                  <a:off x="10370062" y="2217076"/>
                  <a:ext cx="270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12" name="Freihand 211">
                  <a:extLst>
                    <a:ext uri="{FF2B5EF4-FFF2-40B4-BE49-F238E27FC236}">
                      <a16:creationId xmlns:a16="http://schemas.microsoft.com/office/drawing/2014/main" id="{8341EBF5-6A94-014B-F71F-4718A562A417}"/>
                    </a:ext>
                  </a:extLst>
                </p14:cNvPr>
                <p14:cNvContentPartPr/>
                <p14:nvPr/>
              </p14:nvContentPartPr>
              <p14:xfrm>
                <a:off x="10800982" y="2388796"/>
                <a:ext cx="44640" cy="146520"/>
              </p14:xfrm>
            </p:contentPart>
          </mc:Choice>
          <mc:Fallback>
            <p:pic>
              <p:nvPicPr>
                <p:cNvPr id="212" name="Freihand 211">
                  <a:extLst>
                    <a:ext uri="{FF2B5EF4-FFF2-40B4-BE49-F238E27FC236}">
                      <a16:creationId xmlns:a16="http://schemas.microsoft.com/office/drawing/2014/main" id="{8341EBF5-6A94-014B-F71F-4718A562A417}"/>
                    </a:ext>
                  </a:extLst>
                </p:cNvPr>
                <p:cNvPicPr/>
                <p:nvPr/>
              </p:nvPicPr>
              <p:blipFill>
                <a:blip r:embed="rId248"/>
                <a:stretch>
                  <a:fillRect/>
                </a:stretch>
              </p:blipFill>
              <p:spPr>
                <a:xfrm>
                  <a:off x="10791982" y="2379796"/>
                  <a:ext cx="62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3" name="Freihand 212">
                  <a:extLst>
                    <a:ext uri="{FF2B5EF4-FFF2-40B4-BE49-F238E27FC236}">
                      <a16:creationId xmlns:a16="http://schemas.microsoft.com/office/drawing/2014/main" id="{30D61883-938F-0095-9C26-1800246574C3}"/>
                    </a:ext>
                  </a:extLst>
                </p14:cNvPr>
                <p14:cNvContentPartPr/>
                <p14:nvPr/>
              </p14:nvContentPartPr>
              <p14:xfrm>
                <a:off x="10960102" y="2224636"/>
                <a:ext cx="339120" cy="164880"/>
              </p14:xfrm>
            </p:contentPart>
          </mc:Choice>
          <mc:Fallback>
            <p:pic>
              <p:nvPicPr>
                <p:cNvPr id="213" name="Freihand 212">
                  <a:extLst>
                    <a:ext uri="{FF2B5EF4-FFF2-40B4-BE49-F238E27FC236}">
                      <a16:creationId xmlns:a16="http://schemas.microsoft.com/office/drawing/2014/main" id="{30D61883-938F-0095-9C26-1800246574C3}"/>
                    </a:ext>
                  </a:extLst>
                </p:cNvPr>
                <p:cNvPicPr/>
                <p:nvPr/>
              </p:nvPicPr>
              <p:blipFill>
                <a:blip r:embed="rId250"/>
                <a:stretch>
                  <a:fillRect/>
                </a:stretch>
              </p:blipFill>
              <p:spPr>
                <a:xfrm>
                  <a:off x="10951462" y="2215636"/>
                  <a:ext cx="356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4" name="Freihand 213">
                  <a:extLst>
                    <a:ext uri="{FF2B5EF4-FFF2-40B4-BE49-F238E27FC236}">
                      <a16:creationId xmlns:a16="http://schemas.microsoft.com/office/drawing/2014/main" id="{101E9225-BC71-682C-EE0C-9925473C6DB6}"/>
                    </a:ext>
                  </a:extLst>
                </p14:cNvPr>
                <p14:cNvContentPartPr/>
                <p14:nvPr/>
              </p14:nvContentPartPr>
              <p14:xfrm>
                <a:off x="11269702" y="2143636"/>
                <a:ext cx="10800" cy="3600"/>
              </p14:xfrm>
            </p:contentPart>
          </mc:Choice>
          <mc:Fallback>
            <p:pic>
              <p:nvPicPr>
                <p:cNvPr id="214" name="Freihand 213">
                  <a:extLst>
                    <a:ext uri="{FF2B5EF4-FFF2-40B4-BE49-F238E27FC236}">
                      <a16:creationId xmlns:a16="http://schemas.microsoft.com/office/drawing/2014/main" id="{101E9225-BC71-682C-EE0C-9925473C6DB6}"/>
                    </a:ext>
                  </a:extLst>
                </p:cNvPr>
                <p:cNvPicPr/>
                <p:nvPr/>
              </p:nvPicPr>
              <p:blipFill>
                <a:blip r:embed="rId252"/>
                <a:stretch>
                  <a:fillRect/>
                </a:stretch>
              </p:blipFill>
              <p:spPr>
                <a:xfrm>
                  <a:off x="11260702" y="2134996"/>
                  <a:ext cx="28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6" name="Freihand 215">
                  <a:extLst>
                    <a:ext uri="{FF2B5EF4-FFF2-40B4-BE49-F238E27FC236}">
                      <a16:creationId xmlns:a16="http://schemas.microsoft.com/office/drawing/2014/main" id="{6A66AEFC-0193-CC5D-8568-D82CCFA94D13}"/>
                    </a:ext>
                  </a:extLst>
                </p14:cNvPr>
                <p14:cNvContentPartPr/>
                <p14:nvPr/>
              </p14:nvContentPartPr>
              <p14:xfrm>
                <a:off x="9587422" y="2704516"/>
                <a:ext cx="138960" cy="164880"/>
              </p14:xfrm>
            </p:contentPart>
          </mc:Choice>
          <mc:Fallback>
            <p:pic>
              <p:nvPicPr>
                <p:cNvPr id="216" name="Freihand 215">
                  <a:extLst>
                    <a:ext uri="{FF2B5EF4-FFF2-40B4-BE49-F238E27FC236}">
                      <a16:creationId xmlns:a16="http://schemas.microsoft.com/office/drawing/2014/main" id="{6A66AEFC-0193-CC5D-8568-D82CCFA94D13}"/>
                    </a:ext>
                  </a:extLst>
                </p:cNvPr>
                <p:cNvPicPr/>
                <p:nvPr/>
              </p:nvPicPr>
              <p:blipFill>
                <a:blip r:embed="rId254"/>
                <a:stretch>
                  <a:fillRect/>
                </a:stretch>
              </p:blipFill>
              <p:spPr>
                <a:xfrm>
                  <a:off x="9578782" y="2695876"/>
                  <a:ext cx="156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17" name="Freihand 216">
                  <a:extLst>
                    <a:ext uri="{FF2B5EF4-FFF2-40B4-BE49-F238E27FC236}">
                      <a16:creationId xmlns:a16="http://schemas.microsoft.com/office/drawing/2014/main" id="{46BC964D-74AB-36C0-30C6-C90654586484}"/>
                    </a:ext>
                  </a:extLst>
                </p14:cNvPr>
                <p14:cNvContentPartPr/>
                <p14:nvPr/>
              </p14:nvContentPartPr>
              <p14:xfrm>
                <a:off x="9788302" y="2606596"/>
                <a:ext cx="201960" cy="225360"/>
              </p14:xfrm>
            </p:contentPart>
          </mc:Choice>
          <mc:Fallback>
            <p:pic>
              <p:nvPicPr>
                <p:cNvPr id="217" name="Freihand 216">
                  <a:extLst>
                    <a:ext uri="{FF2B5EF4-FFF2-40B4-BE49-F238E27FC236}">
                      <a16:creationId xmlns:a16="http://schemas.microsoft.com/office/drawing/2014/main" id="{46BC964D-74AB-36C0-30C6-C90654586484}"/>
                    </a:ext>
                  </a:extLst>
                </p:cNvPr>
                <p:cNvPicPr/>
                <p:nvPr/>
              </p:nvPicPr>
              <p:blipFill>
                <a:blip r:embed="rId256"/>
                <a:stretch>
                  <a:fillRect/>
                </a:stretch>
              </p:blipFill>
              <p:spPr>
                <a:xfrm>
                  <a:off x="9779662" y="2597596"/>
                  <a:ext cx="2196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18" name="Freihand 217">
                  <a:extLst>
                    <a:ext uri="{FF2B5EF4-FFF2-40B4-BE49-F238E27FC236}">
                      <a16:creationId xmlns:a16="http://schemas.microsoft.com/office/drawing/2014/main" id="{0DEA6FF9-6E71-8D7B-21E6-AF8FB98D4E3A}"/>
                    </a:ext>
                  </a:extLst>
                </p14:cNvPr>
                <p14:cNvContentPartPr/>
                <p14:nvPr/>
              </p14:nvContentPartPr>
              <p14:xfrm>
                <a:off x="10011502" y="2603356"/>
                <a:ext cx="451440" cy="212400"/>
              </p14:xfrm>
            </p:contentPart>
          </mc:Choice>
          <mc:Fallback>
            <p:pic>
              <p:nvPicPr>
                <p:cNvPr id="218" name="Freihand 217">
                  <a:extLst>
                    <a:ext uri="{FF2B5EF4-FFF2-40B4-BE49-F238E27FC236}">
                      <a16:creationId xmlns:a16="http://schemas.microsoft.com/office/drawing/2014/main" id="{0DEA6FF9-6E71-8D7B-21E6-AF8FB98D4E3A}"/>
                    </a:ext>
                  </a:extLst>
                </p:cNvPr>
                <p:cNvPicPr/>
                <p:nvPr/>
              </p:nvPicPr>
              <p:blipFill>
                <a:blip r:embed="rId258"/>
                <a:stretch>
                  <a:fillRect/>
                </a:stretch>
              </p:blipFill>
              <p:spPr>
                <a:xfrm>
                  <a:off x="10002502" y="2594356"/>
                  <a:ext cx="4690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19" name="Freihand 218">
                  <a:extLst>
                    <a:ext uri="{FF2B5EF4-FFF2-40B4-BE49-F238E27FC236}">
                      <a16:creationId xmlns:a16="http://schemas.microsoft.com/office/drawing/2014/main" id="{A1F29A72-7DD7-D66A-C6CC-2594F519576D}"/>
                    </a:ext>
                  </a:extLst>
                </p14:cNvPr>
                <p14:cNvContentPartPr/>
                <p14:nvPr/>
              </p14:nvContentPartPr>
              <p14:xfrm>
                <a:off x="10463662" y="2638996"/>
                <a:ext cx="20520" cy="48240"/>
              </p14:xfrm>
            </p:contentPart>
          </mc:Choice>
          <mc:Fallback>
            <p:pic>
              <p:nvPicPr>
                <p:cNvPr id="219" name="Freihand 218">
                  <a:extLst>
                    <a:ext uri="{FF2B5EF4-FFF2-40B4-BE49-F238E27FC236}">
                      <a16:creationId xmlns:a16="http://schemas.microsoft.com/office/drawing/2014/main" id="{A1F29A72-7DD7-D66A-C6CC-2594F519576D}"/>
                    </a:ext>
                  </a:extLst>
                </p:cNvPr>
                <p:cNvPicPr/>
                <p:nvPr/>
              </p:nvPicPr>
              <p:blipFill>
                <a:blip r:embed="rId260"/>
                <a:stretch>
                  <a:fillRect/>
                </a:stretch>
              </p:blipFill>
              <p:spPr>
                <a:xfrm>
                  <a:off x="10454662" y="2630356"/>
                  <a:ext cx="381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20" name="Freihand 219">
                  <a:extLst>
                    <a:ext uri="{FF2B5EF4-FFF2-40B4-BE49-F238E27FC236}">
                      <a16:creationId xmlns:a16="http://schemas.microsoft.com/office/drawing/2014/main" id="{C0FF6AF4-1D3B-40EB-C1A6-78E952FCC4CA}"/>
                    </a:ext>
                  </a:extLst>
                </p14:cNvPr>
                <p14:cNvContentPartPr/>
                <p14:nvPr/>
              </p14:nvContentPartPr>
              <p14:xfrm>
                <a:off x="10510822" y="2618836"/>
                <a:ext cx="142920" cy="180720"/>
              </p14:xfrm>
            </p:contentPart>
          </mc:Choice>
          <mc:Fallback>
            <p:pic>
              <p:nvPicPr>
                <p:cNvPr id="220" name="Freihand 219">
                  <a:extLst>
                    <a:ext uri="{FF2B5EF4-FFF2-40B4-BE49-F238E27FC236}">
                      <a16:creationId xmlns:a16="http://schemas.microsoft.com/office/drawing/2014/main" id="{C0FF6AF4-1D3B-40EB-C1A6-78E952FCC4CA}"/>
                    </a:ext>
                  </a:extLst>
                </p:cNvPr>
                <p:cNvPicPr/>
                <p:nvPr/>
              </p:nvPicPr>
              <p:blipFill>
                <a:blip r:embed="rId262"/>
                <a:stretch>
                  <a:fillRect/>
                </a:stretch>
              </p:blipFill>
              <p:spPr>
                <a:xfrm>
                  <a:off x="10501822" y="2609836"/>
                  <a:ext cx="1605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21" name="Freihand 220">
                  <a:extLst>
                    <a:ext uri="{FF2B5EF4-FFF2-40B4-BE49-F238E27FC236}">
                      <a16:creationId xmlns:a16="http://schemas.microsoft.com/office/drawing/2014/main" id="{EA7E8E5E-3BB0-6CCC-B80F-6AA014203E9C}"/>
                    </a:ext>
                  </a:extLst>
                </p14:cNvPr>
                <p14:cNvContentPartPr/>
                <p14:nvPr/>
              </p14:nvContentPartPr>
              <p14:xfrm>
                <a:off x="10705942" y="2716396"/>
                <a:ext cx="164160" cy="79560"/>
              </p14:xfrm>
            </p:contentPart>
          </mc:Choice>
          <mc:Fallback>
            <p:pic>
              <p:nvPicPr>
                <p:cNvPr id="221" name="Freihand 220">
                  <a:extLst>
                    <a:ext uri="{FF2B5EF4-FFF2-40B4-BE49-F238E27FC236}">
                      <a16:creationId xmlns:a16="http://schemas.microsoft.com/office/drawing/2014/main" id="{EA7E8E5E-3BB0-6CCC-B80F-6AA014203E9C}"/>
                    </a:ext>
                  </a:extLst>
                </p:cNvPr>
                <p:cNvPicPr/>
                <p:nvPr/>
              </p:nvPicPr>
              <p:blipFill>
                <a:blip r:embed="rId264"/>
                <a:stretch>
                  <a:fillRect/>
                </a:stretch>
              </p:blipFill>
              <p:spPr>
                <a:xfrm>
                  <a:off x="10697302" y="2707396"/>
                  <a:ext cx="181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23" name="Freihand 222">
                  <a:extLst>
                    <a:ext uri="{FF2B5EF4-FFF2-40B4-BE49-F238E27FC236}">
                      <a16:creationId xmlns:a16="http://schemas.microsoft.com/office/drawing/2014/main" id="{53CEE42A-52B0-F56E-2108-A47E30281054}"/>
                    </a:ext>
                  </a:extLst>
                </p14:cNvPr>
                <p14:cNvContentPartPr/>
                <p14:nvPr/>
              </p14:nvContentPartPr>
              <p14:xfrm>
                <a:off x="9597502" y="2958316"/>
                <a:ext cx="145800" cy="159480"/>
              </p14:xfrm>
            </p:contentPart>
          </mc:Choice>
          <mc:Fallback>
            <p:pic>
              <p:nvPicPr>
                <p:cNvPr id="223" name="Freihand 222">
                  <a:extLst>
                    <a:ext uri="{FF2B5EF4-FFF2-40B4-BE49-F238E27FC236}">
                      <a16:creationId xmlns:a16="http://schemas.microsoft.com/office/drawing/2014/main" id="{53CEE42A-52B0-F56E-2108-A47E30281054}"/>
                    </a:ext>
                  </a:extLst>
                </p:cNvPr>
                <p:cNvPicPr/>
                <p:nvPr/>
              </p:nvPicPr>
              <p:blipFill>
                <a:blip r:embed="rId266"/>
                <a:stretch>
                  <a:fillRect/>
                </a:stretch>
              </p:blipFill>
              <p:spPr>
                <a:xfrm>
                  <a:off x="9588862" y="2949676"/>
                  <a:ext cx="163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24" name="Freihand 223">
                  <a:extLst>
                    <a:ext uri="{FF2B5EF4-FFF2-40B4-BE49-F238E27FC236}">
                      <a16:creationId xmlns:a16="http://schemas.microsoft.com/office/drawing/2014/main" id="{7A5ED703-C94C-CBE5-0FD0-766EDCAA7C86}"/>
                    </a:ext>
                  </a:extLst>
                </p14:cNvPr>
                <p14:cNvContentPartPr/>
                <p14:nvPr/>
              </p14:nvContentPartPr>
              <p14:xfrm>
                <a:off x="9657262" y="3030676"/>
                <a:ext cx="84600" cy="79200"/>
              </p14:xfrm>
            </p:contentPart>
          </mc:Choice>
          <mc:Fallback>
            <p:pic>
              <p:nvPicPr>
                <p:cNvPr id="224" name="Freihand 223">
                  <a:extLst>
                    <a:ext uri="{FF2B5EF4-FFF2-40B4-BE49-F238E27FC236}">
                      <a16:creationId xmlns:a16="http://schemas.microsoft.com/office/drawing/2014/main" id="{7A5ED703-C94C-CBE5-0FD0-766EDCAA7C86}"/>
                    </a:ext>
                  </a:extLst>
                </p:cNvPr>
                <p:cNvPicPr/>
                <p:nvPr/>
              </p:nvPicPr>
              <p:blipFill>
                <a:blip r:embed="rId268"/>
                <a:stretch>
                  <a:fillRect/>
                </a:stretch>
              </p:blipFill>
              <p:spPr>
                <a:xfrm>
                  <a:off x="9648262" y="3022036"/>
                  <a:ext cx="102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25" name="Freihand 224">
                  <a:extLst>
                    <a:ext uri="{FF2B5EF4-FFF2-40B4-BE49-F238E27FC236}">
                      <a16:creationId xmlns:a16="http://schemas.microsoft.com/office/drawing/2014/main" id="{F9C88829-C1F5-201D-2552-9DF342A5E9D3}"/>
                    </a:ext>
                  </a:extLst>
                </p14:cNvPr>
                <p14:cNvContentPartPr/>
                <p14:nvPr/>
              </p14:nvContentPartPr>
              <p14:xfrm>
                <a:off x="9758422" y="3029236"/>
                <a:ext cx="316080" cy="77400"/>
              </p14:xfrm>
            </p:contentPart>
          </mc:Choice>
          <mc:Fallback>
            <p:pic>
              <p:nvPicPr>
                <p:cNvPr id="225" name="Freihand 224">
                  <a:extLst>
                    <a:ext uri="{FF2B5EF4-FFF2-40B4-BE49-F238E27FC236}">
                      <a16:creationId xmlns:a16="http://schemas.microsoft.com/office/drawing/2014/main" id="{F9C88829-C1F5-201D-2552-9DF342A5E9D3}"/>
                    </a:ext>
                  </a:extLst>
                </p:cNvPr>
                <p:cNvPicPr/>
                <p:nvPr/>
              </p:nvPicPr>
              <p:blipFill>
                <a:blip r:embed="rId270"/>
                <a:stretch>
                  <a:fillRect/>
                </a:stretch>
              </p:blipFill>
              <p:spPr>
                <a:xfrm>
                  <a:off x="9749422" y="3020236"/>
                  <a:ext cx="333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26" name="Freihand 225">
                  <a:extLst>
                    <a:ext uri="{FF2B5EF4-FFF2-40B4-BE49-F238E27FC236}">
                      <a16:creationId xmlns:a16="http://schemas.microsoft.com/office/drawing/2014/main" id="{07B82744-3F18-A608-D7AC-3A5708F044E6}"/>
                    </a:ext>
                  </a:extLst>
                </p14:cNvPr>
                <p14:cNvContentPartPr/>
                <p14:nvPr/>
              </p14:nvContentPartPr>
              <p14:xfrm>
                <a:off x="10065142" y="3036796"/>
                <a:ext cx="130320" cy="174240"/>
              </p14:xfrm>
            </p:contentPart>
          </mc:Choice>
          <mc:Fallback>
            <p:pic>
              <p:nvPicPr>
                <p:cNvPr id="226" name="Freihand 225">
                  <a:extLst>
                    <a:ext uri="{FF2B5EF4-FFF2-40B4-BE49-F238E27FC236}">
                      <a16:creationId xmlns:a16="http://schemas.microsoft.com/office/drawing/2014/main" id="{07B82744-3F18-A608-D7AC-3A5708F044E6}"/>
                    </a:ext>
                  </a:extLst>
                </p:cNvPr>
                <p:cNvPicPr/>
                <p:nvPr/>
              </p:nvPicPr>
              <p:blipFill>
                <a:blip r:embed="rId272"/>
                <a:stretch>
                  <a:fillRect/>
                </a:stretch>
              </p:blipFill>
              <p:spPr>
                <a:xfrm>
                  <a:off x="10056142" y="3028156"/>
                  <a:ext cx="147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27" name="Freihand 226">
                  <a:extLst>
                    <a:ext uri="{FF2B5EF4-FFF2-40B4-BE49-F238E27FC236}">
                      <a16:creationId xmlns:a16="http://schemas.microsoft.com/office/drawing/2014/main" id="{37475801-DC39-4124-4199-249F6C01D558}"/>
                    </a:ext>
                  </a:extLst>
                </p14:cNvPr>
                <p14:cNvContentPartPr/>
                <p14:nvPr/>
              </p14:nvContentPartPr>
              <p14:xfrm>
                <a:off x="10241902" y="3001516"/>
                <a:ext cx="103320" cy="90360"/>
              </p14:xfrm>
            </p:contentPart>
          </mc:Choice>
          <mc:Fallback>
            <p:pic>
              <p:nvPicPr>
                <p:cNvPr id="227" name="Freihand 226">
                  <a:extLst>
                    <a:ext uri="{FF2B5EF4-FFF2-40B4-BE49-F238E27FC236}">
                      <a16:creationId xmlns:a16="http://schemas.microsoft.com/office/drawing/2014/main" id="{37475801-DC39-4124-4199-249F6C01D558}"/>
                    </a:ext>
                  </a:extLst>
                </p:cNvPr>
                <p:cNvPicPr/>
                <p:nvPr/>
              </p:nvPicPr>
              <p:blipFill>
                <a:blip r:embed="rId274"/>
                <a:stretch>
                  <a:fillRect/>
                </a:stretch>
              </p:blipFill>
              <p:spPr>
                <a:xfrm>
                  <a:off x="10233262" y="2992516"/>
                  <a:ext cx="120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28" name="Freihand 227">
                  <a:extLst>
                    <a:ext uri="{FF2B5EF4-FFF2-40B4-BE49-F238E27FC236}">
                      <a16:creationId xmlns:a16="http://schemas.microsoft.com/office/drawing/2014/main" id="{F229954D-0BA6-D6AC-C6DF-E2C299ACFDBF}"/>
                    </a:ext>
                  </a:extLst>
                </p14:cNvPr>
                <p14:cNvContentPartPr/>
                <p14:nvPr/>
              </p14:nvContentPartPr>
              <p14:xfrm>
                <a:off x="10373302" y="2921956"/>
                <a:ext cx="242640" cy="150840"/>
              </p14:xfrm>
            </p:contentPart>
          </mc:Choice>
          <mc:Fallback>
            <p:pic>
              <p:nvPicPr>
                <p:cNvPr id="228" name="Freihand 227">
                  <a:extLst>
                    <a:ext uri="{FF2B5EF4-FFF2-40B4-BE49-F238E27FC236}">
                      <a16:creationId xmlns:a16="http://schemas.microsoft.com/office/drawing/2014/main" id="{F229954D-0BA6-D6AC-C6DF-E2C299ACFDBF}"/>
                    </a:ext>
                  </a:extLst>
                </p:cNvPr>
                <p:cNvPicPr/>
                <p:nvPr/>
              </p:nvPicPr>
              <p:blipFill>
                <a:blip r:embed="rId276"/>
                <a:stretch>
                  <a:fillRect/>
                </a:stretch>
              </p:blipFill>
              <p:spPr>
                <a:xfrm>
                  <a:off x="10364662" y="2912956"/>
                  <a:ext cx="260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29" name="Freihand 228">
                  <a:extLst>
                    <a:ext uri="{FF2B5EF4-FFF2-40B4-BE49-F238E27FC236}">
                      <a16:creationId xmlns:a16="http://schemas.microsoft.com/office/drawing/2014/main" id="{B2E9B6F3-3CFB-FBCF-D117-1EC5C3D02F6C}"/>
                    </a:ext>
                  </a:extLst>
                </p14:cNvPr>
                <p14:cNvContentPartPr/>
                <p14:nvPr/>
              </p14:nvContentPartPr>
              <p14:xfrm>
                <a:off x="10686502" y="2964436"/>
                <a:ext cx="111240" cy="80280"/>
              </p14:xfrm>
            </p:contentPart>
          </mc:Choice>
          <mc:Fallback>
            <p:pic>
              <p:nvPicPr>
                <p:cNvPr id="229" name="Freihand 228">
                  <a:extLst>
                    <a:ext uri="{FF2B5EF4-FFF2-40B4-BE49-F238E27FC236}">
                      <a16:creationId xmlns:a16="http://schemas.microsoft.com/office/drawing/2014/main" id="{B2E9B6F3-3CFB-FBCF-D117-1EC5C3D02F6C}"/>
                    </a:ext>
                  </a:extLst>
                </p:cNvPr>
                <p:cNvPicPr/>
                <p:nvPr/>
              </p:nvPicPr>
              <p:blipFill>
                <a:blip r:embed="rId278"/>
                <a:stretch>
                  <a:fillRect/>
                </a:stretch>
              </p:blipFill>
              <p:spPr>
                <a:xfrm>
                  <a:off x="10677502" y="2955796"/>
                  <a:ext cx="128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30" name="Freihand 229">
                  <a:extLst>
                    <a:ext uri="{FF2B5EF4-FFF2-40B4-BE49-F238E27FC236}">
                      <a16:creationId xmlns:a16="http://schemas.microsoft.com/office/drawing/2014/main" id="{BC9DD6BC-D415-92FB-9FD2-F5828EE43BA9}"/>
                    </a:ext>
                  </a:extLst>
                </p14:cNvPr>
                <p14:cNvContentPartPr/>
                <p14:nvPr/>
              </p14:nvContentPartPr>
              <p14:xfrm>
                <a:off x="10686862" y="3016276"/>
                <a:ext cx="112320" cy="14400"/>
              </p14:xfrm>
            </p:contentPart>
          </mc:Choice>
          <mc:Fallback>
            <p:pic>
              <p:nvPicPr>
                <p:cNvPr id="230" name="Freihand 229">
                  <a:extLst>
                    <a:ext uri="{FF2B5EF4-FFF2-40B4-BE49-F238E27FC236}">
                      <a16:creationId xmlns:a16="http://schemas.microsoft.com/office/drawing/2014/main" id="{BC9DD6BC-D415-92FB-9FD2-F5828EE43BA9}"/>
                    </a:ext>
                  </a:extLst>
                </p:cNvPr>
                <p:cNvPicPr/>
                <p:nvPr/>
              </p:nvPicPr>
              <p:blipFill>
                <a:blip r:embed="rId280"/>
                <a:stretch>
                  <a:fillRect/>
                </a:stretch>
              </p:blipFill>
              <p:spPr>
                <a:xfrm>
                  <a:off x="10678222" y="3007276"/>
                  <a:ext cx="1299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32" name="Freihand 231">
                  <a:extLst>
                    <a:ext uri="{FF2B5EF4-FFF2-40B4-BE49-F238E27FC236}">
                      <a16:creationId xmlns:a16="http://schemas.microsoft.com/office/drawing/2014/main" id="{DC98B3BA-3DE4-CA1D-A2C5-B3C97FC142FF}"/>
                    </a:ext>
                  </a:extLst>
                </p14:cNvPr>
                <p14:cNvContentPartPr/>
                <p14:nvPr/>
              </p14:nvContentPartPr>
              <p14:xfrm>
                <a:off x="10938142" y="2833036"/>
                <a:ext cx="216000" cy="294480"/>
              </p14:xfrm>
            </p:contentPart>
          </mc:Choice>
          <mc:Fallback>
            <p:pic>
              <p:nvPicPr>
                <p:cNvPr id="232" name="Freihand 231">
                  <a:extLst>
                    <a:ext uri="{FF2B5EF4-FFF2-40B4-BE49-F238E27FC236}">
                      <a16:creationId xmlns:a16="http://schemas.microsoft.com/office/drawing/2014/main" id="{DC98B3BA-3DE4-CA1D-A2C5-B3C97FC142FF}"/>
                    </a:ext>
                  </a:extLst>
                </p:cNvPr>
                <p:cNvPicPr/>
                <p:nvPr/>
              </p:nvPicPr>
              <p:blipFill>
                <a:blip r:embed="rId282"/>
                <a:stretch>
                  <a:fillRect/>
                </a:stretch>
              </p:blipFill>
              <p:spPr>
                <a:xfrm>
                  <a:off x="10929142" y="2824396"/>
                  <a:ext cx="23364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33" name="Freihand 232">
                  <a:extLst>
                    <a:ext uri="{FF2B5EF4-FFF2-40B4-BE49-F238E27FC236}">
                      <a16:creationId xmlns:a16="http://schemas.microsoft.com/office/drawing/2014/main" id="{025768B3-A4D7-B424-6869-8380E75E19EF}"/>
                    </a:ext>
                  </a:extLst>
                </p14:cNvPr>
                <p14:cNvContentPartPr/>
                <p14:nvPr/>
              </p14:nvContentPartPr>
              <p14:xfrm>
                <a:off x="11148742" y="2949676"/>
                <a:ext cx="214560" cy="83520"/>
              </p14:xfrm>
            </p:contentPart>
          </mc:Choice>
          <mc:Fallback>
            <p:pic>
              <p:nvPicPr>
                <p:cNvPr id="233" name="Freihand 232">
                  <a:extLst>
                    <a:ext uri="{FF2B5EF4-FFF2-40B4-BE49-F238E27FC236}">
                      <a16:creationId xmlns:a16="http://schemas.microsoft.com/office/drawing/2014/main" id="{025768B3-A4D7-B424-6869-8380E75E19EF}"/>
                    </a:ext>
                  </a:extLst>
                </p:cNvPr>
                <p:cNvPicPr/>
                <p:nvPr/>
              </p:nvPicPr>
              <p:blipFill>
                <a:blip r:embed="rId284"/>
                <a:stretch>
                  <a:fillRect/>
                </a:stretch>
              </p:blipFill>
              <p:spPr>
                <a:xfrm>
                  <a:off x="11139742" y="2941036"/>
                  <a:ext cx="232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34" name="Freihand 233">
                  <a:extLst>
                    <a:ext uri="{FF2B5EF4-FFF2-40B4-BE49-F238E27FC236}">
                      <a16:creationId xmlns:a16="http://schemas.microsoft.com/office/drawing/2014/main" id="{34D6000A-59F6-FF82-70E9-D456CC9FC0A9}"/>
                    </a:ext>
                  </a:extLst>
                </p14:cNvPr>
                <p14:cNvContentPartPr/>
                <p14:nvPr/>
              </p14:nvContentPartPr>
              <p14:xfrm>
                <a:off x="11234062" y="2835196"/>
                <a:ext cx="133560" cy="19800"/>
              </p14:xfrm>
            </p:contentPart>
          </mc:Choice>
          <mc:Fallback>
            <p:pic>
              <p:nvPicPr>
                <p:cNvPr id="234" name="Freihand 233">
                  <a:extLst>
                    <a:ext uri="{FF2B5EF4-FFF2-40B4-BE49-F238E27FC236}">
                      <a16:creationId xmlns:a16="http://schemas.microsoft.com/office/drawing/2014/main" id="{34D6000A-59F6-FF82-70E9-D456CC9FC0A9}"/>
                    </a:ext>
                  </a:extLst>
                </p:cNvPr>
                <p:cNvPicPr/>
                <p:nvPr/>
              </p:nvPicPr>
              <p:blipFill>
                <a:blip r:embed="rId286"/>
                <a:stretch>
                  <a:fillRect/>
                </a:stretch>
              </p:blipFill>
              <p:spPr>
                <a:xfrm>
                  <a:off x="11225062" y="2826196"/>
                  <a:ext cx="151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35" name="Freihand 234">
                  <a:extLst>
                    <a:ext uri="{FF2B5EF4-FFF2-40B4-BE49-F238E27FC236}">
                      <a16:creationId xmlns:a16="http://schemas.microsoft.com/office/drawing/2014/main" id="{035D548E-B1C7-E525-7CCC-58448D08CE39}"/>
                    </a:ext>
                  </a:extLst>
                </p14:cNvPr>
                <p14:cNvContentPartPr/>
                <p14:nvPr/>
              </p14:nvContentPartPr>
              <p14:xfrm>
                <a:off x="9537382" y="3270076"/>
                <a:ext cx="354240" cy="172080"/>
              </p14:xfrm>
            </p:contentPart>
          </mc:Choice>
          <mc:Fallback>
            <p:pic>
              <p:nvPicPr>
                <p:cNvPr id="235" name="Freihand 234">
                  <a:extLst>
                    <a:ext uri="{FF2B5EF4-FFF2-40B4-BE49-F238E27FC236}">
                      <a16:creationId xmlns:a16="http://schemas.microsoft.com/office/drawing/2014/main" id="{035D548E-B1C7-E525-7CCC-58448D08CE39}"/>
                    </a:ext>
                  </a:extLst>
                </p:cNvPr>
                <p:cNvPicPr/>
                <p:nvPr/>
              </p:nvPicPr>
              <p:blipFill>
                <a:blip r:embed="rId288"/>
                <a:stretch>
                  <a:fillRect/>
                </a:stretch>
              </p:blipFill>
              <p:spPr>
                <a:xfrm>
                  <a:off x="9528382" y="3261076"/>
                  <a:ext cx="3718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36" name="Freihand 235">
                  <a:extLst>
                    <a:ext uri="{FF2B5EF4-FFF2-40B4-BE49-F238E27FC236}">
                      <a16:creationId xmlns:a16="http://schemas.microsoft.com/office/drawing/2014/main" id="{24DB27DF-E3FD-E890-0213-29BB1DF6C23E}"/>
                    </a:ext>
                  </a:extLst>
                </p14:cNvPr>
                <p14:cNvContentPartPr/>
                <p14:nvPr/>
              </p14:nvContentPartPr>
              <p14:xfrm>
                <a:off x="9802702" y="3224716"/>
                <a:ext cx="15840" cy="25200"/>
              </p14:xfrm>
            </p:contentPart>
          </mc:Choice>
          <mc:Fallback>
            <p:pic>
              <p:nvPicPr>
                <p:cNvPr id="236" name="Freihand 235">
                  <a:extLst>
                    <a:ext uri="{FF2B5EF4-FFF2-40B4-BE49-F238E27FC236}">
                      <a16:creationId xmlns:a16="http://schemas.microsoft.com/office/drawing/2014/main" id="{24DB27DF-E3FD-E890-0213-29BB1DF6C23E}"/>
                    </a:ext>
                  </a:extLst>
                </p:cNvPr>
                <p:cNvPicPr/>
                <p:nvPr/>
              </p:nvPicPr>
              <p:blipFill>
                <a:blip r:embed="rId290"/>
                <a:stretch>
                  <a:fillRect/>
                </a:stretch>
              </p:blipFill>
              <p:spPr>
                <a:xfrm>
                  <a:off x="9793702" y="3215716"/>
                  <a:ext cx="334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37" name="Freihand 236">
                  <a:extLst>
                    <a:ext uri="{FF2B5EF4-FFF2-40B4-BE49-F238E27FC236}">
                      <a16:creationId xmlns:a16="http://schemas.microsoft.com/office/drawing/2014/main" id="{83156380-F60B-E718-9791-8BD98820CD91}"/>
                    </a:ext>
                  </a:extLst>
                </p14:cNvPr>
                <p14:cNvContentPartPr/>
                <p14:nvPr/>
              </p14:nvContentPartPr>
              <p14:xfrm>
                <a:off x="10070542" y="3234076"/>
                <a:ext cx="153000" cy="199800"/>
              </p14:xfrm>
            </p:contentPart>
          </mc:Choice>
          <mc:Fallback>
            <p:pic>
              <p:nvPicPr>
                <p:cNvPr id="237" name="Freihand 236">
                  <a:extLst>
                    <a:ext uri="{FF2B5EF4-FFF2-40B4-BE49-F238E27FC236}">
                      <a16:creationId xmlns:a16="http://schemas.microsoft.com/office/drawing/2014/main" id="{83156380-F60B-E718-9791-8BD98820CD91}"/>
                    </a:ext>
                  </a:extLst>
                </p:cNvPr>
                <p:cNvPicPr/>
                <p:nvPr/>
              </p:nvPicPr>
              <p:blipFill>
                <a:blip r:embed="rId292"/>
                <a:stretch>
                  <a:fillRect/>
                </a:stretch>
              </p:blipFill>
              <p:spPr>
                <a:xfrm>
                  <a:off x="10061542" y="3225436"/>
                  <a:ext cx="1706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38" name="Freihand 237">
                  <a:extLst>
                    <a:ext uri="{FF2B5EF4-FFF2-40B4-BE49-F238E27FC236}">
                      <a16:creationId xmlns:a16="http://schemas.microsoft.com/office/drawing/2014/main" id="{17CE96B4-CA52-6126-480E-15BC6EB1F87F}"/>
                    </a:ext>
                  </a:extLst>
                </p14:cNvPr>
                <p14:cNvContentPartPr/>
                <p14:nvPr/>
              </p14:nvContentPartPr>
              <p14:xfrm>
                <a:off x="10289782" y="3231916"/>
                <a:ext cx="223560" cy="192600"/>
              </p14:xfrm>
            </p:contentPart>
          </mc:Choice>
          <mc:Fallback>
            <p:pic>
              <p:nvPicPr>
                <p:cNvPr id="238" name="Freihand 237">
                  <a:extLst>
                    <a:ext uri="{FF2B5EF4-FFF2-40B4-BE49-F238E27FC236}">
                      <a16:creationId xmlns:a16="http://schemas.microsoft.com/office/drawing/2014/main" id="{17CE96B4-CA52-6126-480E-15BC6EB1F87F}"/>
                    </a:ext>
                  </a:extLst>
                </p:cNvPr>
                <p:cNvPicPr/>
                <p:nvPr/>
              </p:nvPicPr>
              <p:blipFill>
                <a:blip r:embed="rId294"/>
                <a:stretch>
                  <a:fillRect/>
                </a:stretch>
              </p:blipFill>
              <p:spPr>
                <a:xfrm>
                  <a:off x="10280782" y="3222916"/>
                  <a:ext cx="2412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39" name="Freihand 238">
                  <a:extLst>
                    <a:ext uri="{FF2B5EF4-FFF2-40B4-BE49-F238E27FC236}">
                      <a16:creationId xmlns:a16="http://schemas.microsoft.com/office/drawing/2014/main" id="{1C19BA6A-9E0E-4FE0-56EF-E18FB2859EB8}"/>
                    </a:ext>
                  </a:extLst>
                </p14:cNvPr>
                <p14:cNvContentPartPr/>
                <p14:nvPr/>
              </p14:nvContentPartPr>
              <p14:xfrm>
                <a:off x="10527742" y="3257836"/>
                <a:ext cx="150840" cy="150480"/>
              </p14:xfrm>
            </p:contentPart>
          </mc:Choice>
          <mc:Fallback>
            <p:pic>
              <p:nvPicPr>
                <p:cNvPr id="239" name="Freihand 238">
                  <a:extLst>
                    <a:ext uri="{FF2B5EF4-FFF2-40B4-BE49-F238E27FC236}">
                      <a16:creationId xmlns:a16="http://schemas.microsoft.com/office/drawing/2014/main" id="{1C19BA6A-9E0E-4FE0-56EF-E18FB2859EB8}"/>
                    </a:ext>
                  </a:extLst>
                </p:cNvPr>
                <p:cNvPicPr/>
                <p:nvPr/>
              </p:nvPicPr>
              <p:blipFill>
                <a:blip r:embed="rId296"/>
                <a:stretch>
                  <a:fillRect/>
                </a:stretch>
              </p:blipFill>
              <p:spPr>
                <a:xfrm>
                  <a:off x="10519102" y="3249196"/>
                  <a:ext cx="168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40" name="Freihand 239">
                  <a:extLst>
                    <a:ext uri="{FF2B5EF4-FFF2-40B4-BE49-F238E27FC236}">
                      <a16:creationId xmlns:a16="http://schemas.microsoft.com/office/drawing/2014/main" id="{CC3FEFBB-9F7B-1F93-E7D7-E762C9F5B718}"/>
                    </a:ext>
                  </a:extLst>
                </p14:cNvPr>
                <p14:cNvContentPartPr/>
                <p14:nvPr/>
              </p14:nvContentPartPr>
              <p14:xfrm>
                <a:off x="10669582" y="3283756"/>
                <a:ext cx="187200" cy="227520"/>
              </p14:xfrm>
            </p:contentPart>
          </mc:Choice>
          <mc:Fallback>
            <p:pic>
              <p:nvPicPr>
                <p:cNvPr id="240" name="Freihand 239">
                  <a:extLst>
                    <a:ext uri="{FF2B5EF4-FFF2-40B4-BE49-F238E27FC236}">
                      <a16:creationId xmlns:a16="http://schemas.microsoft.com/office/drawing/2014/main" id="{CC3FEFBB-9F7B-1F93-E7D7-E762C9F5B718}"/>
                    </a:ext>
                  </a:extLst>
                </p:cNvPr>
                <p:cNvPicPr/>
                <p:nvPr/>
              </p:nvPicPr>
              <p:blipFill>
                <a:blip r:embed="rId298"/>
                <a:stretch>
                  <a:fillRect/>
                </a:stretch>
              </p:blipFill>
              <p:spPr>
                <a:xfrm>
                  <a:off x="10660582" y="3275116"/>
                  <a:ext cx="2048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43" name="Freihand 242">
                  <a:extLst>
                    <a:ext uri="{FF2B5EF4-FFF2-40B4-BE49-F238E27FC236}">
                      <a16:creationId xmlns:a16="http://schemas.microsoft.com/office/drawing/2014/main" id="{5D623A3A-03B4-DC96-88F5-F2F757925AEA}"/>
                    </a:ext>
                  </a:extLst>
                </p14:cNvPr>
                <p14:cNvContentPartPr/>
                <p14:nvPr/>
              </p14:nvContentPartPr>
              <p14:xfrm>
                <a:off x="10873342" y="3213916"/>
                <a:ext cx="300240" cy="213840"/>
              </p14:xfrm>
            </p:contentPart>
          </mc:Choice>
          <mc:Fallback>
            <p:pic>
              <p:nvPicPr>
                <p:cNvPr id="243" name="Freihand 242">
                  <a:extLst>
                    <a:ext uri="{FF2B5EF4-FFF2-40B4-BE49-F238E27FC236}">
                      <a16:creationId xmlns:a16="http://schemas.microsoft.com/office/drawing/2014/main" id="{5D623A3A-03B4-DC96-88F5-F2F757925AEA}"/>
                    </a:ext>
                  </a:extLst>
                </p:cNvPr>
                <p:cNvPicPr/>
                <p:nvPr/>
              </p:nvPicPr>
              <p:blipFill>
                <a:blip r:embed="rId300"/>
                <a:stretch>
                  <a:fillRect/>
                </a:stretch>
              </p:blipFill>
              <p:spPr>
                <a:xfrm>
                  <a:off x="10864342" y="3204916"/>
                  <a:ext cx="3178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44" name="Freihand 243">
                  <a:extLst>
                    <a:ext uri="{FF2B5EF4-FFF2-40B4-BE49-F238E27FC236}">
                      <a16:creationId xmlns:a16="http://schemas.microsoft.com/office/drawing/2014/main" id="{07D241A1-F0D8-06C6-B79D-A4EEB260F590}"/>
                    </a:ext>
                  </a:extLst>
                </p14:cNvPr>
                <p14:cNvContentPartPr/>
                <p14:nvPr/>
              </p14:nvContentPartPr>
              <p14:xfrm>
                <a:off x="11186542" y="3193756"/>
                <a:ext cx="119160" cy="181800"/>
              </p14:xfrm>
            </p:contentPart>
          </mc:Choice>
          <mc:Fallback>
            <p:pic>
              <p:nvPicPr>
                <p:cNvPr id="244" name="Freihand 243">
                  <a:extLst>
                    <a:ext uri="{FF2B5EF4-FFF2-40B4-BE49-F238E27FC236}">
                      <a16:creationId xmlns:a16="http://schemas.microsoft.com/office/drawing/2014/main" id="{07D241A1-F0D8-06C6-B79D-A4EEB260F590}"/>
                    </a:ext>
                  </a:extLst>
                </p:cNvPr>
                <p:cNvPicPr/>
                <p:nvPr/>
              </p:nvPicPr>
              <p:blipFill>
                <a:blip r:embed="rId302"/>
                <a:stretch>
                  <a:fillRect/>
                </a:stretch>
              </p:blipFill>
              <p:spPr>
                <a:xfrm>
                  <a:off x="11177542" y="3184756"/>
                  <a:ext cx="1368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45" name="Freihand 244">
                  <a:extLst>
                    <a:ext uri="{FF2B5EF4-FFF2-40B4-BE49-F238E27FC236}">
                      <a16:creationId xmlns:a16="http://schemas.microsoft.com/office/drawing/2014/main" id="{F7A3FC30-7DE7-DDB3-F760-818E1BC5A4FC}"/>
                    </a:ext>
                  </a:extLst>
                </p14:cNvPr>
                <p14:cNvContentPartPr/>
                <p14:nvPr/>
              </p14:nvContentPartPr>
              <p14:xfrm>
                <a:off x="11297422" y="3275116"/>
                <a:ext cx="39240" cy="102600"/>
              </p14:xfrm>
            </p:contentPart>
          </mc:Choice>
          <mc:Fallback>
            <p:pic>
              <p:nvPicPr>
                <p:cNvPr id="245" name="Freihand 244">
                  <a:extLst>
                    <a:ext uri="{FF2B5EF4-FFF2-40B4-BE49-F238E27FC236}">
                      <a16:creationId xmlns:a16="http://schemas.microsoft.com/office/drawing/2014/main" id="{F7A3FC30-7DE7-DDB3-F760-818E1BC5A4FC}"/>
                    </a:ext>
                  </a:extLst>
                </p:cNvPr>
                <p:cNvPicPr/>
                <p:nvPr/>
              </p:nvPicPr>
              <p:blipFill>
                <a:blip r:embed="rId304"/>
                <a:stretch>
                  <a:fillRect/>
                </a:stretch>
              </p:blipFill>
              <p:spPr>
                <a:xfrm>
                  <a:off x="11288422" y="3266476"/>
                  <a:ext cx="56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46" name="Freihand 245">
                  <a:extLst>
                    <a:ext uri="{FF2B5EF4-FFF2-40B4-BE49-F238E27FC236}">
                      <a16:creationId xmlns:a16="http://schemas.microsoft.com/office/drawing/2014/main" id="{5461C979-41FC-0814-4F04-87D9D49C2E99}"/>
                    </a:ext>
                  </a:extLst>
                </p14:cNvPr>
                <p14:cNvContentPartPr/>
                <p14:nvPr/>
              </p14:nvContentPartPr>
              <p14:xfrm>
                <a:off x="11373742" y="3150196"/>
                <a:ext cx="176400" cy="259200"/>
              </p14:xfrm>
            </p:contentPart>
          </mc:Choice>
          <mc:Fallback>
            <p:pic>
              <p:nvPicPr>
                <p:cNvPr id="246" name="Freihand 245">
                  <a:extLst>
                    <a:ext uri="{FF2B5EF4-FFF2-40B4-BE49-F238E27FC236}">
                      <a16:creationId xmlns:a16="http://schemas.microsoft.com/office/drawing/2014/main" id="{5461C979-41FC-0814-4F04-87D9D49C2E99}"/>
                    </a:ext>
                  </a:extLst>
                </p:cNvPr>
                <p:cNvPicPr/>
                <p:nvPr/>
              </p:nvPicPr>
              <p:blipFill>
                <a:blip r:embed="rId306"/>
                <a:stretch>
                  <a:fillRect/>
                </a:stretch>
              </p:blipFill>
              <p:spPr>
                <a:xfrm>
                  <a:off x="11364742" y="3141556"/>
                  <a:ext cx="1940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47" name="Freihand 246">
                  <a:extLst>
                    <a:ext uri="{FF2B5EF4-FFF2-40B4-BE49-F238E27FC236}">
                      <a16:creationId xmlns:a16="http://schemas.microsoft.com/office/drawing/2014/main" id="{1FE8EF67-2294-0F1A-A3B9-B0A6C34E2864}"/>
                    </a:ext>
                  </a:extLst>
                </p14:cNvPr>
                <p14:cNvContentPartPr/>
                <p14:nvPr/>
              </p14:nvContentPartPr>
              <p14:xfrm>
                <a:off x="11379862" y="3114196"/>
                <a:ext cx="122760" cy="304200"/>
              </p14:xfrm>
            </p:contentPart>
          </mc:Choice>
          <mc:Fallback>
            <p:pic>
              <p:nvPicPr>
                <p:cNvPr id="247" name="Freihand 246">
                  <a:extLst>
                    <a:ext uri="{FF2B5EF4-FFF2-40B4-BE49-F238E27FC236}">
                      <a16:creationId xmlns:a16="http://schemas.microsoft.com/office/drawing/2014/main" id="{1FE8EF67-2294-0F1A-A3B9-B0A6C34E2864}"/>
                    </a:ext>
                  </a:extLst>
                </p:cNvPr>
                <p:cNvPicPr/>
                <p:nvPr/>
              </p:nvPicPr>
              <p:blipFill>
                <a:blip r:embed="rId308"/>
                <a:stretch>
                  <a:fillRect/>
                </a:stretch>
              </p:blipFill>
              <p:spPr>
                <a:xfrm>
                  <a:off x="11371222" y="3105556"/>
                  <a:ext cx="14040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48" name="Freihand 247">
                  <a:extLst>
                    <a:ext uri="{FF2B5EF4-FFF2-40B4-BE49-F238E27FC236}">
                      <a16:creationId xmlns:a16="http://schemas.microsoft.com/office/drawing/2014/main" id="{E806BE46-CDE7-2CE0-27F6-5E0D350EF968}"/>
                    </a:ext>
                  </a:extLst>
                </p14:cNvPr>
                <p14:cNvContentPartPr/>
                <p14:nvPr/>
              </p14:nvContentPartPr>
              <p14:xfrm>
                <a:off x="11142622" y="3107716"/>
                <a:ext cx="26640" cy="22680"/>
              </p14:xfrm>
            </p:contentPart>
          </mc:Choice>
          <mc:Fallback>
            <p:pic>
              <p:nvPicPr>
                <p:cNvPr id="248" name="Freihand 247">
                  <a:extLst>
                    <a:ext uri="{FF2B5EF4-FFF2-40B4-BE49-F238E27FC236}">
                      <a16:creationId xmlns:a16="http://schemas.microsoft.com/office/drawing/2014/main" id="{E806BE46-CDE7-2CE0-27F6-5E0D350EF968}"/>
                    </a:ext>
                  </a:extLst>
                </p:cNvPr>
                <p:cNvPicPr/>
                <p:nvPr/>
              </p:nvPicPr>
              <p:blipFill>
                <a:blip r:embed="rId310"/>
                <a:stretch>
                  <a:fillRect/>
                </a:stretch>
              </p:blipFill>
              <p:spPr>
                <a:xfrm>
                  <a:off x="11133982" y="3098716"/>
                  <a:ext cx="44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49" name="Freihand 248">
                  <a:extLst>
                    <a:ext uri="{FF2B5EF4-FFF2-40B4-BE49-F238E27FC236}">
                      <a16:creationId xmlns:a16="http://schemas.microsoft.com/office/drawing/2014/main" id="{E3692CB0-F225-784D-32E2-729403FCDEFE}"/>
                    </a:ext>
                  </a:extLst>
                </p14:cNvPr>
                <p14:cNvContentPartPr/>
                <p14:nvPr/>
              </p14:nvContentPartPr>
              <p14:xfrm>
                <a:off x="9503182" y="3638716"/>
                <a:ext cx="558360" cy="277200"/>
              </p14:xfrm>
            </p:contentPart>
          </mc:Choice>
          <mc:Fallback>
            <p:pic>
              <p:nvPicPr>
                <p:cNvPr id="249" name="Freihand 248">
                  <a:extLst>
                    <a:ext uri="{FF2B5EF4-FFF2-40B4-BE49-F238E27FC236}">
                      <a16:creationId xmlns:a16="http://schemas.microsoft.com/office/drawing/2014/main" id="{E3692CB0-F225-784D-32E2-729403FCDEFE}"/>
                    </a:ext>
                  </a:extLst>
                </p:cNvPr>
                <p:cNvPicPr/>
                <p:nvPr/>
              </p:nvPicPr>
              <p:blipFill>
                <a:blip r:embed="rId312"/>
                <a:stretch>
                  <a:fillRect/>
                </a:stretch>
              </p:blipFill>
              <p:spPr>
                <a:xfrm>
                  <a:off x="9494182" y="3630076"/>
                  <a:ext cx="5760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50" name="Freihand 249">
                  <a:extLst>
                    <a:ext uri="{FF2B5EF4-FFF2-40B4-BE49-F238E27FC236}">
                      <a16:creationId xmlns:a16="http://schemas.microsoft.com/office/drawing/2014/main" id="{48E7D312-9D05-5B1D-E05B-3DE1663328BB}"/>
                    </a:ext>
                  </a:extLst>
                </p14:cNvPr>
                <p14:cNvContentPartPr/>
                <p14:nvPr/>
              </p14:nvContentPartPr>
              <p14:xfrm>
                <a:off x="10063342" y="3684796"/>
                <a:ext cx="148320" cy="231840"/>
              </p14:xfrm>
            </p:contentPart>
          </mc:Choice>
          <mc:Fallback>
            <p:pic>
              <p:nvPicPr>
                <p:cNvPr id="250" name="Freihand 249">
                  <a:extLst>
                    <a:ext uri="{FF2B5EF4-FFF2-40B4-BE49-F238E27FC236}">
                      <a16:creationId xmlns:a16="http://schemas.microsoft.com/office/drawing/2014/main" id="{48E7D312-9D05-5B1D-E05B-3DE1663328BB}"/>
                    </a:ext>
                  </a:extLst>
                </p:cNvPr>
                <p:cNvPicPr/>
                <p:nvPr/>
              </p:nvPicPr>
              <p:blipFill>
                <a:blip r:embed="rId314"/>
                <a:stretch>
                  <a:fillRect/>
                </a:stretch>
              </p:blipFill>
              <p:spPr>
                <a:xfrm>
                  <a:off x="10054342" y="3675796"/>
                  <a:ext cx="165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51" name="Freihand 250">
                  <a:extLst>
                    <a:ext uri="{FF2B5EF4-FFF2-40B4-BE49-F238E27FC236}">
                      <a16:creationId xmlns:a16="http://schemas.microsoft.com/office/drawing/2014/main" id="{BA8139AB-FD38-CB22-71B8-CE5DC6757C29}"/>
                    </a:ext>
                  </a:extLst>
                </p14:cNvPr>
                <p14:cNvContentPartPr/>
                <p14:nvPr/>
              </p14:nvContentPartPr>
              <p14:xfrm>
                <a:off x="10257022" y="3598396"/>
                <a:ext cx="119520" cy="176400"/>
              </p14:xfrm>
            </p:contentPart>
          </mc:Choice>
          <mc:Fallback>
            <p:pic>
              <p:nvPicPr>
                <p:cNvPr id="251" name="Freihand 250">
                  <a:extLst>
                    <a:ext uri="{FF2B5EF4-FFF2-40B4-BE49-F238E27FC236}">
                      <a16:creationId xmlns:a16="http://schemas.microsoft.com/office/drawing/2014/main" id="{BA8139AB-FD38-CB22-71B8-CE5DC6757C29}"/>
                    </a:ext>
                  </a:extLst>
                </p:cNvPr>
                <p:cNvPicPr/>
                <p:nvPr/>
              </p:nvPicPr>
              <p:blipFill>
                <a:blip r:embed="rId316"/>
                <a:stretch>
                  <a:fillRect/>
                </a:stretch>
              </p:blipFill>
              <p:spPr>
                <a:xfrm>
                  <a:off x="10248382" y="3589396"/>
                  <a:ext cx="1371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52" name="Freihand 251">
                  <a:extLst>
                    <a:ext uri="{FF2B5EF4-FFF2-40B4-BE49-F238E27FC236}">
                      <a16:creationId xmlns:a16="http://schemas.microsoft.com/office/drawing/2014/main" id="{1295B9CF-F007-88A2-4AF1-30398BCA66F9}"/>
                    </a:ext>
                  </a:extLst>
                </p14:cNvPr>
                <p14:cNvContentPartPr/>
                <p14:nvPr/>
              </p14:nvContentPartPr>
              <p14:xfrm>
                <a:off x="10407862" y="3662836"/>
                <a:ext cx="281520" cy="137520"/>
              </p14:xfrm>
            </p:contentPart>
          </mc:Choice>
          <mc:Fallback>
            <p:pic>
              <p:nvPicPr>
                <p:cNvPr id="252" name="Freihand 251">
                  <a:extLst>
                    <a:ext uri="{FF2B5EF4-FFF2-40B4-BE49-F238E27FC236}">
                      <a16:creationId xmlns:a16="http://schemas.microsoft.com/office/drawing/2014/main" id="{1295B9CF-F007-88A2-4AF1-30398BCA66F9}"/>
                    </a:ext>
                  </a:extLst>
                </p:cNvPr>
                <p:cNvPicPr/>
                <p:nvPr/>
              </p:nvPicPr>
              <p:blipFill>
                <a:blip r:embed="rId318"/>
                <a:stretch>
                  <a:fillRect/>
                </a:stretch>
              </p:blipFill>
              <p:spPr>
                <a:xfrm>
                  <a:off x="10398862" y="3654196"/>
                  <a:ext cx="299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55" name="Freihand 254">
                  <a:extLst>
                    <a:ext uri="{FF2B5EF4-FFF2-40B4-BE49-F238E27FC236}">
                      <a16:creationId xmlns:a16="http://schemas.microsoft.com/office/drawing/2014/main" id="{D3C2DDE8-5A61-CA4E-9BCB-A606A2E29B00}"/>
                    </a:ext>
                  </a:extLst>
                </p14:cNvPr>
                <p14:cNvContentPartPr/>
                <p14:nvPr/>
              </p14:nvContentPartPr>
              <p14:xfrm>
                <a:off x="10828342" y="3573916"/>
                <a:ext cx="225000" cy="186120"/>
              </p14:xfrm>
            </p:contentPart>
          </mc:Choice>
          <mc:Fallback>
            <p:pic>
              <p:nvPicPr>
                <p:cNvPr id="255" name="Freihand 254">
                  <a:extLst>
                    <a:ext uri="{FF2B5EF4-FFF2-40B4-BE49-F238E27FC236}">
                      <a16:creationId xmlns:a16="http://schemas.microsoft.com/office/drawing/2014/main" id="{D3C2DDE8-5A61-CA4E-9BCB-A606A2E29B00}"/>
                    </a:ext>
                  </a:extLst>
                </p:cNvPr>
                <p:cNvPicPr/>
                <p:nvPr/>
              </p:nvPicPr>
              <p:blipFill>
                <a:blip r:embed="rId320"/>
                <a:stretch>
                  <a:fillRect/>
                </a:stretch>
              </p:blipFill>
              <p:spPr>
                <a:xfrm>
                  <a:off x="10819702" y="3565276"/>
                  <a:ext cx="242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56" name="Freihand 255">
                  <a:extLst>
                    <a:ext uri="{FF2B5EF4-FFF2-40B4-BE49-F238E27FC236}">
                      <a16:creationId xmlns:a16="http://schemas.microsoft.com/office/drawing/2014/main" id="{95D9038D-B8B0-AAB2-51DC-6833214C1851}"/>
                    </a:ext>
                  </a:extLst>
                </p14:cNvPr>
                <p14:cNvContentPartPr/>
                <p14:nvPr/>
              </p14:nvContentPartPr>
              <p14:xfrm>
                <a:off x="10847422" y="3506956"/>
                <a:ext cx="139320" cy="69840"/>
              </p14:xfrm>
            </p:contentPart>
          </mc:Choice>
          <mc:Fallback>
            <p:pic>
              <p:nvPicPr>
                <p:cNvPr id="256" name="Freihand 255">
                  <a:extLst>
                    <a:ext uri="{FF2B5EF4-FFF2-40B4-BE49-F238E27FC236}">
                      <a16:creationId xmlns:a16="http://schemas.microsoft.com/office/drawing/2014/main" id="{95D9038D-B8B0-AAB2-51DC-6833214C1851}"/>
                    </a:ext>
                  </a:extLst>
                </p:cNvPr>
                <p:cNvPicPr/>
                <p:nvPr/>
              </p:nvPicPr>
              <p:blipFill>
                <a:blip r:embed="rId322"/>
                <a:stretch>
                  <a:fillRect/>
                </a:stretch>
              </p:blipFill>
              <p:spPr>
                <a:xfrm>
                  <a:off x="10838782" y="3497956"/>
                  <a:ext cx="156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57" name="Freihand 256">
                  <a:extLst>
                    <a:ext uri="{FF2B5EF4-FFF2-40B4-BE49-F238E27FC236}">
                      <a16:creationId xmlns:a16="http://schemas.microsoft.com/office/drawing/2014/main" id="{F3B6511D-442D-E5AB-C87A-99ECD7D462B9}"/>
                    </a:ext>
                  </a:extLst>
                </p14:cNvPr>
                <p14:cNvContentPartPr/>
                <p14:nvPr/>
              </p14:nvContentPartPr>
              <p14:xfrm>
                <a:off x="10878022" y="3832396"/>
                <a:ext cx="130680" cy="96480"/>
              </p14:xfrm>
            </p:contentPart>
          </mc:Choice>
          <mc:Fallback>
            <p:pic>
              <p:nvPicPr>
                <p:cNvPr id="257" name="Freihand 256">
                  <a:extLst>
                    <a:ext uri="{FF2B5EF4-FFF2-40B4-BE49-F238E27FC236}">
                      <a16:creationId xmlns:a16="http://schemas.microsoft.com/office/drawing/2014/main" id="{F3B6511D-442D-E5AB-C87A-99ECD7D462B9}"/>
                    </a:ext>
                  </a:extLst>
                </p:cNvPr>
                <p:cNvPicPr/>
                <p:nvPr/>
              </p:nvPicPr>
              <p:blipFill>
                <a:blip r:embed="rId324"/>
                <a:stretch>
                  <a:fillRect/>
                </a:stretch>
              </p:blipFill>
              <p:spPr>
                <a:xfrm>
                  <a:off x="10869382" y="3823396"/>
                  <a:ext cx="148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59" name="Freihand 258">
                  <a:extLst>
                    <a:ext uri="{FF2B5EF4-FFF2-40B4-BE49-F238E27FC236}">
                      <a16:creationId xmlns:a16="http://schemas.microsoft.com/office/drawing/2014/main" id="{285C2EE3-9F6A-1E45-9771-A7F1C9706261}"/>
                    </a:ext>
                  </a:extLst>
                </p14:cNvPr>
                <p14:cNvContentPartPr/>
                <p14:nvPr/>
              </p14:nvContentPartPr>
              <p14:xfrm>
                <a:off x="9373942" y="1589956"/>
                <a:ext cx="2656800" cy="2473560"/>
              </p14:xfrm>
            </p:contentPart>
          </mc:Choice>
          <mc:Fallback>
            <p:pic>
              <p:nvPicPr>
                <p:cNvPr id="259" name="Freihand 258">
                  <a:extLst>
                    <a:ext uri="{FF2B5EF4-FFF2-40B4-BE49-F238E27FC236}">
                      <a16:creationId xmlns:a16="http://schemas.microsoft.com/office/drawing/2014/main" id="{285C2EE3-9F6A-1E45-9771-A7F1C9706261}"/>
                    </a:ext>
                  </a:extLst>
                </p:cNvPr>
                <p:cNvPicPr/>
                <p:nvPr/>
              </p:nvPicPr>
              <p:blipFill>
                <a:blip r:embed="rId326"/>
                <a:stretch>
                  <a:fillRect/>
                </a:stretch>
              </p:blipFill>
              <p:spPr>
                <a:xfrm>
                  <a:off x="9364942" y="1581316"/>
                  <a:ext cx="2674440" cy="2491200"/>
                </a:xfrm>
                <a:prstGeom prst="rect">
                  <a:avLst/>
                </a:prstGeom>
              </p:spPr>
            </p:pic>
          </mc:Fallback>
        </mc:AlternateContent>
      </p:grpSp>
    </p:spTree>
    <p:extLst>
      <p:ext uri="{BB962C8B-B14F-4D97-AF65-F5344CB8AC3E}">
        <p14:creationId xmlns:p14="http://schemas.microsoft.com/office/powerpoint/2010/main" val="229844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4" name="Textfeld 3">
            <a:extLst>
              <a:ext uri="{FF2B5EF4-FFF2-40B4-BE49-F238E27FC236}">
                <a16:creationId xmlns:a16="http://schemas.microsoft.com/office/drawing/2014/main" id="{91FB9E55-D9CC-4774-A6A2-0FE2E9A58F72}"/>
              </a:ext>
            </a:extLst>
          </p:cNvPr>
          <p:cNvSpPr txBox="1"/>
          <p:nvPr/>
        </p:nvSpPr>
        <p:spPr>
          <a:xfrm>
            <a:off x="477959" y="6282599"/>
            <a:ext cx="2461956" cy="461665"/>
          </a:xfrm>
          <a:prstGeom prst="rect">
            <a:avLst/>
          </a:prstGeom>
          <a:noFill/>
        </p:spPr>
        <p:txBody>
          <a:bodyPr wrap="none" rtlCol="0">
            <a:spAutoFit/>
          </a:bodyPr>
          <a:lstStyle/>
          <a:p>
            <a:r>
              <a:rPr lang="de-DE" sz="2400" dirty="0"/>
              <a:t>Rotterdam  (1940)</a:t>
            </a:r>
          </a:p>
        </p:txBody>
      </p:sp>
      <p:pic>
        <p:nvPicPr>
          <p:cNvPr id="1026" name="Picture 2" descr="https://upload.wikimedia.org/wikipedia/commons/9/9a/Exterieur_OVERZICHT_NA_BOMBARDEMENT_%28OORLOGSSCHADE%29_-_Rotterdam_-_20264975_-_RCE.jpg">
            <a:extLst>
              <a:ext uri="{FF2B5EF4-FFF2-40B4-BE49-F238E27FC236}">
                <a16:creationId xmlns:a16="http://schemas.microsoft.com/office/drawing/2014/main" id="{3A83D245-3FBE-4949-89DE-D1CA2AA44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59" y="432530"/>
            <a:ext cx="7406105" cy="5477551"/>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F9CE29EE-4206-40FB-91F6-395C5E658130}"/>
              </a:ext>
            </a:extLst>
          </p:cNvPr>
          <p:cNvSpPr/>
          <p:nvPr/>
        </p:nvSpPr>
        <p:spPr>
          <a:xfrm>
            <a:off x="6060905" y="5940133"/>
            <a:ext cx="1915909" cy="215444"/>
          </a:xfrm>
          <a:prstGeom prst="rect">
            <a:avLst/>
          </a:prstGeom>
        </p:spPr>
        <p:txBody>
          <a:bodyPr wrap="none">
            <a:spAutoFit/>
          </a:bodyPr>
          <a:lstStyle/>
          <a:p>
            <a:r>
              <a:rPr lang="nl-NL" sz="800" u="sng" dirty="0">
                <a:solidFill>
                  <a:srgbClr val="3366BB"/>
                </a:solidFill>
                <a:latin typeface="Arial" panose="020B0604020202020204" pitchFamily="34" charset="0"/>
                <a:hlinkClick r:id="rId3"/>
              </a:rPr>
              <a:t>Rijksdienst voor het Cultureel Erfgoed</a:t>
            </a:r>
            <a:endParaRPr lang="de-DE" sz="800" dirty="0"/>
          </a:p>
        </p:txBody>
      </p:sp>
      <p:sp>
        <p:nvSpPr>
          <p:cNvPr id="3" name="Rechteck 2">
            <a:extLst>
              <a:ext uri="{FF2B5EF4-FFF2-40B4-BE49-F238E27FC236}">
                <a16:creationId xmlns:a16="http://schemas.microsoft.com/office/drawing/2014/main" id="{30FA7F2B-202B-0D62-6DE0-62AE25E78A8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AB1E2C5B-15B8-623A-FCAC-FFE0D1B9D1C0}"/>
                  </a:ext>
                </a:extLst>
              </p14:cNvPr>
              <p14:cNvContentPartPr/>
              <p14:nvPr/>
            </p14:nvContentPartPr>
            <p14:xfrm>
              <a:off x="7504102" y="1621636"/>
              <a:ext cx="28080" cy="7200"/>
            </p14:xfrm>
          </p:contentPart>
        </mc:Choice>
        <mc:Fallback>
          <p:pic>
            <p:nvPicPr>
              <p:cNvPr id="5" name="Freihand 4">
                <a:extLst>
                  <a:ext uri="{FF2B5EF4-FFF2-40B4-BE49-F238E27FC236}">
                    <a16:creationId xmlns:a16="http://schemas.microsoft.com/office/drawing/2014/main" id="{AB1E2C5B-15B8-623A-FCAC-FFE0D1B9D1C0}"/>
                  </a:ext>
                </a:extLst>
              </p:cNvPr>
              <p:cNvPicPr/>
              <p:nvPr/>
            </p:nvPicPr>
            <p:blipFill>
              <a:blip r:embed="rId5"/>
              <a:stretch>
                <a:fillRect/>
              </a:stretch>
            </p:blipFill>
            <p:spPr>
              <a:xfrm>
                <a:off x="7495102" y="1612636"/>
                <a:ext cx="45720" cy="24840"/>
              </a:xfrm>
              <a:prstGeom prst="rect">
                <a:avLst/>
              </a:prstGeom>
            </p:spPr>
          </p:pic>
        </mc:Fallback>
      </mc:AlternateContent>
    </p:spTree>
    <p:extLst>
      <p:ext uri="{BB962C8B-B14F-4D97-AF65-F5344CB8AC3E}">
        <p14:creationId xmlns:p14="http://schemas.microsoft.com/office/powerpoint/2010/main" val="384391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5" name="Textfeld 4">
            <a:extLst>
              <a:ext uri="{FF2B5EF4-FFF2-40B4-BE49-F238E27FC236}">
                <a16:creationId xmlns:a16="http://schemas.microsoft.com/office/drawing/2014/main" id="{DBD97F1B-4E74-41E5-87C8-DA7EF042E32D}"/>
              </a:ext>
            </a:extLst>
          </p:cNvPr>
          <p:cNvSpPr txBox="1"/>
          <p:nvPr/>
        </p:nvSpPr>
        <p:spPr>
          <a:xfrm>
            <a:off x="430765" y="6224210"/>
            <a:ext cx="3164777" cy="461665"/>
          </a:xfrm>
          <a:prstGeom prst="rect">
            <a:avLst/>
          </a:prstGeom>
          <a:noFill/>
        </p:spPr>
        <p:txBody>
          <a:bodyPr wrap="none" rtlCol="0">
            <a:spAutoFit/>
          </a:bodyPr>
          <a:lstStyle/>
          <a:p>
            <a:r>
              <a:rPr lang="de-DE" sz="2400" dirty="0"/>
              <a:t>Warschau  Januar 1945</a:t>
            </a:r>
          </a:p>
        </p:txBody>
      </p:sp>
      <p:pic>
        <p:nvPicPr>
          <p:cNvPr id="2" name="Grafik 1">
            <a:extLst>
              <a:ext uri="{FF2B5EF4-FFF2-40B4-BE49-F238E27FC236}">
                <a16:creationId xmlns:a16="http://schemas.microsoft.com/office/drawing/2014/main" id="{B854895F-AAA1-46DE-8327-959DFE2C97FD}"/>
              </a:ext>
            </a:extLst>
          </p:cNvPr>
          <p:cNvPicPr>
            <a:picLocks noChangeAspect="1"/>
          </p:cNvPicPr>
          <p:nvPr/>
        </p:nvPicPr>
        <p:blipFill>
          <a:blip r:embed="rId2"/>
          <a:stretch>
            <a:fillRect/>
          </a:stretch>
        </p:blipFill>
        <p:spPr>
          <a:xfrm>
            <a:off x="1008195" y="468091"/>
            <a:ext cx="6826499" cy="5625035"/>
          </a:xfrm>
          <a:prstGeom prst="rect">
            <a:avLst/>
          </a:prstGeom>
        </p:spPr>
      </p:pic>
      <p:sp>
        <p:nvSpPr>
          <p:cNvPr id="3" name="Rechteck 2">
            <a:extLst>
              <a:ext uri="{FF2B5EF4-FFF2-40B4-BE49-F238E27FC236}">
                <a16:creationId xmlns:a16="http://schemas.microsoft.com/office/drawing/2014/main" id="{80AA2965-EC3D-49CA-B403-74F5AF2AA0E7}"/>
              </a:ext>
            </a:extLst>
          </p:cNvPr>
          <p:cNvSpPr/>
          <p:nvPr/>
        </p:nvSpPr>
        <p:spPr>
          <a:xfrm>
            <a:off x="2509909" y="6093126"/>
            <a:ext cx="5427406" cy="215444"/>
          </a:xfrm>
          <a:prstGeom prst="rect">
            <a:avLst/>
          </a:prstGeom>
        </p:spPr>
        <p:txBody>
          <a:bodyPr wrap="square">
            <a:spAutoFit/>
          </a:bodyPr>
          <a:lstStyle/>
          <a:p>
            <a:r>
              <a:rPr lang="pl-PL" sz="800" dirty="0">
                <a:solidFill>
                  <a:srgbClr val="202122"/>
                </a:solidFill>
                <a:latin typeface="Arial" panose="020B0604020202020204" pitchFamily="34" charset="0"/>
              </a:rPr>
              <a:t>Stanisław Jankowski, Adolf Ciborowski "Warszawa 1945 i dziś" Wydawnictwo Interpress, Warszawa, 1971, page 66</a:t>
            </a:r>
            <a:endParaRPr lang="pl-PL" sz="800" b="0" i="0" dirty="0">
              <a:solidFill>
                <a:srgbClr val="202122"/>
              </a:solidFill>
              <a:effectLst/>
              <a:latin typeface="Arial" panose="020B0604020202020204" pitchFamily="34" charset="0"/>
            </a:endParaRPr>
          </a:p>
        </p:txBody>
      </p:sp>
      <p:sp>
        <p:nvSpPr>
          <p:cNvPr id="4" name="Rechteck 3">
            <a:extLst>
              <a:ext uri="{FF2B5EF4-FFF2-40B4-BE49-F238E27FC236}">
                <a16:creationId xmlns:a16="http://schemas.microsoft.com/office/drawing/2014/main" id="{08C783D2-B611-8688-3679-21526F04ED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7998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5" name="Textfeld 4">
            <a:extLst>
              <a:ext uri="{FF2B5EF4-FFF2-40B4-BE49-F238E27FC236}">
                <a16:creationId xmlns:a16="http://schemas.microsoft.com/office/drawing/2014/main" id="{DBD97F1B-4E74-41E5-87C8-DA7EF042E32D}"/>
              </a:ext>
            </a:extLst>
          </p:cNvPr>
          <p:cNvSpPr txBox="1"/>
          <p:nvPr/>
        </p:nvSpPr>
        <p:spPr>
          <a:xfrm>
            <a:off x="1569340" y="6204608"/>
            <a:ext cx="3041025" cy="461665"/>
          </a:xfrm>
          <a:prstGeom prst="rect">
            <a:avLst/>
          </a:prstGeom>
          <a:noFill/>
        </p:spPr>
        <p:txBody>
          <a:bodyPr wrap="none" rtlCol="0">
            <a:spAutoFit/>
          </a:bodyPr>
          <a:lstStyle/>
          <a:p>
            <a:r>
              <a:rPr lang="de-DE" sz="2400" dirty="0"/>
              <a:t>Würzburg 4. Nov 1945</a:t>
            </a:r>
          </a:p>
        </p:txBody>
      </p:sp>
      <p:pic>
        <p:nvPicPr>
          <p:cNvPr id="2" name="Grafik 1">
            <a:extLst>
              <a:ext uri="{FF2B5EF4-FFF2-40B4-BE49-F238E27FC236}">
                <a16:creationId xmlns:a16="http://schemas.microsoft.com/office/drawing/2014/main" id="{C4243A27-4909-4632-9685-FB20284C0B84}"/>
              </a:ext>
            </a:extLst>
          </p:cNvPr>
          <p:cNvPicPr>
            <a:picLocks noChangeAspect="1"/>
          </p:cNvPicPr>
          <p:nvPr/>
        </p:nvPicPr>
        <p:blipFill>
          <a:blip r:embed="rId2"/>
          <a:stretch>
            <a:fillRect/>
          </a:stretch>
        </p:blipFill>
        <p:spPr>
          <a:xfrm>
            <a:off x="1915969" y="462610"/>
            <a:ext cx="5768912" cy="5630341"/>
          </a:xfrm>
          <a:prstGeom prst="rect">
            <a:avLst/>
          </a:prstGeom>
        </p:spPr>
      </p:pic>
      <p:sp>
        <p:nvSpPr>
          <p:cNvPr id="3" name="Rechteck 2">
            <a:extLst>
              <a:ext uri="{FF2B5EF4-FFF2-40B4-BE49-F238E27FC236}">
                <a16:creationId xmlns:a16="http://schemas.microsoft.com/office/drawing/2014/main" id="{92AA6F15-DF6E-4947-8263-CAB521783DFB}"/>
              </a:ext>
            </a:extLst>
          </p:cNvPr>
          <p:cNvSpPr/>
          <p:nvPr/>
        </p:nvSpPr>
        <p:spPr>
          <a:xfrm>
            <a:off x="6393277" y="6079005"/>
            <a:ext cx="1361270" cy="215444"/>
          </a:xfrm>
          <a:prstGeom prst="rect">
            <a:avLst/>
          </a:prstGeom>
        </p:spPr>
        <p:txBody>
          <a:bodyPr wrap="none">
            <a:spAutoFit/>
          </a:bodyPr>
          <a:lstStyle/>
          <a:p>
            <a:r>
              <a:rPr lang="de-DE" sz="800" dirty="0">
                <a:solidFill>
                  <a:srgbClr val="202122"/>
                </a:solidFill>
                <a:latin typeface="Arial" panose="020B0604020202020204" pitchFamily="34" charset="0"/>
              </a:rPr>
              <a:t>www.luftbilddatenbank.de</a:t>
            </a:r>
            <a:endParaRPr lang="de-DE" sz="800" dirty="0"/>
          </a:p>
        </p:txBody>
      </p:sp>
      <p:sp>
        <p:nvSpPr>
          <p:cNvPr id="4" name="Rechteck 3">
            <a:extLst>
              <a:ext uri="{FF2B5EF4-FFF2-40B4-BE49-F238E27FC236}">
                <a16:creationId xmlns:a16="http://schemas.microsoft.com/office/drawing/2014/main" id="{CC19209C-C4E5-8DB0-FF1F-9B785DCF90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825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5" name="Textfeld 4">
            <a:extLst>
              <a:ext uri="{FF2B5EF4-FFF2-40B4-BE49-F238E27FC236}">
                <a16:creationId xmlns:a16="http://schemas.microsoft.com/office/drawing/2014/main" id="{DBD97F1B-4E74-41E5-87C8-DA7EF042E32D}"/>
              </a:ext>
            </a:extLst>
          </p:cNvPr>
          <p:cNvSpPr txBox="1"/>
          <p:nvPr/>
        </p:nvSpPr>
        <p:spPr>
          <a:xfrm>
            <a:off x="1569340" y="6204608"/>
            <a:ext cx="2974917" cy="461665"/>
          </a:xfrm>
          <a:prstGeom prst="rect">
            <a:avLst/>
          </a:prstGeom>
          <a:noFill/>
        </p:spPr>
        <p:txBody>
          <a:bodyPr wrap="none" rtlCol="0">
            <a:spAutoFit/>
          </a:bodyPr>
          <a:lstStyle/>
          <a:p>
            <a:r>
              <a:rPr lang="de-DE" sz="2400" dirty="0"/>
              <a:t>Kiew, September 1941</a:t>
            </a:r>
          </a:p>
        </p:txBody>
      </p:sp>
      <p:pic>
        <p:nvPicPr>
          <p:cNvPr id="2050" name="Picture 2" descr="https://upload.wikimedia.org/wikipedia/commons/d/d6/Ruined_Kiev_in_WWII.jpg">
            <a:extLst>
              <a:ext uri="{FF2B5EF4-FFF2-40B4-BE49-F238E27FC236}">
                <a16:creationId xmlns:a16="http://schemas.microsoft.com/office/drawing/2014/main" id="{A60349F4-93AF-4A04-8279-7AAC10703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27" y="552450"/>
            <a:ext cx="8255272" cy="5244526"/>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914D81AF-E514-435D-946C-272B8E14D85C}"/>
              </a:ext>
            </a:extLst>
          </p:cNvPr>
          <p:cNvSpPr/>
          <p:nvPr/>
        </p:nvSpPr>
        <p:spPr>
          <a:xfrm>
            <a:off x="5468969" y="5796976"/>
            <a:ext cx="3085363" cy="215444"/>
          </a:xfrm>
          <a:prstGeom prst="rect">
            <a:avLst/>
          </a:prstGeom>
        </p:spPr>
        <p:txBody>
          <a:bodyPr wrap="square">
            <a:spAutoFit/>
          </a:bodyPr>
          <a:lstStyle/>
          <a:p>
            <a:r>
              <a:rPr lang="de-DE" sz="800" dirty="0" err="1"/>
              <a:t>Anisimov</a:t>
            </a:r>
            <a:r>
              <a:rPr lang="de-DE" sz="800" dirty="0"/>
              <a:t>, Aleksandr (2002) </a:t>
            </a:r>
            <a:r>
              <a:rPr lang="de-DE" sz="800" dirty="0" err="1"/>
              <a:t>Kyiv</a:t>
            </a:r>
            <a:r>
              <a:rPr lang="de-DE" sz="800" dirty="0"/>
              <a:t> and </a:t>
            </a:r>
            <a:r>
              <a:rPr lang="de-DE" sz="800" dirty="0" err="1"/>
              <a:t>Kyivans</a:t>
            </a:r>
            <a:r>
              <a:rPr lang="de-DE" sz="800" dirty="0"/>
              <a:t>, </a:t>
            </a:r>
            <a:r>
              <a:rPr lang="de-DE" sz="800" dirty="0" err="1"/>
              <a:t>Kurch</a:t>
            </a:r>
            <a:r>
              <a:rPr lang="de-DE" sz="800" dirty="0"/>
              <a:t> ISBN 9669612012</a:t>
            </a:r>
          </a:p>
        </p:txBody>
      </p:sp>
      <p:sp>
        <p:nvSpPr>
          <p:cNvPr id="2" name="Rechteck 1">
            <a:extLst>
              <a:ext uri="{FF2B5EF4-FFF2-40B4-BE49-F238E27FC236}">
                <a16:creationId xmlns:a16="http://schemas.microsoft.com/office/drawing/2014/main" id="{DDBC0844-3326-9162-17E7-E154ABFD3C0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93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Pläne für eine Nachkriegsordnung in Europa</a:t>
            </a:r>
          </a:p>
        </p:txBody>
      </p:sp>
      <p:sp>
        <p:nvSpPr>
          <p:cNvPr id="5" name="Textfeld 4">
            <a:extLst>
              <a:ext uri="{FF2B5EF4-FFF2-40B4-BE49-F238E27FC236}">
                <a16:creationId xmlns:a16="http://schemas.microsoft.com/office/drawing/2014/main" id="{DBD97F1B-4E74-41E5-87C8-DA7EF042E32D}"/>
              </a:ext>
            </a:extLst>
          </p:cNvPr>
          <p:cNvSpPr txBox="1"/>
          <p:nvPr/>
        </p:nvSpPr>
        <p:spPr>
          <a:xfrm>
            <a:off x="1606723" y="1412330"/>
            <a:ext cx="8751498" cy="1938992"/>
          </a:xfrm>
          <a:prstGeom prst="rect">
            <a:avLst/>
          </a:prstGeom>
          <a:noFill/>
        </p:spPr>
        <p:txBody>
          <a:bodyPr wrap="none" rtlCol="0">
            <a:spAutoFit/>
          </a:bodyPr>
          <a:lstStyle/>
          <a:p>
            <a:pPr marL="457200" indent="-457200">
              <a:buFont typeface="+mj-lt"/>
              <a:buAutoNum type="arabicPeriod"/>
            </a:pPr>
            <a:r>
              <a:rPr lang="de-DE" sz="2400" dirty="0"/>
              <a:t>Morgenthauplan, 1944</a:t>
            </a:r>
          </a:p>
          <a:p>
            <a:pPr marL="457200" indent="-457200">
              <a:buFont typeface="+mj-lt"/>
              <a:buAutoNum type="arabicPeriod"/>
            </a:pPr>
            <a:endParaRPr lang="de-DE" sz="2400" dirty="0"/>
          </a:p>
          <a:p>
            <a:pPr marL="457200" indent="-457200">
              <a:buFont typeface="+mj-lt"/>
              <a:buAutoNum type="arabicPeriod"/>
            </a:pPr>
            <a:r>
              <a:rPr lang="de-DE" sz="2400" dirty="0"/>
              <a:t>Übernahme des Kommunismus</a:t>
            </a:r>
          </a:p>
          <a:p>
            <a:pPr marL="457200" indent="-457200">
              <a:buFont typeface="+mj-lt"/>
              <a:buAutoNum type="arabicPeriod"/>
            </a:pPr>
            <a:endParaRPr lang="de-DE" sz="2400" dirty="0"/>
          </a:p>
          <a:p>
            <a:pPr marL="457200" indent="-457200">
              <a:buFont typeface="+mj-lt"/>
              <a:buAutoNum type="arabicPeriod"/>
            </a:pPr>
            <a:r>
              <a:rPr lang="de-DE" sz="2400" dirty="0"/>
              <a:t>Marshallplan -&gt; Verfolgung einer (West) europäischen Integration</a:t>
            </a:r>
          </a:p>
        </p:txBody>
      </p:sp>
      <p:sp>
        <p:nvSpPr>
          <p:cNvPr id="8" name="Textfeld 7">
            <a:extLst>
              <a:ext uri="{FF2B5EF4-FFF2-40B4-BE49-F238E27FC236}">
                <a16:creationId xmlns:a16="http://schemas.microsoft.com/office/drawing/2014/main" id="{E9368CCC-8710-48AE-86AA-8AC82236B55C}"/>
              </a:ext>
            </a:extLst>
          </p:cNvPr>
          <p:cNvSpPr txBox="1"/>
          <p:nvPr/>
        </p:nvSpPr>
        <p:spPr>
          <a:xfrm>
            <a:off x="2902614" y="4041546"/>
            <a:ext cx="5643585" cy="830997"/>
          </a:xfrm>
          <a:prstGeom prst="rect">
            <a:avLst/>
          </a:prstGeom>
          <a:noFill/>
        </p:spPr>
        <p:txBody>
          <a:bodyPr wrap="square" rtlCol="0">
            <a:spAutoFit/>
          </a:bodyPr>
          <a:lstStyle/>
          <a:p>
            <a:r>
              <a:rPr lang="de-DE" sz="2400" dirty="0"/>
              <a:t>Das Durchsetzen von 3. war Ende des</a:t>
            </a:r>
          </a:p>
          <a:p>
            <a:r>
              <a:rPr lang="de-DE" sz="2400" dirty="0"/>
              <a:t>Zweiten Weltkriegs bei Weitem nicht klar!</a:t>
            </a:r>
          </a:p>
        </p:txBody>
      </p:sp>
      <p:sp>
        <p:nvSpPr>
          <p:cNvPr id="2" name="Rechteck 1">
            <a:extLst>
              <a:ext uri="{FF2B5EF4-FFF2-40B4-BE49-F238E27FC236}">
                <a16:creationId xmlns:a16="http://schemas.microsoft.com/office/drawing/2014/main" id="{FA37AD50-1B03-8EB8-7E67-B04510E708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DA9E7DAF-A953-2801-D1E5-9883257859E4}"/>
                  </a:ext>
                </a:extLst>
              </p14:cNvPr>
              <p14:cNvContentPartPr/>
              <p14:nvPr/>
            </p14:nvContentPartPr>
            <p14:xfrm>
              <a:off x="1676062" y="1902796"/>
              <a:ext cx="3674520" cy="113040"/>
            </p14:xfrm>
          </p:contentPart>
        </mc:Choice>
        <mc:Fallback>
          <p:pic>
            <p:nvPicPr>
              <p:cNvPr id="3" name="Freihand 2">
                <a:extLst>
                  <a:ext uri="{FF2B5EF4-FFF2-40B4-BE49-F238E27FC236}">
                    <a16:creationId xmlns:a16="http://schemas.microsoft.com/office/drawing/2014/main" id="{DA9E7DAF-A953-2801-D1E5-9883257859E4}"/>
                  </a:ext>
                </a:extLst>
              </p:cNvPr>
              <p:cNvPicPr/>
              <p:nvPr/>
            </p:nvPicPr>
            <p:blipFill>
              <a:blip r:embed="rId3"/>
              <a:stretch>
                <a:fillRect/>
              </a:stretch>
            </p:blipFill>
            <p:spPr>
              <a:xfrm>
                <a:off x="1667422" y="1894156"/>
                <a:ext cx="3692160" cy="130680"/>
              </a:xfrm>
              <a:prstGeom prst="rect">
                <a:avLst/>
              </a:prstGeom>
            </p:spPr>
          </p:pic>
        </mc:Fallback>
      </mc:AlternateContent>
      <p:grpSp>
        <p:nvGrpSpPr>
          <p:cNvPr id="30" name="Gruppieren 29">
            <a:extLst>
              <a:ext uri="{FF2B5EF4-FFF2-40B4-BE49-F238E27FC236}">
                <a16:creationId xmlns:a16="http://schemas.microsoft.com/office/drawing/2014/main" id="{4942EE0A-AF9A-81F2-E274-0C7D3828FCB4}"/>
              </a:ext>
            </a:extLst>
          </p:cNvPr>
          <p:cNvGrpSpPr/>
          <p:nvPr/>
        </p:nvGrpSpPr>
        <p:grpSpPr>
          <a:xfrm>
            <a:off x="3333142" y="605716"/>
            <a:ext cx="5715360" cy="909360"/>
            <a:chOff x="3333142" y="605716"/>
            <a:chExt cx="5715360" cy="909360"/>
          </a:xfrm>
        </p:grpSpPr>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C4C6D561-A960-E1A8-A327-F85ADC1E522F}"/>
                    </a:ext>
                  </a:extLst>
                </p14:cNvPr>
                <p14:cNvContentPartPr/>
                <p14:nvPr/>
              </p14:nvContentPartPr>
              <p14:xfrm>
                <a:off x="3437902" y="986236"/>
                <a:ext cx="441720" cy="437040"/>
              </p14:xfrm>
            </p:contentPart>
          </mc:Choice>
          <mc:Fallback>
            <p:pic>
              <p:nvPicPr>
                <p:cNvPr id="4" name="Freihand 3">
                  <a:extLst>
                    <a:ext uri="{FF2B5EF4-FFF2-40B4-BE49-F238E27FC236}">
                      <a16:creationId xmlns:a16="http://schemas.microsoft.com/office/drawing/2014/main" id="{C4C6D561-A960-E1A8-A327-F85ADC1E522F}"/>
                    </a:ext>
                  </a:extLst>
                </p:cNvPr>
                <p:cNvPicPr/>
                <p:nvPr/>
              </p:nvPicPr>
              <p:blipFill>
                <a:blip r:embed="rId5"/>
                <a:stretch>
                  <a:fillRect/>
                </a:stretch>
              </p:blipFill>
              <p:spPr>
                <a:xfrm>
                  <a:off x="3429262" y="977236"/>
                  <a:ext cx="45936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4F9D86C9-E309-7C93-01C1-AE7B00687186}"/>
                    </a:ext>
                  </a:extLst>
                </p14:cNvPr>
                <p14:cNvContentPartPr/>
                <p14:nvPr/>
              </p14:nvContentPartPr>
              <p14:xfrm>
                <a:off x="3333142" y="1143916"/>
                <a:ext cx="340560" cy="371160"/>
              </p14:xfrm>
            </p:contentPart>
          </mc:Choice>
          <mc:Fallback>
            <p:pic>
              <p:nvPicPr>
                <p:cNvPr id="6" name="Freihand 5">
                  <a:extLst>
                    <a:ext uri="{FF2B5EF4-FFF2-40B4-BE49-F238E27FC236}">
                      <a16:creationId xmlns:a16="http://schemas.microsoft.com/office/drawing/2014/main" id="{4F9D86C9-E309-7C93-01C1-AE7B00687186}"/>
                    </a:ext>
                  </a:extLst>
                </p:cNvPr>
                <p:cNvPicPr/>
                <p:nvPr/>
              </p:nvPicPr>
              <p:blipFill>
                <a:blip r:embed="rId7"/>
                <a:stretch>
                  <a:fillRect/>
                </a:stretch>
              </p:blipFill>
              <p:spPr>
                <a:xfrm>
                  <a:off x="3324502" y="1134916"/>
                  <a:ext cx="35820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0A50F020-DD5D-6603-F4AE-51D6AE73921A}"/>
                    </a:ext>
                  </a:extLst>
                </p14:cNvPr>
                <p14:cNvContentPartPr/>
                <p14:nvPr/>
              </p14:nvContentPartPr>
              <p14:xfrm>
                <a:off x="4271302" y="828556"/>
                <a:ext cx="42120" cy="162000"/>
              </p14:xfrm>
            </p:contentPart>
          </mc:Choice>
          <mc:Fallback>
            <p:pic>
              <p:nvPicPr>
                <p:cNvPr id="7" name="Freihand 6">
                  <a:extLst>
                    <a:ext uri="{FF2B5EF4-FFF2-40B4-BE49-F238E27FC236}">
                      <a16:creationId xmlns:a16="http://schemas.microsoft.com/office/drawing/2014/main" id="{0A50F020-DD5D-6603-F4AE-51D6AE73921A}"/>
                    </a:ext>
                  </a:extLst>
                </p:cNvPr>
                <p:cNvPicPr/>
                <p:nvPr/>
              </p:nvPicPr>
              <p:blipFill>
                <a:blip r:embed="rId9"/>
                <a:stretch>
                  <a:fillRect/>
                </a:stretch>
              </p:blipFill>
              <p:spPr>
                <a:xfrm>
                  <a:off x="4262662" y="819916"/>
                  <a:ext cx="597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87056A2E-2288-905F-5BC0-73C82DCCF549}"/>
                    </a:ext>
                  </a:extLst>
                </p14:cNvPr>
                <p14:cNvContentPartPr/>
                <p14:nvPr/>
              </p14:nvContentPartPr>
              <p14:xfrm>
                <a:off x="4183822" y="759796"/>
                <a:ext cx="171720" cy="264240"/>
              </p14:xfrm>
            </p:contentPart>
          </mc:Choice>
          <mc:Fallback>
            <p:pic>
              <p:nvPicPr>
                <p:cNvPr id="9" name="Freihand 8">
                  <a:extLst>
                    <a:ext uri="{FF2B5EF4-FFF2-40B4-BE49-F238E27FC236}">
                      <a16:creationId xmlns:a16="http://schemas.microsoft.com/office/drawing/2014/main" id="{87056A2E-2288-905F-5BC0-73C82DCCF549}"/>
                    </a:ext>
                  </a:extLst>
                </p:cNvPr>
                <p:cNvPicPr/>
                <p:nvPr/>
              </p:nvPicPr>
              <p:blipFill>
                <a:blip r:embed="rId11"/>
                <a:stretch>
                  <a:fillRect/>
                </a:stretch>
              </p:blipFill>
              <p:spPr>
                <a:xfrm>
                  <a:off x="4175182" y="750796"/>
                  <a:ext cx="18936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15C43DE4-AB43-84DA-3174-27DB31F9EF0A}"/>
                    </a:ext>
                  </a:extLst>
                </p14:cNvPr>
                <p14:cNvContentPartPr/>
                <p14:nvPr/>
              </p14:nvContentPartPr>
              <p14:xfrm>
                <a:off x="4427542" y="783916"/>
                <a:ext cx="478800" cy="207720"/>
              </p14:xfrm>
            </p:contentPart>
          </mc:Choice>
          <mc:Fallback>
            <p:pic>
              <p:nvPicPr>
                <p:cNvPr id="11" name="Freihand 10">
                  <a:extLst>
                    <a:ext uri="{FF2B5EF4-FFF2-40B4-BE49-F238E27FC236}">
                      <a16:creationId xmlns:a16="http://schemas.microsoft.com/office/drawing/2014/main" id="{15C43DE4-AB43-84DA-3174-27DB31F9EF0A}"/>
                    </a:ext>
                  </a:extLst>
                </p:cNvPr>
                <p:cNvPicPr/>
                <p:nvPr/>
              </p:nvPicPr>
              <p:blipFill>
                <a:blip r:embed="rId13"/>
                <a:stretch>
                  <a:fillRect/>
                </a:stretch>
              </p:blipFill>
              <p:spPr>
                <a:xfrm>
                  <a:off x="4418902" y="775276"/>
                  <a:ext cx="4964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75368DC0-4A24-73A0-51B4-E3171C8E012A}"/>
                    </a:ext>
                  </a:extLst>
                </p14:cNvPr>
                <p14:cNvContentPartPr/>
                <p14:nvPr/>
              </p14:nvContentPartPr>
              <p14:xfrm>
                <a:off x="4884742" y="859516"/>
                <a:ext cx="106200" cy="115200"/>
              </p14:xfrm>
            </p:contentPart>
          </mc:Choice>
          <mc:Fallback>
            <p:pic>
              <p:nvPicPr>
                <p:cNvPr id="12" name="Freihand 11">
                  <a:extLst>
                    <a:ext uri="{FF2B5EF4-FFF2-40B4-BE49-F238E27FC236}">
                      <a16:creationId xmlns:a16="http://schemas.microsoft.com/office/drawing/2014/main" id="{75368DC0-4A24-73A0-51B4-E3171C8E012A}"/>
                    </a:ext>
                  </a:extLst>
                </p:cNvPr>
                <p:cNvPicPr/>
                <p:nvPr/>
              </p:nvPicPr>
              <p:blipFill>
                <a:blip r:embed="rId15"/>
                <a:stretch>
                  <a:fillRect/>
                </a:stretch>
              </p:blipFill>
              <p:spPr>
                <a:xfrm>
                  <a:off x="4876102" y="850876"/>
                  <a:ext cx="123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BE83EB4F-D207-B026-7E76-10E43DD2735C}"/>
                    </a:ext>
                  </a:extLst>
                </p14:cNvPr>
                <p14:cNvContentPartPr/>
                <p14:nvPr/>
              </p14:nvContentPartPr>
              <p14:xfrm>
                <a:off x="5055382" y="751156"/>
                <a:ext cx="177120" cy="229320"/>
              </p14:xfrm>
            </p:contentPart>
          </mc:Choice>
          <mc:Fallback>
            <p:pic>
              <p:nvPicPr>
                <p:cNvPr id="13" name="Freihand 12">
                  <a:extLst>
                    <a:ext uri="{FF2B5EF4-FFF2-40B4-BE49-F238E27FC236}">
                      <a16:creationId xmlns:a16="http://schemas.microsoft.com/office/drawing/2014/main" id="{BE83EB4F-D207-B026-7E76-10E43DD2735C}"/>
                    </a:ext>
                  </a:extLst>
                </p:cNvPr>
                <p:cNvPicPr/>
                <p:nvPr/>
              </p:nvPicPr>
              <p:blipFill>
                <a:blip r:embed="rId17"/>
                <a:stretch>
                  <a:fillRect/>
                </a:stretch>
              </p:blipFill>
              <p:spPr>
                <a:xfrm>
                  <a:off x="5046382" y="742516"/>
                  <a:ext cx="1947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6C33879C-6B47-BC95-D7CD-B24AACA502D4}"/>
                    </a:ext>
                  </a:extLst>
                </p14:cNvPr>
                <p14:cNvContentPartPr/>
                <p14:nvPr/>
              </p14:nvContentPartPr>
              <p14:xfrm>
                <a:off x="5286862" y="735316"/>
                <a:ext cx="33480" cy="217440"/>
              </p14:xfrm>
            </p:contentPart>
          </mc:Choice>
          <mc:Fallback>
            <p:pic>
              <p:nvPicPr>
                <p:cNvPr id="14" name="Freihand 13">
                  <a:extLst>
                    <a:ext uri="{FF2B5EF4-FFF2-40B4-BE49-F238E27FC236}">
                      <a16:creationId xmlns:a16="http://schemas.microsoft.com/office/drawing/2014/main" id="{6C33879C-6B47-BC95-D7CD-B24AACA502D4}"/>
                    </a:ext>
                  </a:extLst>
                </p:cNvPr>
                <p:cNvPicPr/>
                <p:nvPr/>
              </p:nvPicPr>
              <p:blipFill>
                <a:blip r:embed="rId19"/>
                <a:stretch>
                  <a:fillRect/>
                </a:stretch>
              </p:blipFill>
              <p:spPr>
                <a:xfrm>
                  <a:off x="5277862" y="726316"/>
                  <a:ext cx="51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7E708B09-89A3-ACD8-43BD-40AD10EBE33D}"/>
                    </a:ext>
                  </a:extLst>
                </p14:cNvPr>
                <p14:cNvContentPartPr/>
                <p14:nvPr/>
              </p14:nvContentPartPr>
              <p14:xfrm>
                <a:off x="5340862" y="885436"/>
                <a:ext cx="297720" cy="73440"/>
              </p14:xfrm>
            </p:contentPart>
          </mc:Choice>
          <mc:Fallback>
            <p:pic>
              <p:nvPicPr>
                <p:cNvPr id="15" name="Freihand 14">
                  <a:extLst>
                    <a:ext uri="{FF2B5EF4-FFF2-40B4-BE49-F238E27FC236}">
                      <a16:creationId xmlns:a16="http://schemas.microsoft.com/office/drawing/2014/main" id="{7E708B09-89A3-ACD8-43BD-40AD10EBE33D}"/>
                    </a:ext>
                  </a:extLst>
                </p:cNvPr>
                <p:cNvPicPr/>
                <p:nvPr/>
              </p:nvPicPr>
              <p:blipFill>
                <a:blip r:embed="rId21"/>
                <a:stretch>
                  <a:fillRect/>
                </a:stretch>
              </p:blipFill>
              <p:spPr>
                <a:xfrm>
                  <a:off x="5331862" y="876436"/>
                  <a:ext cx="315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E7318B0F-24E7-6EB3-139C-11A44677AF25}"/>
                    </a:ext>
                  </a:extLst>
                </p14:cNvPr>
                <p14:cNvContentPartPr/>
                <p14:nvPr/>
              </p14:nvContentPartPr>
              <p14:xfrm>
                <a:off x="5719942" y="817396"/>
                <a:ext cx="237240" cy="134640"/>
              </p14:xfrm>
            </p:contentPart>
          </mc:Choice>
          <mc:Fallback>
            <p:pic>
              <p:nvPicPr>
                <p:cNvPr id="16" name="Freihand 15">
                  <a:extLst>
                    <a:ext uri="{FF2B5EF4-FFF2-40B4-BE49-F238E27FC236}">
                      <a16:creationId xmlns:a16="http://schemas.microsoft.com/office/drawing/2014/main" id="{E7318B0F-24E7-6EB3-139C-11A44677AF25}"/>
                    </a:ext>
                  </a:extLst>
                </p:cNvPr>
                <p:cNvPicPr/>
                <p:nvPr/>
              </p:nvPicPr>
              <p:blipFill>
                <a:blip r:embed="rId23"/>
                <a:stretch>
                  <a:fillRect/>
                </a:stretch>
              </p:blipFill>
              <p:spPr>
                <a:xfrm>
                  <a:off x="5711302" y="808756"/>
                  <a:ext cx="254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4E0AB5ED-1B28-1E31-F55B-F4235F94546C}"/>
                    </a:ext>
                  </a:extLst>
                </p14:cNvPr>
                <p14:cNvContentPartPr/>
                <p14:nvPr/>
              </p14:nvContentPartPr>
              <p14:xfrm>
                <a:off x="6308902" y="845836"/>
                <a:ext cx="193680" cy="106560"/>
              </p14:xfrm>
            </p:contentPart>
          </mc:Choice>
          <mc:Fallback>
            <p:pic>
              <p:nvPicPr>
                <p:cNvPr id="17" name="Freihand 16">
                  <a:extLst>
                    <a:ext uri="{FF2B5EF4-FFF2-40B4-BE49-F238E27FC236}">
                      <a16:creationId xmlns:a16="http://schemas.microsoft.com/office/drawing/2014/main" id="{4E0AB5ED-1B28-1E31-F55B-F4235F94546C}"/>
                    </a:ext>
                  </a:extLst>
                </p:cNvPr>
                <p:cNvPicPr/>
                <p:nvPr/>
              </p:nvPicPr>
              <p:blipFill>
                <a:blip r:embed="rId25"/>
                <a:stretch>
                  <a:fillRect/>
                </a:stretch>
              </p:blipFill>
              <p:spPr>
                <a:xfrm>
                  <a:off x="6300262" y="837196"/>
                  <a:ext cx="211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16E7307E-A3DE-37FC-C061-BB325EECACC5}"/>
                    </a:ext>
                  </a:extLst>
                </p14:cNvPr>
                <p14:cNvContentPartPr/>
                <p14:nvPr/>
              </p14:nvContentPartPr>
              <p14:xfrm>
                <a:off x="6559102" y="710116"/>
                <a:ext cx="78120" cy="232560"/>
              </p14:xfrm>
            </p:contentPart>
          </mc:Choice>
          <mc:Fallback>
            <p:pic>
              <p:nvPicPr>
                <p:cNvPr id="18" name="Freihand 17">
                  <a:extLst>
                    <a:ext uri="{FF2B5EF4-FFF2-40B4-BE49-F238E27FC236}">
                      <a16:creationId xmlns:a16="http://schemas.microsoft.com/office/drawing/2014/main" id="{16E7307E-A3DE-37FC-C061-BB325EECACC5}"/>
                    </a:ext>
                  </a:extLst>
                </p:cNvPr>
                <p:cNvPicPr/>
                <p:nvPr/>
              </p:nvPicPr>
              <p:blipFill>
                <a:blip r:embed="rId27"/>
                <a:stretch>
                  <a:fillRect/>
                </a:stretch>
              </p:blipFill>
              <p:spPr>
                <a:xfrm>
                  <a:off x="6550462" y="701116"/>
                  <a:ext cx="957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57F99458-2FA0-68D9-1A63-EA17904CF090}"/>
                    </a:ext>
                  </a:extLst>
                </p14:cNvPr>
                <p14:cNvContentPartPr/>
                <p14:nvPr/>
              </p14:nvContentPartPr>
              <p14:xfrm>
                <a:off x="6675382" y="780676"/>
                <a:ext cx="145440" cy="165960"/>
              </p14:xfrm>
            </p:contentPart>
          </mc:Choice>
          <mc:Fallback>
            <p:pic>
              <p:nvPicPr>
                <p:cNvPr id="19" name="Freihand 18">
                  <a:extLst>
                    <a:ext uri="{FF2B5EF4-FFF2-40B4-BE49-F238E27FC236}">
                      <a16:creationId xmlns:a16="http://schemas.microsoft.com/office/drawing/2014/main" id="{57F99458-2FA0-68D9-1A63-EA17904CF090}"/>
                    </a:ext>
                  </a:extLst>
                </p:cNvPr>
                <p:cNvPicPr/>
                <p:nvPr/>
              </p:nvPicPr>
              <p:blipFill>
                <a:blip r:embed="rId29"/>
                <a:stretch>
                  <a:fillRect/>
                </a:stretch>
              </p:blipFill>
              <p:spPr>
                <a:xfrm>
                  <a:off x="6666742" y="771676"/>
                  <a:ext cx="1630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824E36FC-2E0E-C993-74F1-A35BF9AD37F3}"/>
                    </a:ext>
                  </a:extLst>
                </p14:cNvPr>
                <p14:cNvContentPartPr/>
                <p14:nvPr/>
              </p14:nvContentPartPr>
              <p14:xfrm>
                <a:off x="7213222" y="700756"/>
                <a:ext cx="240840" cy="231120"/>
              </p14:xfrm>
            </p:contentPart>
          </mc:Choice>
          <mc:Fallback>
            <p:pic>
              <p:nvPicPr>
                <p:cNvPr id="20" name="Freihand 19">
                  <a:extLst>
                    <a:ext uri="{FF2B5EF4-FFF2-40B4-BE49-F238E27FC236}">
                      <a16:creationId xmlns:a16="http://schemas.microsoft.com/office/drawing/2014/main" id="{824E36FC-2E0E-C993-74F1-A35BF9AD37F3}"/>
                    </a:ext>
                  </a:extLst>
                </p:cNvPr>
                <p:cNvPicPr/>
                <p:nvPr/>
              </p:nvPicPr>
              <p:blipFill>
                <a:blip r:embed="rId31"/>
                <a:stretch>
                  <a:fillRect/>
                </a:stretch>
              </p:blipFill>
              <p:spPr>
                <a:xfrm>
                  <a:off x="7204582" y="691756"/>
                  <a:ext cx="2584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5E0B5904-4CA0-87BD-E341-40A2B27B9FD7}"/>
                    </a:ext>
                  </a:extLst>
                </p14:cNvPr>
                <p14:cNvContentPartPr/>
                <p14:nvPr/>
              </p14:nvContentPartPr>
              <p14:xfrm>
                <a:off x="7442182" y="759076"/>
                <a:ext cx="125640" cy="294840"/>
              </p14:xfrm>
            </p:contentPart>
          </mc:Choice>
          <mc:Fallback>
            <p:pic>
              <p:nvPicPr>
                <p:cNvPr id="21" name="Freihand 20">
                  <a:extLst>
                    <a:ext uri="{FF2B5EF4-FFF2-40B4-BE49-F238E27FC236}">
                      <a16:creationId xmlns:a16="http://schemas.microsoft.com/office/drawing/2014/main" id="{5E0B5904-4CA0-87BD-E341-40A2B27B9FD7}"/>
                    </a:ext>
                  </a:extLst>
                </p:cNvPr>
                <p:cNvPicPr/>
                <p:nvPr/>
              </p:nvPicPr>
              <p:blipFill>
                <a:blip r:embed="rId33"/>
                <a:stretch>
                  <a:fillRect/>
                </a:stretch>
              </p:blipFill>
              <p:spPr>
                <a:xfrm>
                  <a:off x="7433182" y="750076"/>
                  <a:ext cx="1432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DC1532B4-3596-58C8-CB2D-C4BB1F8DD2B8}"/>
                    </a:ext>
                  </a:extLst>
                </p14:cNvPr>
                <p14:cNvContentPartPr/>
                <p14:nvPr/>
              </p14:nvContentPartPr>
              <p14:xfrm>
                <a:off x="7637662" y="757636"/>
                <a:ext cx="263880" cy="155160"/>
              </p14:xfrm>
            </p:contentPart>
          </mc:Choice>
          <mc:Fallback>
            <p:pic>
              <p:nvPicPr>
                <p:cNvPr id="22" name="Freihand 21">
                  <a:extLst>
                    <a:ext uri="{FF2B5EF4-FFF2-40B4-BE49-F238E27FC236}">
                      <a16:creationId xmlns:a16="http://schemas.microsoft.com/office/drawing/2014/main" id="{DC1532B4-3596-58C8-CB2D-C4BB1F8DD2B8}"/>
                    </a:ext>
                  </a:extLst>
                </p:cNvPr>
                <p:cNvPicPr/>
                <p:nvPr/>
              </p:nvPicPr>
              <p:blipFill>
                <a:blip r:embed="rId35"/>
                <a:stretch>
                  <a:fillRect/>
                </a:stretch>
              </p:blipFill>
              <p:spPr>
                <a:xfrm>
                  <a:off x="7629022" y="748636"/>
                  <a:ext cx="2815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BB79110E-2FA7-A610-E3E5-E1E50F6F9081}"/>
                    </a:ext>
                  </a:extLst>
                </p14:cNvPr>
                <p14:cNvContentPartPr/>
                <p14:nvPr/>
              </p14:nvContentPartPr>
              <p14:xfrm>
                <a:off x="7953742" y="771316"/>
                <a:ext cx="116280" cy="123840"/>
              </p14:xfrm>
            </p:contentPart>
          </mc:Choice>
          <mc:Fallback>
            <p:pic>
              <p:nvPicPr>
                <p:cNvPr id="23" name="Freihand 22">
                  <a:extLst>
                    <a:ext uri="{FF2B5EF4-FFF2-40B4-BE49-F238E27FC236}">
                      <a16:creationId xmlns:a16="http://schemas.microsoft.com/office/drawing/2014/main" id="{BB79110E-2FA7-A610-E3E5-E1E50F6F9081}"/>
                    </a:ext>
                  </a:extLst>
                </p:cNvPr>
                <p:cNvPicPr/>
                <p:nvPr/>
              </p:nvPicPr>
              <p:blipFill>
                <a:blip r:embed="rId37"/>
                <a:stretch>
                  <a:fillRect/>
                </a:stretch>
              </p:blipFill>
              <p:spPr>
                <a:xfrm>
                  <a:off x="7944742" y="762316"/>
                  <a:ext cx="133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F37023DB-CF09-0683-79BF-0B8655AEC653}"/>
                    </a:ext>
                  </a:extLst>
                </p14:cNvPr>
                <p14:cNvContentPartPr/>
                <p14:nvPr/>
              </p14:nvContentPartPr>
              <p14:xfrm>
                <a:off x="8162182" y="790396"/>
                <a:ext cx="128160" cy="113760"/>
              </p14:xfrm>
            </p:contentPart>
          </mc:Choice>
          <mc:Fallback>
            <p:pic>
              <p:nvPicPr>
                <p:cNvPr id="24" name="Freihand 23">
                  <a:extLst>
                    <a:ext uri="{FF2B5EF4-FFF2-40B4-BE49-F238E27FC236}">
                      <a16:creationId xmlns:a16="http://schemas.microsoft.com/office/drawing/2014/main" id="{F37023DB-CF09-0683-79BF-0B8655AEC653}"/>
                    </a:ext>
                  </a:extLst>
                </p:cNvPr>
                <p:cNvPicPr/>
                <p:nvPr/>
              </p:nvPicPr>
              <p:blipFill>
                <a:blip r:embed="rId39"/>
                <a:stretch>
                  <a:fillRect/>
                </a:stretch>
              </p:blipFill>
              <p:spPr>
                <a:xfrm>
                  <a:off x="8153182" y="781756"/>
                  <a:ext cx="145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C5689616-7F83-7252-5FFB-422B80D9036B}"/>
                    </a:ext>
                  </a:extLst>
                </p14:cNvPr>
                <p14:cNvContentPartPr/>
                <p14:nvPr/>
              </p14:nvContentPartPr>
              <p14:xfrm>
                <a:off x="8327782" y="670156"/>
                <a:ext cx="156600" cy="217080"/>
              </p14:xfrm>
            </p:contentPart>
          </mc:Choice>
          <mc:Fallback>
            <p:pic>
              <p:nvPicPr>
                <p:cNvPr id="25" name="Freihand 24">
                  <a:extLst>
                    <a:ext uri="{FF2B5EF4-FFF2-40B4-BE49-F238E27FC236}">
                      <a16:creationId xmlns:a16="http://schemas.microsoft.com/office/drawing/2014/main" id="{C5689616-7F83-7252-5FFB-422B80D9036B}"/>
                    </a:ext>
                  </a:extLst>
                </p:cNvPr>
                <p:cNvPicPr/>
                <p:nvPr/>
              </p:nvPicPr>
              <p:blipFill>
                <a:blip r:embed="rId41"/>
                <a:stretch>
                  <a:fillRect/>
                </a:stretch>
              </p:blipFill>
              <p:spPr>
                <a:xfrm>
                  <a:off x="8318782" y="661516"/>
                  <a:ext cx="1742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5EA472BD-9289-1360-B6A5-421A03DAFD0E}"/>
                    </a:ext>
                  </a:extLst>
                </p14:cNvPr>
                <p14:cNvContentPartPr/>
                <p14:nvPr/>
              </p14:nvContentPartPr>
              <p14:xfrm>
                <a:off x="8423542" y="605716"/>
                <a:ext cx="624960" cy="266400"/>
              </p14:xfrm>
            </p:contentPart>
          </mc:Choice>
          <mc:Fallback>
            <p:pic>
              <p:nvPicPr>
                <p:cNvPr id="26" name="Freihand 25">
                  <a:extLst>
                    <a:ext uri="{FF2B5EF4-FFF2-40B4-BE49-F238E27FC236}">
                      <a16:creationId xmlns:a16="http://schemas.microsoft.com/office/drawing/2014/main" id="{5EA472BD-9289-1360-B6A5-421A03DAFD0E}"/>
                    </a:ext>
                  </a:extLst>
                </p:cNvPr>
                <p:cNvPicPr/>
                <p:nvPr/>
              </p:nvPicPr>
              <p:blipFill>
                <a:blip r:embed="rId43"/>
                <a:stretch>
                  <a:fillRect/>
                </a:stretch>
              </p:blipFill>
              <p:spPr>
                <a:xfrm>
                  <a:off x="8414902" y="596716"/>
                  <a:ext cx="642600" cy="28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C75565C7-D6F1-6268-6671-B6F73145759B}"/>
                  </a:ext>
                </a:extLst>
              </p14:cNvPr>
              <p14:cNvContentPartPr/>
              <p14:nvPr/>
            </p14:nvContentPartPr>
            <p14:xfrm>
              <a:off x="1571662" y="2484196"/>
              <a:ext cx="4362120" cy="204840"/>
            </p14:xfrm>
          </p:contentPart>
        </mc:Choice>
        <mc:Fallback>
          <p:pic>
            <p:nvPicPr>
              <p:cNvPr id="31" name="Freihand 30">
                <a:extLst>
                  <a:ext uri="{FF2B5EF4-FFF2-40B4-BE49-F238E27FC236}">
                    <a16:creationId xmlns:a16="http://schemas.microsoft.com/office/drawing/2014/main" id="{C75565C7-D6F1-6268-6671-B6F73145759B}"/>
                  </a:ext>
                </a:extLst>
              </p:cNvPr>
              <p:cNvPicPr/>
              <p:nvPr/>
            </p:nvPicPr>
            <p:blipFill>
              <a:blip r:embed="rId45"/>
              <a:stretch>
                <a:fillRect/>
              </a:stretch>
            </p:blipFill>
            <p:spPr>
              <a:xfrm>
                <a:off x="1563022" y="2475556"/>
                <a:ext cx="43797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2BF9FFFF-AEAC-B710-F879-4F81338DDBAA}"/>
                  </a:ext>
                </a:extLst>
              </p14:cNvPr>
              <p14:cNvContentPartPr/>
              <p14:nvPr/>
            </p14:nvContentPartPr>
            <p14:xfrm>
              <a:off x="1937422" y="3275836"/>
              <a:ext cx="8523360" cy="172080"/>
            </p14:xfrm>
          </p:contentPart>
        </mc:Choice>
        <mc:Fallback>
          <p:pic>
            <p:nvPicPr>
              <p:cNvPr id="32" name="Freihand 31">
                <a:extLst>
                  <a:ext uri="{FF2B5EF4-FFF2-40B4-BE49-F238E27FC236}">
                    <a16:creationId xmlns:a16="http://schemas.microsoft.com/office/drawing/2014/main" id="{2BF9FFFF-AEAC-B710-F879-4F81338DDBAA}"/>
                  </a:ext>
                </a:extLst>
              </p:cNvPr>
              <p:cNvPicPr/>
              <p:nvPr/>
            </p:nvPicPr>
            <p:blipFill>
              <a:blip r:embed="rId47"/>
              <a:stretch>
                <a:fillRect/>
              </a:stretch>
            </p:blipFill>
            <p:spPr>
              <a:xfrm>
                <a:off x="1928782" y="3267196"/>
                <a:ext cx="8541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85795D27-2ABC-342C-7DCB-DD0E22E7ECAE}"/>
                  </a:ext>
                </a:extLst>
              </p14:cNvPr>
              <p14:cNvContentPartPr/>
              <p14:nvPr/>
            </p14:nvContentPartPr>
            <p14:xfrm>
              <a:off x="2693782" y="3905116"/>
              <a:ext cx="3308760" cy="559080"/>
            </p14:xfrm>
          </p:contentPart>
        </mc:Choice>
        <mc:Fallback>
          <p:pic>
            <p:nvPicPr>
              <p:cNvPr id="33" name="Freihand 32">
                <a:extLst>
                  <a:ext uri="{FF2B5EF4-FFF2-40B4-BE49-F238E27FC236}">
                    <a16:creationId xmlns:a16="http://schemas.microsoft.com/office/drawing/2014/main" id="{85795D27-2ABC-342C-7DCB-DD0E22E7ECAE}"/>
                  </a:ext>
                </a:extLst>
              </p:cNvPr>
              <p:cNvPicPr/>
              <p:nvPr/>
            </p:nvPicPr>
            <p:blipFill>
              <a:blip r:embed="rId49"/>
              <a:stretch>
                <a:fillRect/>
              </a:stretch>
            </p:blipFill>
            <p:spPr>
              <a:xfrm>
                <a:off x="2685142" y="3896476"/>
                <a:ext cx="3326400" cy="576720"/>
              </a:xfrm>
              <a:prstGeom prst="rect">
                <a:avLst/>
              </a:prstGeom>
            </p:spPr>
          </p:pic>
        </mc:Fallback>
      </mc:AlternateContent>
    </p:spTree>
    <p:extLst>
      <p:ext uri="{BB962C8B-B14F-4D97-AF65-F5344CB8AC3E}">
        <p14:creationId xmlns:p14="http://schemas.microsoft.com/office/powerpoint/2010/main" val="428735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Warschauer Pakt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pic>
        <p:nvPicPr>
          <p:cNvPr id="3" name="Grafik 2">
            <a:extLst>
              <a:ext uri="{FF2B5EF4-FFF2-40B4-BE49-F238E27FC236}">
                <a16:creationId xmlns:a16="http://schemas.microsoft.com/office/drawing/2014/main" id="{916B9AEE-20DC-4DE8-9740-8120CFA4A5B3}"/>
              </a:ext>
            </a:extLst>
          </p:cNvPr>
          <p:cNvPicPr>
            <a:picLocks noChangeAspect="1"/>
          </p:cNvPicPr>
          <p:nvPr/>
        </p:nvPicPr>
        <p:blipFill>
          <a:blip r:embed="rId2"/>
          <a:stretch>
            <a:fillRect/>
          </a:stretch>
        </p:blipFill>
        <p:spPr>
          <a:xfrm>
            <a:off x="2733968" y="741598"/>
            <a:ext cx="5401399" cy="5563952"/>
          </a:xfrm>
          <a:prstGeom prst="rect">
            <a:avLst/>
          </a:prstGeom>
        </p:spPr>
      </p:pic>
      <p:sp>
        <p:nvSpPr>
          <p:cNvPr id="7" name="Textfeld 6">
            <a:extLst>
              <a:ext uri="{FF2B5EF4-FFF2-40B4-BE49-F238E27FC236}">
                <a16:creationId xmlns:a16="http://schemas.microsoft.com/office/drawing/2014/main" id="{A226B61C-7932-4988-9AFB-1FFF42CDE40C}"/>
              </a:ext>
            </a:extLst>
          </p:cNvPr>
          <p:cNvSpPr txBox="1"/>
          <p:nvPr/>
        </p:nvSpPr>
        <p:spPr>
          <a:xfrm>
            <a:off x="19050" y="741598"/>
            <a:ext cx="2665156" cy="830997"/>
          </a:xfrm>
          <a:prstGeom prst="rect">
            <a:avLst/>
          </a:prstGeom>
          <a:noFill/>
        </p:spPr>
        <p:txBody>
          <a:bodyPr wrap="square" rtlCol="0">
            <a:spAutoFit/>
          </a:bodyPr>
          <a:lstStyle/>
          <a:p>
            <a:pPr algn="ctr"/>
            <a:r>
              <a:rPr lang="de-DE" sz="2400" dirty="0"/>
              <a:t>Gründung der Nato</a:t>
            </a:r>
          </a:p>
          <a:p>
            <a:pPr algn="ctr"/>
            <a:r>
              <a:rPr lang="de-DE" sz="2400" dirty="0"/>
              <a:t>1948</a:t>
            </a:r>
          </a:p>
        </p:txBody>
      </p:sp>
      <p:sp>
        <p:nvSpPr>
          <p:cNvPr id="9" name="Textfeld 8">
            <a:extLst>
              <a:ext uri="{FF2B5EF4-FFF2-40B4-BE49-F238E27FC236}">
                <a16:creationId xmlns:a16="http://schemas.microsoft.com/office/drawing/2014/main" id="{078E1F22-E61F-4539-825F-A1FDFDE291E5}"/>
              </a:ext>
            </a:extLst>
          </p:cNvPr>
          <p:cNvSpPr txBox="1"/>
          <p:nvPr/>
        </p:nvSpPr>
        <p:spPr>
          <a:xfrm>
            <a:off x="8447876" y="552450"/>
            <a:ext cx="3851357" cy="830997"/>
          </a:xfrm>
          <a:prstGeom prst="rect">
            <a:avLst/>
          </a:prstGeom>
          <a:noFill/>
        </p:spPr>
        <p:txBody>
          <a:bodyPr wrap="square" rtlCol="0">
            <a:spAutoFit/>
          </a:bodyPr>
          <a:lstStyle/>
          <a:p>
            <a:pPr algn="ctr"/>
            <a:r>
              <a:rPr lang="de-DE" sz="2400" dirty="0"/>
              <a:t>Gründung Warschauer Pakt</a:t>
            </a:r>
          </a:p>
          <a:p>
            <a:pPr algn="ctr"/>
            <a:r>
              <a:rPr lang="de-DE" sz="2400" dirty="0"/>
              <a:t>1955</a:t>
            </a:r>
          </a:p>
        </p:txBody>
      </p:sp>
      <p:sp>
        <p:nvSpPr>
          <p:cNvPr id="11" name="Textfeld 10">
            <a:extLst>
              <a:ext uri="{FF2B5EF4-FFF2-40B4-BE49-F238E27FC236}">
                <a16:creationId xmlns:a16="http://schemas.microsoft.com/office/drawing/2014/main" id="{63C497F7-E768-43D2-A3ED-FB37563D307F}"/>
              </a:ext>
            </a:extLst>
          </p:cNvPr>
          <p:cNvSpPr txBox="1"/>
          <p:nvPr/>
        </p:nvSpPr>
        <p:spPr>
          <a:xfrm>
            <a:off x="6294980" y="5353910"/>
            <a:ext cx="595466" cy="307777"/>
          </a:xfrm>
          <a:prstGeom prst="rect">
            <a:avLst/>
          </a:prstGeom>
          <a:noFill/>
        </p:spPr>
        <p:txBody>
          <a:bodyPr wrap="square" rtlCol="0">
            <a:spAutoFit/>
          </a:bodyPr>
          <a:lstStyle/>
          <a:p>
            <a:r>
              <a:rPr lang="de-DE" sz="1400" b="1" dirty="0"/>
              <a:t>1952</a:t>
            </a:r>
          </a:p>
        </p:txBody>
      </p:sp>
      <p:sp>
        <p:nvSpPr>
          <p:cNvPr id="12" name="Textfeld 11">
            <a:extLst>
              <a:ext uri="{FF2B5EF4-FFF2-40B4-BE49-F238E27FC236}">
                <a16:creationId xmlns:a16="http://schemas.microsoft.com/office/drawing/2014/main" id="{ABA50A46-AB70-4FDF-AD96-126B37DCEBC6}"/>
              </a:ext>
            </a:extLst>
          </p:cNvPr>
          <p:cNvSpPr txBox="1"/>
          <p:nvPr/>
        </p:nvSpPr>
        <p:spPr>
          <a:xfrm>
            <a:off x="7137604" y="5215520"/>
            <a:ext cx="595466" cy="307777"/>
          </a:xfrm>
          <a:prstGeom prst="rect">
            <a:avLst/>
          </a:prstGeom>
          <a:noFill/>
        </p:spPr>
        <p:txBody>
          <a:bodyPr wrap="square" rtlCol="0">
            <a:spAutoFit/>
          </a:bodyPr>
          <a:lstStyle/>
          <a:p>
            <a:r>
              <a:rPr lang="de-DE" sz="1400" b="1" dirty="0"/>
              <a:t>1952</a:t>
            </a:r>
          </a:p>
        </p:txBody>
      </p:sp>
      <p:sp>
        <p:nvSpPr>
          <p:cNvPr id="13" name="Textfeld 12">
            <a:extLst>
              <a:ext uri="{FF2B5EF4-FFF2-40B4-BE49-F238E27FC236}">
                <a16:creationId xmlns:a16="http://schemas.microsoft.com/office/drawing/2014/main" id="{12075BC7-1C23-4ACB-8232-07E2F22C484F}"/>
              </a:ext>
            </a:extLst>
          </p:cNvPr>
          <p:cNvSpPr txBox="1"/>
          <p:nvPr/>
        </p:nvSpPr>
        <p:spPr>
          <a:xfrm>
            <a:off x="4965658" y="3946175"/>
            <a:ext cx="595466" cy="307777"/>
          </a:xfrm>
          <a:prstGeom prst="rect">
            <a:avLst/>
          </a:prstGeom>
          <a:noFill/>
        </p:spPr>
        <p:txBody>
          <a:bodyPr wrap="square" rtlCol="0">
            <a:spAutoFit/>
          </a:bodyPr>
          <a:lstStyle/>
          <a:p>
            <a:r>
              <a:rPr lang="de-DE" sz="1400" b="1" dirty="0"/>
              <a:t>1955</a:t>
            </a:r>
          </a:p>
        </p:txBody>
      </p:sp>
      <p:sp>
        <p:nvSpPr>
          <p:cNvPr id="14" name="Textfeld 13">
            <a:extLst>
              <a:ext uri="{FF2B5EF4-FFF2-40B4-BE49-F238E27FC236}">
                <a16:creationId xmlns:a16="http://schemas.microsoft.com/office/drawing/2014/main" id="{5D6126F7-E293-473F-A9C6-C0575BB2E334}"/>
              </a:ext>
            </a:extLst>
          </p:cNvPr>
          <p:cNvSpPr txBox="1"/>
          <p:nvPr/>
        </p:nvSpPr>
        <p:spPr>
          <a:xfrm>
            <a:off x="3460339" y="4895956"/>
            <a:ext cx="595466" cy="307777"/>
          </a:xfrm>
          <a:prstGeom prst="rect">
            <a:avLst/>
          </a:prstGeom>
          <a:noFill/>
        </p:spPr>
        <p:txBody>
          <a:bodyPr wrap="square" rtlCol="0">
            <a:spAutoFit/>
          </a:bodyPr>
          <a:lstStyle/>
          <a:p>
            <a:r>
              <a:rPr lang="de-DE" sz="1400" b="1" dirty="0"/>
              <a:t>1982</a:t>
            </a:r>
          </a:p>
        </p:txBody>
      </p:sp>
      <p:sp>
        <p:nvSpPr>
          <p:cNvPr id="4" name="Rechteck 3">
            <a:extLst>
              <a:ext uri="{FF2B5EF4-FFF2-40B4-BE49-F238E27FC236}">
                <a16:creationId xmlns:a16="http://schemas.microsoft.com/office/drawing/2014/main" id="{C170087C-3F56-4D33-A854-BF59848AAC8B}"/>
              </a:ext>
            </a:extLst>
          </p:cNvPr>
          <p:cNvSpPr/>
          <p:nvPr/>
        </p:nvSpPr>
        <p:spPr>
          <a:xfrm>
            <a:off x="330365" y="1519501"/>
            <a:ext cx="1734410" cy="3139321"/>
          </a:xfrm>
          <a:prstGeom prst="rect">
            <a:avLst/>
          </a:prstGeom>
        </p:spPr>
        <p:txBody>
          <a:bodyPr wrap="square">
            <a:spAutoFit/>
          </a:bodyPr>
          <a:lstStyle/>
          <a:p>
            <a:r>
              <a:rPr lang="de-DE" dirty="0"/>
              <a:t>Frankreich</a:t>
            </a:r>
          </a:p>
          <a:p>
            <a:r>
              <a:rPr lang="de-DE" dirty="0"/>
              <a:t>Italien</a:t>
            </a:r>
          </a:p>
          <a:p>
            <a:r>
              <a:rPr lang="de-DE" dirty="0"/>
              <a:t>Niederlande</a:t>
            </a:r>
          </a:p>
          <a:p>
            <a:r>
              <a:rPr lang="de-DE" dirty="0"/>
              <a:t>Belgien</a:t>
            </a:r>
          </a:p>
          <a:p>
            <a:r>
              <a:rPr lang="de-DE" dirty="0"/>
              <a:t>Luxemburg</a:t>
            </a:r>
          </a:p>
          <a:p>
            <a:r>
              <a:rPr lang="de-DE" dirty="0"/>
              <a:t>Norwegen</a:t>
            </a:r>
          </a:p>
          <a:p>
            <a:r>
              <a:rPr lang="de-DE" dirty="0"/>
              <a:t>Dänemark</a:t>
            </a:r>
          </a:p>
          <a:p>
            <a:r>
              <a:rPr lang="de-DE" dirty="0"/>
              <a:t>Island</a:t>
            </a:r>
          </a:p>
          <a:p>
            <a:r>
              <a:rPr lang="de-DE" dirty="0"/>
              <a:t>UK</a:t>
            </a:r>
          </a:p>
          <a:p>
            <a:r>
              <a:rPr lang="de-DE" dirty="0"/>
              <a:t>Kanada</a:t>
            </a:r>
          </a:p>
          <a:p>
            <a:r>
              <a:rPr lang="de-DE" dirty="0"/>
              <a:t>USA</a:t>
            </a:r>
          </a:p>
        </p:txBody>
      </p:sp>
      <p:sp>
        <p:nvSpPr>
          <p:cNvPr id="15" name="Rechteck 14">
            <a:extLst>
              <a:ext uri="{FF2B5EF4-FFF2-40B4-BE49-F238E27FC236}">
                <a16:creationId xmlns:a16="http://schemas.microsoft.com/office/drawing/2014/main" id="{5901F759-848E-47EF-90B0-7FD9C6E6877F}"/>
              </a:ext>
            </a:extLst>
          </p:cNvPr>
          <p:cNvSpPr/>
          <p:nvPr/>
        </p:nvSpPr>
        <p:spPr>
          <a:xfrm>
            <a:off x="8931017" y="1431541"/>
            <a:ext cx="2872079" cy="2585323"/>
          </a:xfrm>
          <a:prstGeom prst="rect">
            <a:avLst/>
          </a:prstGeom>
        </p:spPr>
        <p:txBody>
          <a:bodyPr wrap="square">
            <a:spAutoFit/>
          </a:bodyPr>
          <a:lstStyle/>
          <a:p>
            <a:r>
              <a:rPr lang="de-DE" dirty="0"/>
              <a:t>	              Aufstand</a:t>
            </a:r>
          </a:p>
          <a:p>
            <a:r>
              <a:rPr lang="de-DE" dirty="0"/>
              <a:t>CSSR		1968</a:t>
            </a:r>
          </a:p>
          <a:p>
            <a:r>
              <a:rPr lang="de-DE" dirty="0"/>
              <a:t>Albanien	</a:t>
            </a:r>
          </a:p>
          <a:p>
            <a:r>
              <a:rPr lang="de-DE" dirty="0"/>
              <a:t>Polen		1980</a:t>
            </a:r>
          </a:p>
          <a:p>
            <a:r>
              <a:rPr lang="de-DE" dirty="0"/>
              <a:t>Rumänien	</a:t>
            </a:r>
          </a:p>
          <a:p>
            <a:r>
              <a:rPr lang="de-DE" dirty="0"/>
              <a:t>Bulgarien	</a:t>
            </a:r>
          </a:p>
          <a:p>
            <a:r>
              <a:rPr lang="de-DE" dirty="0"/>
              <a:t>Ungarn		1956</a:t>
            </a:r>
          </a:p>
          <a:p>
            <a:r>
              <a:rPr lang="de-DE" dirty="0"/>
              <a:t>DDR		1953</a:t>
            </a:r>
          </a:p>
          <a:p>
            <a:r>
              <a:rPr lang="de-DE" dirty="0"/>
              <a:t>Sowjetunion	</a:t>
            </a:r>
          </a:p>
        </p:txBody>
      </p:sp>
      <p:sp>
        <p:nvSpPr>
          <p:cNvPr id="2" name="Rechteck 1">
            <a:extLst>
              <a:ext uri="{FF2B5EF4-FFF2-40B4-BE49-F238E27FC236}">
                <a16:creationId xmlns:a16="http://schemas.microsoft.com/office/drawing/2014/main" id="{35C416BA-CF58-B6AE-1DC0-01568A84B5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4217B0B9-6890-281D-4623-50DD10C5005B}"/>
                  </a:ext>
                </a:extLst>
              </p14:cNvPr>
              <p14:cNvContentPartPr/>
              <p14:nvPr/>
            </p14:nvContentPartPr>
            <p14:xfrm>
              <a:off x="703342" y="1480156"/>
              <a:ext cx="1177200" cy="41040"/>
            </p14:xfrm>
          </p:contentPart>
        </mc:Choice>
        <mc:Fallback>
          <p:pic>
            <p:nvPicPr>
              <p:cNvPr id="5" name="Freihand 4">
                <a:extLst>
                  <a:ext uri="{FF2B5EF4-FFF2-40B4-BE49-F238E27FC236}">
                    <a16:creationId xmlns:a16="http://schemas.microsoft.com/office/drawing/2014/main" id="{4217B0B9-6890-281D-4623-50DD10C5005B}"/>
                  </a:ext>
                </a:extLst>
              </p:cNvPr>
              <p:cNvPicPr/>
              <p:nvPr/>
            </p:nvPicPr>
            <p:blipFill>
              <a:blip r:embed="rId4"/>
              <a:stretch>
                <a:fillRect/>
              </a:stretch>
            </p:blipFill>
            <p:spPr>
              <a:xfrm>
                <a:off x="694342" y="1471516"/>
                <a:ext cx="1194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9BE80DAE-8877-B8ED-FC2A-11CBDEACF5EC}"/>
                  </a:ext>
                </a:extLst>
              </p14:cNvPr>
              <p14:cNvContentPartPr/>
              <p14:nvPr/>
            </p14:nvContentPartPr>
            <p14:xfrm>
              <a:off x="9852382" y="1260916"/>
              <a:ext cx="1079640" cy="74160"/>
            </p14:xfrm>
          </p:contentPart>
        </mc:Choice>
        <mc:Fallback>
          <p:pic>
            <p:nvPicPr>
              <p:cNvPr id="6" name="Freihand 5">
                <a:extLst>
                  <a:ext uri="{FF2B5EF4-FFF2-40B4-BE49-F238E27FC236}">
                    <a16:creationId xmlns:a16="http://schemas.microsoft.com/office/drawing/2014/main" id="{9BE80DAE-8877-B8ED-FC2A-11CBDEACF5EC}"/>
                  </a:ext>
                </a:extLst>
              </p:cNvPr>
              <p:cNvPicPr/>
              <p:nvPr/>
            </p:nvPicPr>
            <p:blipFill>
              <a:blip r:embed="rId6"/>
              <a:stretch>
                <a:fillRect/>
              </a:stretch>
            </p:blipFill>
            <p:spPr>
              <a:xfrm>
                <a:off x="9843742" y="1252276"/>
                <a:ext cx="1097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7C8FA97D-FDB3-38CA-2C0B-B24321DDDA1C}"/>
                  </a:ext>
                </a:extLst>
              </p14:cNvPr>
              <p14:cNvContentPartPr/>
              <p14:nvPr/>
            </p14:nvContentPartPr>
            <p14:xfrm>
              <a:off x="10128502" y="926836"/>
              <a:ext cx="1844280" cy="50400"/>
            </p14:xfrm>
          </p:contentPart>
        </mc:Choice>
        <mc:Fallback>
          <p:pic>
            <p:nvPicPr>
              <p:cNvPr id="8" name="Freihand 7">
                <a:extLst>
                  <a:ext uri="{FF2B5EF4-FFF2-40B4-BE49-F238E27FC236}">
                    <a16:creationId xmlns:a16="http://schemas.microsoft.com/office/drawing/2014/main" id="{7C8FA97D-FDB3-38CA-2C0B-B24321DDDA1C}"/>
                  </a:ext>
                </a:extLst>
              </p:cNvPr>
              <p:cNvPicPr/>
              <p:nvPr/>
            </p:nvPicPr>
            <p:blipFill>
              <a:blip r:embed="rId8"/>
              <a:stretch>
                <a:fillRect/>
              </a:stretch>
            </p:blipFill>
            <p:spPr>
              <a:xfrm>
                <a:off x="10119862" y="917836"/>
                <a:ext cx="1861920" cy="68040"/>
              </a:xfrm>
              <a:prstGeom prst="rect">
                <a:avLst/>
              </a:prstGeom>
            </p:spPr>
          </p:pic>
        </mc:Fallback>
      </mc:AlternateContent>
    </p:spTree>
    <p:extLst>
      <p:ext uri="{BB962C8B-B14F-4D97-AF65-F5344CB8AC3E}">
        <p14:creationId xmlns:p14="http://schemas.microsoft.com/office/powerpoint/2010/main" val="10766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2</a:t>
            </a:fld>
            <a:endParaRPr lang="de-DE"/>
          </a:p>
        </p:txBody>
      </p:sp>
    </p:spTree>
    <p:extLst>
      <p:ext uri="{BB962C8B-B14F-4D97-AF65-F5344CB8AC3E}">
        <p14:creationId xmlns:p14="http://schemas.microsoft.com/office/powerpoint/2010/main" val="51255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Europäische Einigung </a:t>
            </a:r>
          </a:p>
          <a:p>
            <a:pPr algn="ctr"/>
            <a:endParaRPr lang="de-DE" sz="280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A226B61C-7932-4988-9AFB-1FFF42CDE40C}"/>
              </a:ext>
            </a:extLst>
          </p:cNvPr>
          <p:cNvSpPr txBox="1"/>
          <p:nvPr/>
        </p:nvSpPr>
        <p:spPr>
          <a:xfrm>
            <a:off x="19050" y="741598"/>
            <a:ext cx="3621926" cy="830997"/>
          </a:xfrm>
          <a:prstGeom prst="rect">
            <a:avLst/>
          </a:prstGeom>
          <a:noFill/>
        </p:spPr>
        <p:txBody>
          <a:bodyPr wrap="square" rtlCol="0">
            <a:spAutoFit/>
          </a:bodyPr>
          <a:lstStyle/>
          <a:p>
            <a:pPr algn="ctr"/>
            <a:r>
              <a:rPr lang="de-DE" sz="2400" dirty="0"/>
              <a:t>EFTA (1968)</a:t>
            </a:r>
          </a:p>
          <a:p>
            <a:pPr algn="ctr"/>
            <a:r>
              <a:rPr lang="de-DE" sz="2400" dirty="0" err="1"/>
              <a:t>Intergovernementualismus</a:t>
            </a:r>
            <a:endParaRPr lang="de-DE" sz="2400" dirty="0"/>
          </a:p>
        </p:txBody>
      </p:sp>
      <p:sp>
        <p:nvSpPr>
          <p:cNvPr id="9" name="Textfeld 8">
            <a:extLst>
              <a:ext uri="{FF2B5EF4-FFF2-40B4-BE49-F238E27FC236}">
                <a16:creationId xmlns:a16="http://schemas.microsoft.com/office/drawing/2014/main" id="{078E1F22-E61F-4539-825F-A1FDFDE291E5}"/>
              </a:ext>
            </a:extLst>
          </p:cNvPr>
          <p:cNvSpPr txBox="1"/>
          <p:nvPr/>
        </p:nvSpPr>
        <p:spPr>
          <a:xfrm>
            <a:off x="4199947" y="666512"/>
            <a:ext cx="4351079" cy="830997"/>
          </a:xfrm>
          <a:prstGeom prst="rect">
            <a:avLst/>
          </a:prstGeom>
          <a:noFill/>
        </p:spPr>
        <p:txBody>
          <a:bodyPr wrap="square" rtlCol="0">
            <a:spAutoFit/>
          </a:bodyPr>
          <a:lstStyle/>
          <a:p>
            <a:pPr algn="ctr"/>
            <a:r>
              <a:rPr lang="de-DE" sz="2400" dirty="0"/>
              <a:t>Montanunion (1951) – EG (1958)</a:t>
            </a:r>
          </a:p>
          <a:p>
            <a:pPr algn="ctr"/>
            <a:r>
              <a:rPr lang="de-DE" sz="2400" dirty="0"/>
              <a:t>Supranationalität</a:t>
            </a:r>
          </a:p>
        </p:txBody>
      </p:sp>
      <p:cxnSp>
        <p:nvCxnSpPr>
          <p:cNvPr id="6" name="Gerade Verbindung mit Pfeil 5">
            <a:extLst>
              <a:ext uri="{FF2B5EF4-FFF2-40B4-BE49-F238E27FC236}">
                <a16:creationId xmlns:a16="http://schemas.microsoft.com/office/drawing/2014/main" id="{77B394E1-500D-4CA2-A35D-627BCB45B414}"/>
              </a:ext>
            </a:extLst>
          </p:cNvPr>
          <p:cNvCxnSpPr>
            <a:cxnSpLocks/>
          </p:cNvCxnSpPr>
          <p:nvPr/>
        </p:nvCxnSpPr>
        <p:spPr>
          <a:xfrm flipH="1">
            <a:off x="3667523" y="1348289"/>
            <a:ext cx="13341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Gerade Verbindung mit Pfeil 16">
            <a:extLst>
              <a:ext uri="{FF2B5EF4-FFF2-40B4-BE49-F238E27FC236}">
                <a16:creationId xmlns:a16="http://schemas.microsoft.com/office/drawing/2014/main" id="{9E6A0773-734D-4116-9667-83B82EC6F304}"/>
              </a:ext>
            </a:extLst>
          </p:cNvPr>
          <p:cNvCxnSpPr>
            <a:cxnSpLocks/>
          </p:cNvCxnSpPr>
          <p:nvPr/>
        </p:nvCxnSpPr>
        <p:spPr>
          <a:xfrm>
            <a:off x="4530438" y="1348289"/>
            <a:ext cx="14319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0" name="Grafik 19">
            <a:extLst>
              <a:ext uri="{FF2B5EF4-FFF2-40B4-BE49-F238E27FC236}">
                <a16:creationId xmlns:a16="http://schemas.microsoft.com/office/drawing/2014/main" id="{2DB63887-BB40-4CA5-AEC3-274FB1F08A6D}"/>
              </a:ext>
            </a:extLst>
          </p:cNvPr>
          <p:cNvPicPr>
            <a:picLocks noChangeAspect="1"/>
          </p:cNvPicPr>
          <p:nvPr/>
        </p:nvPicPr>
        <p:blipFill>
          <a:blip r:embed="rId2"/>
          <a:stretch>
            <a:fillRect/>
          </a:stretch>
        </p:blipFill>
        <p:spPr>
          <a:xfrm>
            <a:off x="4199947" y="1988093"/>
            <a:ext cx="4207841" cy="3787896"/>
          </a:xfrm>
          <a:prstGeom prst="rect">
            <a:avLst/>
          </a:prstGeom>
        </p:spPr>
      </p:pic>
      <p:pic>
        <p:nvPicPr>
          <p:cNvPr id="21" name="Grafik 20">
            <a:extLst>
              <a:ext uri="{FF2B5EF4-FFF2-40B4-BE49-F238E27FC236}">
                <a16:creationId xmlns:a16="http://schemas.microsoft.com/office/drawing/2014/main" id="{349E7374-2A4D-468D-ACB3-6630CDEF8FBC}"/>
              </a:ext>
            </a:extLst>
          </p:cNvPr>
          <p:cNvPicPr>
            <a:picLocks noChangeAspect="1"/>
          </p:cNvPicPr>
          <p:nvPr/>
        </p:nvPicPr>
        <p:blipFill>
          <a:blip r:embed="rId3"/>
          <a:stretch>
            <a:fillRect/>
          </a:stretch>
        </p:blipFill>
        <p:spPr>
          <a:xfrm>
            <a:off x="17303" y="1988093"/>
            <a:ext cx="4182644" cy="3787896"/>
          </a:xfrm>
          <a:prstGeom prst="rect">
            <a:avLst/>
          </a:prstGeom>
        </p:spPr>
      </p:pic>
      <p:sp>
        <p:nvSpPr>
          <p:cNvPr id="2" name="Rechteck 1">
            <a:extLst>
              <a:ext uri="{FF2B5EF4-FFF2-40B4-BE49-F238E27FC236}">
                <a16:creationId xmlns:a16="http://schemas.microsoft.com/office/drawing/2014/main" id="{6A1C7B7C-0E47-A596-81F3-7D3DF8E4A5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54DADCAD-76D8-B3B2-7D69-40F5B6E3775D}"/>
              </a:ext>
            </a:extLst>
          </p:cNvPr>
          <p:cNvSpPr txBox="1"/>
          <p:nvPr/>
        </p:nvSpPr>
        <p:spPr>
          <a:xfrm>
            <a:off x="3717604" y="1144281"/>
            <a:ext cx="854191" cy="338554"/>
          </a:xfrm>
          <a:prstGeom prst="rect">
            <a:avLst/>
          </a:prstGeom>
          <a:noFill/>
        </p:spPr>
        <p:txBody>
          <a:bodyPr wrap="square">
            <a:spAutoFit/>
          </a:bodyPr>
          <a:lstStyle/>
          <a:p>
            <a:pPr algn="ctr"/>
            <a:r>
              <a:rPr lang="de-DE" sz="1600">
                <a:latin typeface="Times New Roman" panose="02020603050405020304" pitchFamily="18" charset="0"/>
                <a:cs typeface="Times New Roman" panose="02020603050405020304" pitchFamily="18" charset="0"/>
              </a:rPr>
              <a:t>2 Wege </a:t>
            </a:r>
            <a:endParaRPr lang="de-DE" sz="16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A4A949BB-C31F-CC04-01A4-07D876FB2FF4}"/>
                  </a:ext>
                </a:extLst>
              </p14:cNvPr>
              <p14:cNvContentPartPr/>
              <p14:nvPr/>
            </p14:nvContentPartPr>
            <p14:xfrm>
              <a:off x="997102" y="1106116"/>
              <a:ext cx="1853640" cy="74520"/>
            </p14:xfrm>
          </p:contentPart>
        </mc:Choice>
        <mc:Fallback>
          <p:pic>
            <p:nvPicPr>
              <p:cNvPr id="3" name="Freihand 2">
                <a:extLst>
                  <a:ext uri="{FF2B5EF4-FFF2-40B4-BE49-F238E27FC236}">
                    <a16:creationId xmlns:a16="http://schemas.microsoft.com/office/drawing/2014/main" id="{A4A949BB-C31F-CC04-01A4-07D876FB2FF4}"/>
                  </a:ext>
                </a:extLst>
              </p:cNvPr>
              <p:cNvPicPr/>
              <p:nvPr/>
            </p:nvPicPr>
            <p:blipFill>
              <a:blip r:embed="rId5"/>
              <a:stretch>
                <a:fillRect/>
              </a:stretch>
            </p:blipFill>
            <p:spPr>
              <a:xfrm>
                <a:off x="988102" y="1097476"/>
                <a:ext cx="1871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87219ED-7468-4C40-05C5-03AE8218A405}"/>
                  </a:ext>
                </a:extLst>
              </p14:cNvPr>
              <p14:cNvContentPartPr/>
              <p14:nvPr/>
            </p14:nvContentPartPr>
            <p14:xfrm>
              <a:off x="157582" y="1629196"/>
              <a:ext cx="3137040" cy="18720"/>
            </p14:xfrm>
          </p:contentPart>
        </mc:Choice>
        <mc:Fallback>
          <p:pic>
            <p:nvPicPr>
              <p:cNvPr id="4" name="Freihand 3">
                <a:extLst>
                  <a:ext uri="{FF2B5EF4-FFF2-40B4-BE49-F238E27FC236}">
                    <a16:creationId xmlns:a16="http://schemas.microsoft.com/office/drawing/2014/main" id="{787219ED-7468-4C40-05C5-03AE8218A405}"/>
                  </a:ext>
                </a:extLst>
              </p:cNvPr>
              <p:cNvPicPr/>
              <p:nvPr/>
            </p:nvPicPr>
            <p:blipFill>
              <a:blip r:embed="rId7"/>
              <a:stretch>
                <a:fillRect/>
              </a:stretch>
            </p:blipFill>
            <p:spPr>
              <a:xfrm>
                <a:off x="148942" y="1620556"/>
                <a:ext cx="3154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76386197-9524-E48F-B993-88DD7CF51090}"/>
                  </a:ext>
                </a:extLst>
              </p14:cNvPr>
              <p14:cNvContentPartPr/>
              <p14:nvPr/>
            </p14:nvContentPartPr>
            <p14:xfrm>
              <a:off x="5313862" y="1440916"/>
              <a:ext cx="2710440" cy="57240"/>
            </p14:xfrm>
          </p:contentPart>
        </mc:Choice>
        <mc:Fallback>
          <p:pic>
            <p:nvPicPr>
              <p:cNvPr id="5" name="Freihand 4">
                <a:extLst>
                  <a:ext uri="{FF2B5EF4-FFF2-40B4-BE49-F238E27FC236}">
                    <a16:creationId xmlns:a16="http://schemas.microsoft.com/office/drawing/2014/main" id="{76386197-9524-E48F-B993-88DD7CF51090}"/>
                  </a:ext>
                </a:extLst>
              </p:cNvPr>
              <p:cNvPicPr/>
              <p:nvPr/>
            </p:nvPicPr>
            <p:blipFill>
              <a:blip r:embed="rId9"/>
              <a:stretch>
                <a:fillRect/>
              </a:stretch>
            </p:blipFill>
            <p:spPr>
              <a:xfrm>
                <a:off x="5304862" y="1431916"/>
                <a:ext cx="2728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D5070706-0BA5-D636-BF44-1FC528F294FF}"/>
                  </a:ext>
                </a:extLst>
              </p14:cNvPr>
              <p14:cNvContentPartPr/>
              <p14:nvPr/>
            </p14:nvContentPartPr>
            <p14:xfrm>
              <a:off x="4344022" y="1067596"/>
              <a:ext cx="2032200" cy="70920"/>
            </p14:xfrm>
          </p:contentPart>
        </mc:Choice>
        <mc:Fallback>
          <p:pic>
            <p:nvPicPr>
              <p:cNvPr id="11" name="Freihand 10">
                <a:extLst>
                  <a:ext uri="{FF2B5EF4-FFF2-40B4-BE49-F238E27FC236}">
                    <a16:creationId xmlns:a16="http://schemas.microsoft.com/office/drawing/2014/main" id="{D5070706-0BA5-D636-BF44-1FC528F294FF}"/>
                  </a:ext>
                </a:extLst>
              </p:cNvPr>
              <p:cNvPicPr/>
              <p:nvPr/>
            </p:nvPicPr>
            <p:blipFill>
              <a:blip r:embed="rId11"/>
              <a:stretch>
                <a:fillRect/>
              </a:stretch>
            </p:blipFill>
            <p:spPr>
              <a:xfrm>
                <a:off x="4335022" y="1058596"/>
                <a:ext cx="2049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08D3F66B-E144-8C9B-F547-1D8CAF703E1A}"/>
                  </a:ext>
                </a:extLst>
              </p14:cNvPr>
              <p14:cNvContentPartPr/>
              <p14:nvPr/>
            </p14:nvContentPartPr>
            <p14:xfrm>
              <a:off x="7171822" y="1027276"/>
              <a:ext cx="1349280" cy="65880"/>
            </p14:xfrm>
          </p:contentPart>
        </mc:Choice>
        <mc:Fallback>
          <p:pic>
            <p:nvPicPr>
              <p:cNvPr id="12" name="Freihand 11">
                <a:extLst>
                  <a:ext uri="{FF2B5EF4-FFF2-40B4-BE49-F238E27FC236}">
                    <a16:creationId xmlns:a16="http://schemas.microsoft.com/office/drawing/2014/main" id="{08D3F66B-E144-8C9B-F547-1D8CAF703E1A}"/>
                  </a:ext>
                </a:extLst>
              </p:cNvPr>
              <p:cNvPicPr/>
              <p:nvPr/>
            </p:nvPicPr>
            <p:blipFill>
              <a:blip r:embed="rId13"/>
              <a:stretch>
                <a:fillRect/>
              </a:stretch>
            </p:blipFill>
            <p:spPr>
              <a:xfrm>
                <a:off x="7162822" y="1018636"/>
                <a:ext cx="13669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F3AF0D61-EC38-0EEB-552F-4EAD5BCD50FB}"/>
                  </a:ext>
                </a:extLst>
              </p14:cNvPr>
              <p14:cNvContentPartPr/>
              <p14:nvPr/>
            </p14:nvContentPartPr>
            <p14:xfrm>
              <a:off x="5741902" y="3869476"/>
              <a:ext cx="1753920" cy="1798560"/>
            </p14:xfrm>
          </p:contentPart>
        </mc:Choice>
        <mc:Fallback>
          <p:pic>
            <p:nvPicPr>
              <p:cNvPr id="13" name="Freihand 12">
                <a:extLst>
                  <a:ext uri="{FF2B5EF4-FFF2-40B4-BE49-F238E27FC236}">
                    <a16:creationId xmlns:a16="http://schemas.microsoft.com/office/drawing/2014/main" id="{F3AF0D61-EC38-0EEB-552F-4EAD5BCD50FB}"/>
                  </a:ext>
                </a:extLst>
              </p:cNvPr>
              <p:cNvPicPr/>
              <p:nvPr/>
            </p:nvPicPr>
            <p:blipFill>
              <a:blip r:embed="rId15"/>
              <a:stretch>
                <a:fillRect/>
              </a:stretch>
            </p:blipFill>
            <p:spPr>
              <a:xfrm>
                <a:off x="5733262" y="3860836"/>
                <a:ext cx="1771560" cy="1816200"/>
              </a:xfrm>
              <a:prstGeom prst="rect">
                <a:avLst/>
              </a:prstGeom>
            </p:spPr>
          </p:pic>
        </mc:Fallback>
      </mc:AlternateContent>
    </p:spTree>
    <p:extLst>
      <p:ext uri="{BB962C8B-B14F-4D97-AF65-F5344CB8AC3E}">
        <p14:creationId xmlns:p14="http://schemas.microsoft.com/office/powerpoint/2010/main" val="228004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pic>
        <p:nvPicPr>
          <p:cNvPr id="6" name="Grafik 5">
            <a:extLst>
              <a:ext uri="{FF2B5EF4-FFF2-40B4-BE49-F238E27FC236}">
                <a16:creationId xmlns:a16="http://schemas.microsoft.com/office/drawing/2014/main" id="{9C3EA4B8-A324-4F30-ABC6-D9988FB89948}"/>
              </a:ext>
            </a:extLst>
          </p:cNvPr>
          <p:cNvPicPr>
            <a:picLocks noChangeAspect="1"/>
          </p:cNvPicPr>
          <p:nvPr/>
        </p:nvPicPr>
        <p:blipFill>
          <a:blip r:embed="rId2"/>
          <a:stretch>
            <a:fillRect/>
          </a:stretch>
        </p:blipFill>
        <p:spPr>
          <a:xfrm>
            <a:off x="19048" y="445211"/>
            <a:ext cx="9565527" cy="5872696"/>
          </a:xfrm>
          <a:prstGeom prst="rect">
            <a:avLst/>
          </a:prstGeom>
        </p:spPr>
      </p:pic>
      <p:sp>
        <p:nvSpPr>
          <p:cNvPr id="2" name="Rechteck 1">
            <a:extLst>
              <a:ext uri="{FF2B5EF4-FFF2-40B4-BE49-F238E27FC236}">
                <a16:creationId xmlns:a16="http://schemas.microsoft.com/office/drawing/2014/main" id="{2A28055E-2C30-9EA8-4422-38461F057FB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00D36EF7-5C60-6431-D92A-F7C89732BE29}"/>
                  </a:ext>
                </a:extLst>
              </p14:cNvPr>
              <p14:cNvContentPartPr/>
              <p14:nvPr/>
            </p14:nvContentPartPr>
            <p14:xfrm>
              <a:off x="1485622" y="1891964"/>
              <a:ext cx="840240" cy="952920"/>
            </p14:xfrm>
          </p:contentPart>
        </mc:Choice>
        <mc:Fallback>
          <p:pic>
            <p:nvPicPr>
              <p:cNvPr id="3" name="Freihand 2">
                <a:extLst>
                  <a:ext uri="{FF2B5EF4-FFF2-40B4-BE49-F238E27FC236}">
                    <a16:creationId xmlns:a16="http://schemas.microsoft.com/office/drawing/2014/main" id="{00D36EF7-5C60-6431-D92A-F7C89732BE29}"/>
                  </a:ext>
                </a:extLst>
              </p:cNvPr>
              <p:cNvPicPr/>
              <p:nvPr/>
            </p:nvPicPr>
            <p:blipFill>
              <a:blip r:embed="rId4"/>
              <a:stretch>
                <a:fillRect/>
              </a:stretch>
            </p:blipFill>
            <p:spPr>
              <a:xfrm>
                <a:off x="1476982" y="1883324"/>
                <a:ext cx="857880" cy="970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D5EAE278-F0E4-6057-8A94-3FF4D2B6F36E}"/>
                  </a:ext>
                </a:extLst>
              </p14:cNvPr>
              <p14:cNvContentPartPr/>
              <p14:nvPr/>
            </p14:nvContentPartPr>
            <p14:xfrm>
              <a:off x="1660582" y="2327956"/>
              <a:ext cx="624240" cy="87120"/>
            </p14:xfrm>
          </p:contentPart>
        </mc:Choice>
        <mc:Fallback>
          <p:pic>
            <p:nvPicPr>
              <p:cNvPr id="4" name="Freihand 3">
                <a:extLst>
                  <a:ext uri="{FF2B5EF4-FFF2-40B4-BE49-F238E27FC236}">
                    <a16:creationId xmlns:a16="http://schemas.microsoft.com/office/drawing/2014/main" id="{D5EAE278-F0E4-6057-8A94-3FF4D2B6F36E}"/>
                  </a:ext>
                </a:extLst>
              </p:cNvPr>
              <p:cNvPicPr/>
              <p:nvPr/>
            </p:nvPicPr>
            <p:blipFill>
              <a:blip r:embed="rId6"/>
              <a:stretch>
                <a:fillRect/>
              </a:stretch>
            </p:blipFill>
            <p:spPr>
              <a:xfrm>
                <a:off x="1651582" y="2319316"/>
                <a:ext cx="641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87620FF-58BA-0B06-8E35-8E0B557F07F5}"/>
                  </a:ext>
                </a:extLst>
              </p14:cNvPr>
              <p14:cNvContentPartPr/>
              <p14:nvPr/>
            </p14:nvContentPartPr>
            <p14:xfrm>
              <a:off x="2314702" y="1798756"/>
              <a:ext cx="866880" cy="1026720"/>
            </p14:xfrm>
          </p:contentPart>
        </mc:Choice>
        <mc:Fallback>
          <p:pic>
            <p:nvPicPr>
              <p:cNvPr id="5" name="Freihand 4">
                <a:extLst>
                  <a:ext uri="{FF2B5EF4-FFF2-40B4-BE49-F238E27FC236}">
                    <a16:creationId xmlns:a16="http://schemas.microsoft.com/office/drawing/2014/main" id="{387620FF-58BA-0B06-8E35-8E0B557F07F5}"/>
                  </a:ext>
                </a:extLst>
              </p:cNvPr>
              <p:cNvPicPr/>
              <p:nvPr/>
            </p:nvPicPr>
            <p:blipFill>
              <a:blip r:embed="rId8"/>
              <a:stretch>
                <a:fillRect/>
              </a:stretch>
            </p:blipFill>
            <p:spPr>
              <a:xfrm>
                <a:off x="2305702" y="1789756"/>
                <a:ext cx="884520" cy="1044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B9CD963D-E9EA-D353-0092-259540FFB843}"/>
                  </a:ext>
                </a:extLst>
              </p14:cNvPr>
              <p14:cNvContentPartPr/>
              <p14:nvPr/>
            </p14:nvContentPartPr>
            <p14:xfrm>
              <a:off x="3020662" y="2366836"/>
              <a:ext cx="1676520" cy="1080720"/>
            </p14:xfrm>
          </p:contentPart>
        </mc:Choice>
        <mc:Fallback>
          <p:pic>
            <p:nvPicPr>
              <p:cNvPr id="7" name="Freihand 6">
                <a:extLst>
                  <a:ext uri="{FF2B5EF4-FFF2-40B4-BE49-F238E27FC236}">
                    <a16:creationId xmlns:a16="http://schemas.microsoft.com/office/drawing/2014/main" id="{B9CD963D-E9EA-D353-0092-259540FFB843}"/>
                  </a:ext>
                </a:extLst>
              </p:cNvPr>
              <p:cNvPicPr/>
              <p:nvPr/>
            </p:nvPicPr>
            <p:blipFill>
              <a:blip r:embed="rId10"/>
              <a:stretch>
                <a:fillRect/>
              </a:stretch>
            </p:blipFill>
            <p:spPr>
              <a:xfrm>
                <a:off x="3012022" y="2357836"/>
                <a:ext cx="1694160" cy="1098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 name="Freihand 23">
                <a:extLst>
                  <a:ext uri="{FF2B5EF4-FFF2-40B4-BE49-F238E27FC236}">
                    <a16:creationId xmlns:a16="http://schemas.microsoft.com/office/drawing/2014/main" id="{7825BC99-33B0-5580-8A15-423B7B30D81A}"/>
                  </a:ext>
                </a:extLst>
              </p14:cNvPr>
              <p14:cNvContentPartPr/>
              <p14:nvPr/>
            </p14:nvContentPartPr>
            <p14:xfrm>
              <a:off x="5017222" y="2467996"/>
              <a:ext cx="306000" cy="244080"/>
            </p14:xfrm>
          </p:contentPart>
        </mc:Choice>
        <mc:Fallback>
          <p:pic>
            <p:nvPicPr>
              <p:cNvPr id="24" name="Freihand 23">
                <a:extLst>
                  <a:ext uri="{FF2B5EF4-FFF2-40B4-BE49-F238E27FC236}">
                    <a16:creationId xmlns:a16="http://schemas.microsoft.com/office/drawing/2014/main" id="{7825BC99-33B0-5580-8A15-423B7B30D81A}"/>
                  </a:ext>
                </a:extLst>
              </p:cNvPr>
              <p:cNvPicPr/>
              <p:nvPr/>
            </p:nvPicPr>
            <p:blipFill>
              <a:blip r:embed="rId12"/>
              <a:stretch>
                <a:fillRect/>
              </a:stretch>
            </p:blipFill>
            <p:spPr>
              <a:xfrm>
                <a:off x="5008582" y="2458996"/>
                <a:ext cx="3236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5" name="Freihand 24">
                <a:extLst>
                  <a:ext uri="{FF2B5EF4-FFF2-40B4-BE49-F238E27FC236}">
                    <a16:creationId xmlns:a16="http://schemas.microsoft.com/office/drawing/2014/main" id="{33C0B331-3FCA-2FD6-8A8D-3AC58651EDB1}"/>
                  </a:ext>
                </a:extLst>
              </p14:cNvPr>
              <p14:cNvContentPartPr/>
              <p14:nvPr/>
            </p14:nvContentPartPr>
            <p14:xfrm>
              <a:off x="5381182" y="2402116"/>
              <a:ext cx="61200" cy="260640"/>
            </p14:xfrm>
          </p:contentPart>
        </mc:Choice>
        <mc:Fallback>
          <p:pic>
            <p:nvPicPr>
              <p:cNvPr id="25" name="Freihand 24">
                <a:extLst>
                  <a:ext uri="{FF2B5EF4-FFF2-40B4-BE49-F238E27FC236}">
                    <a16:creationId xmlns:a16="http://schemas.microsoft.com/office/drawing/2014/main" id="{33C0B331-3FCA-2FD6-8A8D-3AC58651EDB1}"/>
                  </a:ext>
                </a:extLst>
              </p:cNvPr>
              <p:cNvPicPr/>
              <p:nvPr/>
            </p:nvPicPr>
            <p:blipFill>
              <a:blip r:embed="rId14"/>
              <a:stretch>
                <a:fillRect/>
              </a:stretch>
            </p:blipFill>
            <p:spPr>
              <a:xfrm>
                <a:off x="5372542" y="2393476"/>
                <a:ext cx="788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6" name="Freihand 25">
                <a:extLst>
                  <a:ext uri="{FF2B5EF4-FFF2-40B4-BE49-F238E27FC236}">
                    <a16:creationId xmlns:a16="http://schemas.microsoft.com/office/drawing/2014/main" id="{BE51DE7E-DC72-2533-4894-B9DA27ADB39A}"/>
                  </a:ext>
                </a:extLst>
              </p14:cNvPr>
              <p14:cNvContentPartPr/>
              <p14:nvPr/>
            </p14:nvContentPartPr>
            <p14:xfrm>
              <a:off x="5440222" y="2537836"/>
              <a:ext cx="144720" cy="108720"/>
            </p14:xfrm>
          </p:contentPart>
        </mc:Choice>
        <mc:Fallback>
          <p:pic>
            <p:nvPicPr>
              <p:cNvPr id="26" name="Freihand 25">
                <a:extLst>
                  <a:ext uri="{FF2B5EF4-FFF2-40B4-BE49-F238E27FC236}">
                    <a16:creationId xmlns:a16="http://schemas.microsoft.com/office/drawing/2014/main" id="{BE51DE7E-DC72-2533-4894-B9DA27ADB39A}"/>
                  </a:ext>
                </a:extLst>
              </p:cNvPr>
              <p:cNvPicPr/>
              <p:nvPr/>
            </p:nvPicPr>
            <p:blipFill>
              <a:blip r:embed="rId16"/>
              <a:stretch>
                <a:fillRect/>
              </a:stretch>
            </p:blipFill>
            <p:spPr>
              <a:xfrm>
                <a:off x="5431222" y="2529196"/>
                <a:ext cx="162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8" name="Freihand 27">
                <a:extLst>
                  <a:ext uri="{FF2B5EF4-FFF2-40B4-BE49-F238E27FC236}">
                    <a16:creationId xmlns:a16="http://schemas.microsoft.com/office/drawing/2014/main" id="{3A15023F-480C-38D0-7715-9C1B7B9FDAB4}"/>
                  </a:ext>
                </a:extLst>
              </p14:cNvPr>
              <p14:cNvContentPartPr/>
              <p14:nvPr/>
            </p14:nvContentPartPr>
            <p14:xfrm>
              <a:off x="5658022" y="2511196"/>
              <a:ext cx="102600" cy="107640"/>
            </p14:xfrm>
          </p:contentPart>
        </mc:Choice>
        <mc:Fallback>
          <p:pic>
            <p:nvPicPr>
              <p:cNvPr id="28" name="Freihand 27">
                <a:extLst>
                  <a:ext uri="{FF2B5EF4-FFF2-40B4-BE49-F238E27FC236}">
                    <a16:creationId xmlns:a16="http://schemas.microsoft.com/office/drawing/2014/main" id="{3A15023F-480C-38D0-7715-9C1B7B9FDAB4}"/>
                  </a:ext>
                </a:extLst>
              </p:cNvPr>
              <p:cNvPicPr/>
              <p:nvPr/>
            </p:nvPicPr>
            <p:blipFill>
              <a:blip r:embed="rId18"/>
              <a:stretch>
                <a:fillRect/>
              </a:stretch>
            </p:blipFill>
            <p:spPr>
              <a:xfrm>
                <a:off x="5649022" y="2502196"/>
                <a:ext cx="120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9" name="Freihand 28">
                <a:extLst>
                  <a:ext uri="{FF2B5EF4-FFF2-40B4-BE49-F238E27FC236}">
                    <a16:creationId xmlns:a16="http://schemas.microsoft.com/office/drawing/2014/main" id="{F7DD5493-F0A6-715C-8EE4-1860C6EE8E7A}"/>
                  </a:ext>
                </a:extLst>
              </p14:cNvPr>
              <p14:cNvContentPartPr/>
              <p14:nvPr/>
            </p14:nvContentPartPr>
            <p14:xfrm>
              <a:off x="5642182" y="2434156"/>
              <a:ext cx="405360" cy="141120"/>
            </p14:xfrm>
          </p:contentPart>
        </mc:Choice>
        <mc:Fallback>
          <p:pic>
            <p:nvPicPr>
              <p:cNvPr id="29" name="Freihand 28">
                <a:extLst>
                  <a:ext uri="{FF2B5EF4-FFF2-40B4-BE49-F238E27FC236}">
                    <a16:creationId xmlns:a16="http://schemas.microsoft.com/office/drawing/2014/main" id="{F7DD5493-F0A6-715C-8EE4-1860C6EE8E7A}"/>
                  </a:ext>
                </a:extLst>
              </p:cNvPr>
              <p:cNvPicPr/>
              <p:nvPr/>
            </p:nvPicPr>
            <p:blipFill>
              <a:blip r:embed="rId20"/>
              <a:stretch>
                <a:fillRect/>
              </a:stretch>
            </p:blipFill>
            <p:spPr>
              <a:xfrm>
                <a:off x="5633542" y="2425516"/>
                <a:ext cx="4230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56C72742-93EC-C675-C082-3405BD514A40}"/>
                  </a:ext>
                </a:extLst>
              </p14:cNvPr>
              <p14:cNvContentPartPr/>
              <p14:nvPr/>
            </p14:nvContentPartPr>
            <p14:xfrm>
              <a:off x="4644982" y="2660596"/>
              <a:ext cx="275760" cy="156600"/>
            </p14:xfrm>
          </p:contentPart>
        </mc:Choice>
        <mc:Fallback>
          <p:pic>
            <p:nvPicPr>
              <p:cNvPr id="20" name="Freihand 19">
                <a:extLst>
                  <a:ext uri="{FF2B5EF4-FFF2-40B4-BE49-F238E27FC236}">
                    <a16:creationId xmlns:a16="http://schemas.microsoft.com/office/drawing/2014/main" id="{56C72742-93EC-C675-C082-3405BD514A40}"/>
                  </a:ext>
                </a:extLst>
              </p:cNvPr>
              <p:cNvPicPr/>
              <p:nvPr/>
            </p:nvPicPr>
            <p:blipFill>
              <a:blip r:embed="rId22"/>
              <a:stretch>
                <a:fillRect/>
              </a:stretch>
            </p:blipFill>
            <p:spPr>
              <a:xfrm>
                <a:off x="4636342" y="2651956"/>
                <a:ext cx="293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0E2061BF-F0DB-F9A8-8433-CDA64CAA770B}"/>
                  </a:ext>
                </a:extLst>
              </p14:cNvPr>
              <p14:cNvContentPartPr/>
              <p14:nvPr/>
            </p14:nvContentPartPr>
            <p14:xfrm>
              <a:off x="4588822" y="2672476"/>
              <a:ext cx="142560" cy="155160"/>
            </p14:xfrm>
          </p:contentPart>
        </mc:Choice>
        <mc:Fallback>
          <p:pic>
            <p:nvPicPr>
              <p:cNvPr id="21" name="Freihand 20">
                <a:extLst>
                  <a:ext uri="{FF2B5EF4-FFF2-40B4-BE49-F238E27FC236}">
                    <a16:creationId xmlns:a16="http://schemas.microsoft.com/office/drawing/2014/main" id="{0E2061BF-F0DB-F9A8-8433-CDA64CAA770B}"/>
                  </a:ext>
                </a:extLst>
              </p:cNvPr>
              <p:cNvPicPr/>
              <p:nvPr/>
            </p:nvPicPr>
            <p:blipFill>
              <a:blip r:embed="rId24"/>
              <a:stretch>
                <a:fillRect/>
              </a:stretch>
            </p:blipFill>
            <p:spPr>
              <a:xfrm>
                <a:off x="4579822" y="2663476"/>
                <a:ext cx="160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0" name="Freihand 29">
                <a:extLst>
                  <a:ext uri="{FF2B5EF4-FFF2-40B4-BE49-F238E27FC236}">
                    <a16:creationId xmlns:a16="http://schemas.microsoft.com/office/drawing/2014/main" id="{D1EAE528-5603-E82B-CB18-016D835ECC3A}"/>
                  </a:ext>
                </a:extLst>
              </p14:cNvPr>
              <p14:cNvContentPartPr/>
              <p14:nvPr/>
            </p14:nvContentPartPr>
            <p14:xfrm>
              <a:off x="3072862" y="2392396"/>
              <a:ext cx="969840" cy="491040"/>
            </p14:xfrm>
          </p:contentPart>
        </mc:Choice>
        <mc:Fallback>
          <p:pic>
            <p:nvPicPr>
              <p:cNvPr id="30" name="Freihand 29">
                <a:extLst>
                  <a:ext uri="{FF2B5EF4-FFF2-40B4-BE49-F238E27FC236}">
                    <a16:creationId xmlns:a16="http://schemas.microsoft.com/office/drawing/2014/main" id="{D1EAE528-5603-E82B-CB18-016D835ECC3A}"/>
                  </a:ext>
                </a:extLst>
              </p:cNvPr>
              <p:cNvPicPr/>
              <p:nvPr/>
            </p:nvPicPr>
            <p:blipFill>
              <a:blip r:embed="rId26"/>
              <a:stretch>
                <a:fillRect/>
              </a:stretch>
            </p:blipFill>
            <p:spPr>
              <a:xfrm>
                <a:off x="3064222" y="2383396"/>
                <a:ext cx="98748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Freihand 31">
                <a:extLst>
                  <a:ext uri="{FF2B5EF4-FFF2-40B4-BE49-F238E27FC236}">
                    <a16:creationId xmlns:a16="http://schemas.microsoft.com/office/drawing/2014/main" id="{582DD907-AFEE-B3E2-9133-5ACC2167A5B9}"/>
                  </a:ext>
                </a:extLst>
              </p14:cNvPr>
              <p14:cNvContentPartPr/>
              <p14:nvPr/>
            </p14:nvContentPartPr>
            <p14:xfrm>
              <a:off x="3781702" y="2072716"/>
              <a:ext cx="495000" cy="350280"/>
            </p14:xfrm>
          </p:contentPart>
        </mc:Choice>
        <mc:Fallback>
          <p:pic>
            <p:nvPicPr>
              <p:cNvPr id="32" name="Freihand 31">
                <a:extLst>
                  <a:ext uri="{FF2B5EF4-FFF2-40B4-BE49-F238E27FC236}">
                    <a16:creationId xmlns:a16="http://schemas.microsoft.com/office/drawing/2014/main" id="{582DD907-AFEE-B3E2-9133-5ACC2167A5B9}"/>
                  </a:ext>
                </a:extLst>
              </p:cNvPr>
              <p:cNvPicPr/>
              <p:nvPr/>
            </p:nvPicPr>
            <p:blipFill>
              <a:blip r:embed="rId28"/>
              <a:stretch>
                <a:fillRect/>
              </a:stretch>
            </p:blipFill>
            <p:spPr>
              <a:xfrm>
                <a:off x="3772702" y="2064076"/>
                <a:ext cx="51264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Freihand 32">
                <a:extLst>
                  <a:ext uri="{FF2B5EF4-FFF2-40B4-BE49-F238E27FC236}">
                    <a16:creationId xmlns:a16="http://schemas.microsoft.com/office/drawing/2014/main" id="{53A5BB68-1889-4730-A0A9-D40936371F7B}"/>
                  </a:ext>
                </a:extLst>
              </p14:cNvPr>
              <p14:cNvContentPartPr/>
              <p14:nvPr/>
            </p14:nvContentPartPr>
            <p14:xfrm>
              <a:off x="3736702" y="2147236"/>
              <a:ext cx="284760" cy="331560"/>
            </p14:xfrm>
          </p:contentPart>
        </mc:Choice>
        <mc:Fallback>
          <p:pic>
            <p:nvPicPr>
              <p:cNvPr id="33" name="Freihand 32">
                <a:extLst>
                  <a:ext uri="{FF2B5EF4-FFF2-40B4-BE49-F238E27FC236}">
                    <a16:creationId xmlns:a16="http://schemas.microsoft.com/office/drawing/2014/main" id="{53A5BB68-1889-4730-A0A9-D40936371F7B}"/>
                  </a:ext>
                </a:extLst>
              </p:cNvPr>
              <p:cNvPicPr/>
              <p:nvPr/>
            </p:nvPicPr>
            <p:blipFill>
              <a:blip r:embed="rId30"/>
              <a:stretch>
                <a:fillRect/>
              </a:stretch>
            </p:blipFill>
            <p:spPr>
              <a:xfrm>
                <a:off x="3728062" y="2138596"/>
                <a:ext cx="30240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5" name="Freihand 34">
                <a:extLst>
                  <a:ext uri="{FF2B5EF4-FFF2-40B4-BE49-F238E27FC236}">
                    <a16:creationId xmlns:a16="http://schemas.microsoft.com/office/drawing/2014/main" id="{EBDBC403-5451-A445-C7F4-90EA5A8C809E}"/>
                  </a:ext>
                </a:extLst>
              </p14:cNvPr>
              <p14:cNvContentPartPr/>
              <p14:nvPr/>
            </p14:nvContentPartPr>
            <p14:xfrm>
              <a:off x="4389382" y="1872916"/>
              <a:ext cx="365400" cy="183240"/>
            </p14:xfrm>
          </p:contentPart>
        </mc:Choice>
        <mc:Fallback>
          <p:pic>
            <p:nvPicPr>
              <p:cNvPr id="35" name="Freihand 34">
                <a:extLst>
                  <a:ext uri="{FF2B5EF4-FFF2-40B4-BE49-F238E27FC236}">
                    <a16:creationId xmlns:a16="http://schemas.microsoft.com/office/drawing/2014/main" id="{EBDBC403-5451-A445-C7F4-90EA5A8C809E}"/>
                  </a:ext>
                </a:extLst>
              </p:cNvPr>
              <p:cNvPicPr/>
              <p:nvPr/>
            </p:nvPicPr>
            <p:blipFill>
              <a:blip r:embed="rId32"/>
              <a:stretch>
                <a:fillRect/>
              </a:stretch>
            </p:blipFill>
            <p:spPr>
              <a:xfrm>
                <a:off x="4380382" y="1863916"/>
                <a:ext cx="3830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 name="Freihand 35">
                <a:extLst>
                  <a:ext uri="{FF2B5EF4-FFF2-40B4-BE49-F238E27FC236}">
                    <a16:creationId xmlns:a16="http://schemas.microsoft.com/office/drawing/2014/main" id="{ECDF5DEC-8141-C5AB-2A1C-5FFBCF355B6B}"/>
                  </a:ext>
                </a:extLst>
              </p14:cNvPr>
              <p14:cNvContentPartPr/>
              <p14:nvPr/>
            </p14:nvContentPartPr>
            <p14:xfrm>
              <a:off x="4797982" y="1630636"/>
              <a:ext cx="206640" cy="247680"/>
            </p14:xfrm>
          </p:contentPart>
        </mc:Choice>
        <mc:Fallback>
          <p:pic>
            <p:nvPicPr>
              <p:cNvPr id="36" name="Freihand 35">
                <a:extLst>
                  <a:ext uri="{FF2B5EF4-FFF2-40B4-BE49-F238E27FC236}">
                    <a16:creationId xmlns:a16="http://schemas.microsoft.com/office/drawing/2014/main" id="{ECDF5DEC-8141-C5AB-2A1C-5FFBCF355B6B}"/>
                  </a:ext>
                </a:extLst>
              </p:cNvPr>
              <p:cNvPicPr/>
              <p:nvPr/>
            </p:nvPicPr>
            <p:blipFill>
              <a:blip r:embed="rId34"/>
              <a:stretch>
                <a:fillRect/>
              </a:stretch>
            </p:blipFill>
            <p:spPr>
              <a:xfrm>
                <a:off x="4788982" y="1621636"/>
                <a:ext cx="2242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7" name="Freihand 36">
                <a:extLst>
                  <a:ext uri="{FF2B5EF4-FFF2-40B4-BE49-F238E27FC236}">
                    <a16:creationId xmlns:a16="http://schemas.microsoft.com/office/drawing/2014/main" id="{E0E76875-EAF8-6ACF-06D7-061C5D6FD8D9}"/>
                  </a:ext>
                </a:extLst>
              </p14:cNvPr>
              <p14:cNvContentPartPr/>
              <p14:nvPr/>
            </p14:nvContentPartPr>
            <p14:xfrm>
              <a:off x="5018302" y="1559716"/>
              <a:ext cx="122040" cy="188280"/>
            </p14:xfrm>
          </p:contentPart>
        </mc:Choice>
        <mc:Fallback>
          <p:pic>
            <p:nvPicPr>
              <p:cNvPr id="37" name="Freihand 36">
                <a:extLst>
                  <a:ext uri="{FF2B5EF4-FFF2-40B4-BE49-F238E27FC236}">
                    <a16:creationId xmlns:a16="http://schemas.microsoft.com/office/drawing/2014/main" id="{E0E76875-EAF8-6ACF-06D7-061C5D6FD8D9}"/>
                  </a:ext>
                </a:extLst>
              </p:cNvPr>
              <p:cNvPicPr/>
              <p:nvPr/>
            </p:nvPicPr>
            <p:blipFill>
              <a:blip r:embed="rId36"/>
              <a:stretch>
                <a:fillRect/>
              </a:stretch>
            </p:blipFill>
            <p:spPr>
              <a:xfrm>
                <a:off x="5009662" y="1550716"/>
                <a:ext cx="1396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EE530186-A28A-A6A0-63A8-A7A8222FC435}"/>
                  </a:ext>
                </a:extLst>
              </p14:cNvPr>
              <p14:cNvContentPartPr/>
              <p14:nvPr/>
            </p14:nvContentPartPr>
            <p14:xfrm>
              <a:off x="5120902" y="1470436"/>
              <a:ext cx="252720" cy="209160"/>
            </p14:xfrm>
          </p:contentPart>
        </mc:Choice>
        <mc:Fallback>
          <p:pic>
            <p:nvPicPr>
              <p:cNvPr id="38" name="Freihand 37">
                <a:extLst>
                  <a:ext uri="{FF2B5EF4-FFF2-40B4-BE49-F238E27FC236}">
                    <a16:creationId xmlns:a16="http://schemas.microsoft.com/office/drawing/2014/main" id="{EE530186-A28A-A6A0-63A8-A7A8222FC435}"/>
                  </a:ext>
                </a:extLst>
              </p:cNvPr>
              <p:cNvPicPr/>
              <p:nvPr/>
            </p:nvPicPr>
            <p:blipFill>
              <a:blip r:embed="rId38"/>
              <a:stretch>
                <a:fillRect/>
              </a:stretch>
            </p:blipFill>
            <p:spPr>
              <a:xfrm>
                <a:off x="5112262" y="1461436"/>
                <a:ext cx="270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FE0217D2-4442-7FAF-1A61-6BDFFA33164E}"/>
                  </a:ext>
                </a:extLst>
              </p14:cNvPr>
              <p14:cNvContentPartPr/>
              <p14:nvPr/>
            </p14:nvContentPartPr>
            <p14:xfrm>
              <a:off x="4854862" y="1408876"/>
              <a:ext cx="227880" cy="34560"/>
            </p14:xfrm>
          </p:contentPart>
        </mc:Choice>
        <mc:Fallback>
          <p:pic>
            <p:nvPicPr>
              <p:cNvPr id="39" name="Freihand 38">
                <a:extLst>
                  <a:ext uri="{FF2B5EF4-FFF2-40B4-BE49-F238E27FC236}">
                    <a16:creationId xmlns:a16="http://schemas.microsoft.com/office/drawing/2014/main" id="{FE0217D2-4442-7FAF-1A61-6BDFFA33164E}"/>
                  </a:ext>
                </a:extLst>
              </p:cNvPr>
              <p:cNvPicPr/>
              <p:nvPr/>
            </p:nvPicPr>
            <p:blipFill>
              <a:blip r:embed="rId40"/>
              <a:stretch>
                <a:fillRect/>
              </a:stretch>
            </p:blipFill>
            <p:spPr>
              <a:xfrm>
                <a:off x="4846222" y="1400236"/>
                <a:ext cx="245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D00F06BA-3A51-C45B-C29C-514BD6FE10E0}"/>
                  </a:ext>
                </a:extLst>
              </p14:cNvPr>
              <p14:cNvContentPartPr/>
              <p14:nvPr/>
            </p14:nvContentPartPr>
            <p14:xfrm>
              <a:off x="5519422" y="1383676"/>
              <a:ext cx="109800" cy="187920"/>
            </p14:xfrm>
          </p:contentPart>
        </mc:Choice>
        <mc:Fallback>
          <p:pic>
            <p:nvPicPr>
              <p:cNvPr id="40" name="Freihand 39">
                <a:extLst>
                  <a:ext uri="{FF2B5EF4-FFF2-40B4-BE49-F238E27FC236}">
                    <a16:creationId xmlns:a16="http://schemas.microsoft.com/office/drawing/2014/main" id="{D00F06BA-3A51-C45B-C29C-514BD6FE10E0}"/>
                  </a:ext>
                </a:extLst>
              </p:cNvPr>
              <p:cNvPicPr/>
              <p:nvPr/>
            </p:nvPicPr>
            <p:blipFill>
              <a:blip r:embed="rId42"/>
              <a:stretch>
                <a:fillRect/>
              </a:stretch>
            </p:blipFill>
            <p:spPr>
              <a:xfrm>
                <a:off x="5510422" y="1374676"/>
                <a:ext cx="127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0E7F6C31-9B72-6302-A0DC-4A8C176243F0}"/>
                  </a:ext>
                </a:extLst>
              </p14:cNvPr>
              <p14:cNvContentPartPr/>
              <p14:nvPr/>
            </p14:nvContentPartPr>
            <p14:xfrm>
              <a:off x="5642542" y="1423996"/>
              <a:ext cx="441360" cy="125280"/>
            </p14:xfrm>
          </p:contentPart>
        </mc:Choice>
        <mc:Fallback>
          <p:pic>
            <p:nvPicPr>
              <p:cNvPr id="41" name="Freihand 40">
                <a:extLst>
                  <a:ext uri="{FF2B5EF4-FFF2-40B4-BE49-F238E27FC236}">
                    <a16:creationId xmlns:a16="http://schemas.microsoft.com/office/drawing/2014/main" id="{0E7F6C31-9B72-6302-A0DC-4A8C176243F0}"/>
                  </a:ext>
                </a:extLst>
              </p:cNvPr>
              <p:cNvPicPr/>
              <p:nvPr/>
            </p:nvPicPr>
            <p:blipFill>
              <a:blip r:embed="rId44"/>
              <a:stretch>
                <a:fillRect/>
              </a:stretch>
            </p:blipFill>
            <p:spPr>
              <a:xfrm>
                <a:off x="5633902" y="1414996"/>
                <a:ext cx="459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62E286AF-A92B-D2DC-3179-E99078F7670D}"/>
                  </a:ext>
                </a:extLst>
              </p14:cNvPr>
              <p14:cNvContentPartPr/>
              <p14:nvPr/>
            </p14:nvContentPartPr>
            <p14:xfrm>
              <a:off x="6041062" y="1340836"/>
              <a:ext cx="7200" cy="3960"/>
            </p14:xfrm>
          </p:contentPart>
        </mc:Choice>
        <mc:Fallback>
          <p:pic>
            <p:nvPicPr>
              <p:cNvPr id="42" name="Freihand 41">
                <a:extLst>
                  <a:ext uri="{FF2B5EF4-FFF2-40B4-BE49-F238E27FC236}">
                    <a16:creationId xmlns:a16="http://schemas.microsoft.com/office/drawing/2014/main" id="{62E286AF-A92B-D2DC-3179-E99078F7670D}"/>
                  </a:ext>
                </a:extLst>
              </p:cNvPr>
              <p:cNvPicPr/>
              <p:nvPr/>
            </p:nvPicPr>
            <p:blipFill>
              <a:blip r:embed="rId46"/>
              <a:stretch>
                <a:fillRect/>
              </a:stretch>
            </p:blipFill>
            <p:spPr>
              <a:xfrm>
                <a:off x="6032422" y="1332196"/>
                <a:ext cx="24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D89462B2-B6C0-C65F-ED76-143D9A1BA576}"/>
                  </a:ext>
                </a:extLst>
              </p14:cNvPr>
              <p14:cNvContentPartPr/>
              <p14:nvPr/>
            </p14:nvContentPartPr>
            <p14:xfrm>
              <a:off x="6133582" y="1337236"/>
              <a:ext cx="65520" cy="128160"/>
            </p14:xfrm>
          </p:contentPart>
        </mc:Choice>
        <mc:Fallback>
          <p:pic>
            <p:nvPicPr>
              <p:cNvPr id="43" name="Freihand 42">
                <a:extLst>
                  <a:ext uri="{FF2B5EF4-FFF2-40B4-BE49-F238E27FC236}">
                    <a16:creationId xmlns:a16="http://schemas.microsoft.com/office/drawing/2014/main" id="{D89462B2-B6C0-C65F-ED76-143D9A1BA576}"/>
                  </a:ext>
                </a:extLst>
              </p:cNvPr>
              <p:cNvPicPr/>
              <p:nvPr/>
            </p:nvPicPr>
            <p:blipFill>
              <a:blip r:embed="rId48"/>
              <a:stretch>
                <a:fillRect/>
              </a:stretch>
            </p:blipFill>
            <p:spPr>
              <a:xfrm>
                <a:off x="6124582" y="1328596"/>
                <a:ext cx="831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 name="Freihand 43">
                <a:extLst>
                  <a:ext uri="{FF2B5EF4-FFF2-40B4-BE49-F238E27FC236}">
                    <a16:creationId xmlns:a16="http://schemas.microsoft.com/office/drawing/2014/main" id="{0183324D-7FA9-38A8-764B-AA3114818A57}"/>
                  </a:ext>
                </a:extLst>
              </p14:cNvPr>
              <p14:cNvContentPartPr/>
              <p14:nvPr/>
            </p14:nvContentPartPr>
            <p14:xfrm>
              <a:off x="6211342" y="1201516"/>
              <a:ext cx="331920" cy="224640"/>
            </p14:xfrm>
          </p:contentPart>
        </mc:Choice>
        <mc:Fallback>
          <p:pic>
            <p:nvPicPr>
              <p:cNvPr id="44" name="Freihand 43">
                <a:extLst>
                  <a:ext uri="{FF2B5EF4-FFF2-40B4-BE49-F238E27FC236}">
                    <a16:creationId xmlns:a16="http://schemas.microsoft.com/office/drawing/2014/main" id="{0183324D-7FA9-38A8-764B-AA3114818A57}"/>
                  </a:ext>
                </a:extLst>
              </p:cNvPr>
              <p:cNvPicPr/>
              <p:nvPr/>
            </p:nvPicPr>
            <p:blipFill>
              <a:blip r:embed="rId50"/>
              <a:stretch>
                <a:fillRect/>
              </a:stretch>
            </p:blipFill>
            <p:spPr>
              <a:xfrm>
                <a:off x="6202702" y="1192876"/>
                <a:ext cx="349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5" name="Freihand 44">
                <a:extLst>
                  <a:ext uri="{FF2B5EF4-FFF2-40B4-BE49-F238E27FC236}">
                    <a16:creationId xmlns:a16="http://schemas.microsoft.com/office/drawing/2014/main" id="{1E650030-8D6E-FF68-3FB8-390197D284F8}"/>
                  </a:ext>
                </a:extLst>
              </p14:cNvPr>
              <p14:cNvContentPartPr/>
              <p14:nvPr/>
            </p14:nvContentPartPr>
            <p14:xfrm>
              <a:off x="6638302" y="1148596"/>
              <a:ext cx="111600" cy="189000"/>
            </p14:xfrm>
          </p:contentPart>
        </mc:Choice>
        <mc:Fallback>
          <p:pic>
            <p:nvPicPr>
              <p:cNvPr id="45" name="Freihand 44">
                <a:extLst>
                  <a:ext uri="{FF2B5EF4-FFF2-40B4-BE49-F238E27FC236}">
                    <a16:creationId xmlns:a16="http://schemas.microsoft.com/office/drawing/2014/main" id="{1E650030-8D6E-FF68-3FB8-390197D284F8}"/>
                  </a:ext>
                </a:extLst>
              </p:cNvPr>
              <p:cNvPicPr/>
              <p:nvPr/>
            </p:nvPicPr>
            <p:blipFill>
              <a:blip r:embed="rId52"/>
              <a:stretch>
                <a:fillRect/>
              </a:stretch>
            </p:blipFill>
            <p:spPr>
              <a:xfrm>
                <a:off x="6629662" y="1139596"/>
                <a:ext cx="1292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6" name="Freihand 45">
                <a:extLst>
                  <a:ext uri="{FF2B5EF4-FFF2-40B4-BE49-F238E27FC236}">
                    <a16:creationId xmlns:a16="http://schemas.microsoft.com/office/drawing/2014/main" id="{79760E6D-A1BE-0F50-5514-546599F764B4}"/>
                  </a:ext>
                </a:extLst>
              </p14:cNvPr>
              <p14:cNvContentPartPr/>
              <p14:nvPr/>
            </p14:nvContentPartPr>
            <p14:xfrm>
              <a:off x="6763942" y="1121956"/>
              <a:ext cx="168120" cy="210240"/>
            </p14:xfrm>
          </p:contentPart>
        </mc:Choice>
        <mc:Fallback>
          <p:pic>
            <p:nvPicPr>
              <p:cNvPr id="46" name="Freihand 45">
                <a:extLst>
                  <a:ext uri="{FF2B5EF4-FFF2-40B4-BE49-F238E27FC236}">
                    <a16:creationId xmlns:a16="http://schemas.microsoft.com/office/drawing/2014/main" id="{79760E6D-A1BE-0F50-5514-546599F764B4}"/>
                  </a:ext>
                </a:extLst>
              </p:cNvPr>
              <p:cNvPicPr/>
              <p:nvPr/>
            </p:nvPicPr>
            <p:blipFill>
              <a:blip r:embed="rId54"/>
              <a:stretch>
                <a:fillRect/>
              </a:stretch>
            </p:blipFill>
            <p:spPr>
              <a:xfrm>
                <a:off x="6755302" y="1112956"/>
                <a:ext cx="1857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7" name="Freihand 46">
                <a:extLst>
                  <a:ext uri="{FF2B5EF4-FFF2-40B4-BE49-F238E27FC236}">
                    <a16:creationId xmlns:a16="http://schemas.microsoft.com/office/drawing/2014/main" id="{9EF84AF9-A63D-58D8-2969-8A37BF6FA91D}"/>
                  </a:ext>
                </a:extLst>
              </p14:cNvPr>
              <p14:cNvContentPartPr/>
              <p14:nvPr/>
            </p14:nvContentPartPr>
            <p14:xfrm>
              <a:off x="6975982" y="1060396"/>
              <a:ext cx="216720" cy="217800"/>
            </p14:xfrm>
          </p:contentPart>
        </mc:Choice>
        <mc:Fallback>
          <p:pic>
            <p:nvPicPr>
              <p:cNvPr id="47" name="Freihand 46">
                <a:extLst>
                  <a:ext uri="{FF2B5EF4-FFF2-40B4-BE49-F238E27FC236}">
                    <a16:creationId xmlns:a16="http://schemas.microsoft.com/office/drawing/2014/main" id="{9EF84AF9-A63D-58D8-2969-8A37BF6FA91D}"/>
                  </a:ext>
                </a:extLst>
              </p:cNvPr>
              <p:cNvPicPr/>
              <p:nvPr/>
            </p:nvPicPr>
            <p:blipFill>
              <a:blip r:embed="rId56"/>
              <a:stretch>
                <a:fillRect/>
              </a:stretch>
            </p:blipFill>
            <p:spPr>
              <a:xfrm>
                <a:off x="6966982" y="1051756"/>
                <a:ext cx="2343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 name="Freihand 48">
                <a:extLst>
                  <a:ext uri="{FF2B5EF4-FFF2-40B4-BE49-F238E27FC236}">
                    <a16:creationId xmlns:a16="http://schemas.microsoft.com/office/drawing/2014/main" id="{01C48C99-F191-5EFF-1124-18E8C06526D5}"/>
                  </a:ext>
                </a:extLst>
              </p14:cNvPr>
              <p14:cNvContentPartPr/>
              <p14:nvPr/>
            </p14:nvContentPartPr>
            <p14:xfrm>
              <a:off x="3073222" y="1989916"/>
              <a:ext cx="1906560" cy="1521000"/>
            </p14:xfrm>
          </p:contentPart>
        </mc:Choice>
        <mc:Fallback>
          <p:pic>
            <p:nvPicPr>
              <p:cNvPr id="49" name="Freihand 48">
                <a:extLst>
                  <a:ext uri="{FF2B5EF4-FFF2-40B4-BE49-F238E27FC236}">
                    <a16:creationId xmlns:a16="http://schemas.microsoft.com/office/drawing/2014/main" id="{01C48C99-F191-5EFF-1124-18E8C06526D5}"/>
                  </a:ext>
                </a:extLst>
              </p:cNvPr>
              <p:cNvPicPr/>
              <p:nvPr/>
            </p:nvPicPr>
            <p:blipFill>
              <a:blip r:embed="rId58"/>
              <a:stretch>
                <a:fillRect/>
              </a:stretch>
            </p:blipFill>
            <p:spPr>
              <a:xfrm>
                <a:off x="3064582" y="1980916"/>
                <a:ext cx="1924200" cy="1538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0" name="Freihand 49">
                <a:extLst>
                  <a:ext uri="{FF2B5EF4-FFF2-40B4-BE49-F238E27FC236}">
                    <a16:creationId xmlns:a16="http://schemas.microsoft.com/office/drawing/2014/main" id="{42DD424E-4FD6-932A-C247-12EE9B5FC67D}"/>
                  </a:ext>
                </a:extLst>
              </p14:cNvPr>
              <p14:cNvContentPartPr/>
              <p14:nvPr/>
            </p14:nvContentPartPr>
            <p14:xfrm>
              <a:off x="5152582" y="1963276"/>
              <a:ext cx="471600" cy="188280"/>
            </p14:xfrm>
          </p:contentPart>
        </mc:Choice>
        <mc:Fallback>
          <p:pic>
            <p:nvPicPr>
              <p:cNvPr id="50" name="Freihand 49">
                <a:extLst>
                  <a:ext uri="{FF2B5EF4-FFF2-40B4-BE49-F238E27FC236}">
                    <a16:creationId xmlns:a16="http://schemas.microsoft.com/office/drawing/2014/main" id="{42DD424E-4FD6-932A-C247-12EE9B5FC67D}"/>
                  </a:ext>
                </a:extLst>
              </p:cNvPr>
              <p:cNvPicPr/>
              <p:nvPr/>
            </p:nvPicPr>
            <p:blipFill>
              <a:blip r:embed="rId60"/>
              <a:stretch>
                <a:fillRect/>
              </a:stretch>
            </p:blipFill>
            <p:spPr>
              <a:xfrm>
                <a:off x="5143942" y="1954276"/>
                <a:ext cx="4892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1" name="Freihand 50">
                <a:extLst>
                  <a:ext uri="{FF2B5EF4-FFF2-40B4-BE49-F238E27FC236}">
                    <a16:creationId xmlns:a16="http://schemas.microsoft.com/office/drawing/2014/main" id="{0481AAA4-2387-1ADC-E637-B9208987C46C}"/>
                  </a:ext>
                </a:extLst>
              </p14:cNvPr>
              <p14:cNvContentPartPr/>
              <p14:nvPr/>
            </p14:nvContentPartPr>
            <p14:xfrm>
              <a:off x="5066902" y="1943116"/>
              <a:ext cx="240840" cy="300960"/>
            </p14:xfrm>
          </p:contentPart>
        </mc:Choice>
        <mc:Fallback>
          <p:pic>
            <p:nvPicPr>
              <p:cNvPr id="51" name="Freihand 50">
                <a:extLst>
                  <a:ext uri="{FF2B5EF4-FFF2-40B4-BE49-F238E27FC236}">
                    <a16:creationId xmlns:a16="http://schemas.microsoft.com/office/drawing/2014/main" id="{0481AAA4-2387-1ADC-E637-B9208987C46C}"/>
                  </a:ext>
                </a:extLst>
              </p:cNvPr>
              <p:cNvPicPr/>
              <p:nvPr/>
            </p:nvPicPr>
            <p:blipFill>
              <a:blip r:embed="rId62"/>
              <a:stretch>
                <a:fillRect/>
              </a:stretch>
            </p:blipFill>
            <p:spPr>
              <a:xfrm>
                <a:off x="5057902" y="1934116"/>
                <a:ext cx="2584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2" name="Freihand 51">
                <a:extLst>
                  <a:ext uri="{FF2B5EF4-FFF2-40B4-BE49-F238E27FC236}">
                    <a16:creationId xmlns:a16="http://schemas.microsoft.com/office/drawing/2014/main" id="{94CD406D-4E9C-C926-1F52-15B509E41BED}"/>
                  </a:ext>
                </a:extLst>
              </p14:cNvPr>
              <p14:cNvContentPartPr/>
              <p14:nvPr/>
            </p14:nvContentPartPr>
            <p14:xfrm>
              <a:off x="5844142" y="1787596"/>
              <a:ext cx="141480" cy="238320"/>
            </p14:xfrm>
          </p:contentPart>
        </mc:Choice>
        <mc:Fallback>
          <p:pic>
            <p:nvPicPr>
              <p:cNvPr id="52" name="Freihand 51">
                <a:extLst>
                  <a:ext uri="{FF2B5EF4-FFF2-40B4-BE49-F238E27FC236}">
                    <a16:creationId xmlns:a16="http://schemas.microsoft.com/office/drawing/2014/main" id="{94CD406D-4E9C-C926-1F52-15B509E41BED}"/>
                  </a:ext>
                </a:extLst>
              </p:cNvPr>
              <p:cNvPicPr/>
              <p:nvPr/>
            </p:nvPicPr>
            <p:blipFill>
              <a:blip r:embed="rId64"/>
              <a:stretch>
                <a:fillRect/>
              </a:stretch>
            </p:blipFill>
            <p:spPr>
              <a:xfrm>
                <a:off x="5835142" y="1778956"/>
                <a:ext cx="1591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3" name="Freihand 52">
                <a:extLst>
                  <a:ext uri="{FF2B5EF4-FFF2-40B4-BE49-F238E27FC236}">
                    <a16:creationId xmlns:a16="http://schemas.microsoft.com/office/drawing/2014/main" id="{7F1D1C32-2B90-5B7F-CA7E-852B4F7E426B}"/>
                  </a:ext>
                </a:extLst>
              </p14:cNvPr>
              <p14:cNvContentPartPr/>
              <p14:nvPr/>
            </p14:nvContentPartPr>
            <p14:xfrm>
              <a:off x="6083902" y="1804876"/>
              <a:ext cx="79200" cy="167040"/>
            </p14:xfrm>
          </p:contentPart>
        </mc:Choice>
        <mc:Fallback>
          <p:pic>
            <p:nvPicPr>
              <p:cNvPr id="53" name="Freihand 52">
                <a:extLst>
                  <a:ext uri="{FF2B5EF4-FFF2-40B4-BE49-F238E27FC236}">
                    <a16:creationId xmlns:a16="http://schemas.microsoft.com/office/drawing/2014/main" id="{7F1D1C32-2B90-5B7F-CA7E-852B4F7E426B}"/>
                  </a:ext>
                </a:extLst>
              </p:cNvPr>
              <p:cNvPicPr/>
              <p:nvPr/>
            </p:nvPicPr>
            <p:blipFill>
              <a:blip r:embed="rId66"/>
              <a:stretch>
                <a:fillRect/>
              </a:stretch>
            </p:blipFill>
            <p:spPr>
              <a:xfrm>
                <a:off x="6075262" y="1795876"/>
                <a:ext cx="96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4" name="Freihand 53">
                <a:extLst>
                  <a:ext uri="{FF2B5EF4-FFF2-40B4-BE49-F238E27FC236}">
                    <a16:creationId xmlns:a16="http://schemas.microsoft.com/office/drawing/2014/main" id="{1A52CA91-C915-AD43-C21E-1E66CD1B600C}"/>
                  </a:ext>
                </a:extLst>
              </p14:cNvPr>
              <p14:cNvContentPartPr/>
              <p14:nvPr/>
            </p14:nvContentPartPr>
            <p14:xfrm>
              <a:off x="6235822" y="1831516"/>
              <a:ext cx="82080" cy="129240"/>
            </p14:xfrm>
          </p:contentPart>
        </mc:Choice>
        <mc:Fallback>
          <p:pic>
            <p:nvPicPr>
              <p:cNvPr id="54" name="Freihand 53">
                <a:extLst>
                  <a:ext uri="{FF2B5EF4-FFF2-40B4-BE49-F238E27FC236}">
                    <a16:creationId xmlns:a16="http://schemas.microsoft.com/office/drawing/2014/main" id="{1A52CA91-C915-AD43-C21E-1E66CD1B600C}"/>
                  </a:ext>
                </a:extLst>
              </p:cNvPr>
              <p:cNvPicPr/>
              <p:nvPr/>
            </p:nvPicPr>
            <p:blipFill>
              <a:blip r:embed="rId68"/>
              <a:stretch>
                <a:fillRect/>
              </a:stretch>
            </p:blipFill>
            <p:spPr>
              <a:xfrm>
                <a:off x="6226822" y="1822876"/>
                <a:ext cx="99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5" name="Freihand 54">
                <a:extLst>
                  <a:ext uri="{FF2B5EF4-FFF2-40B4-BE49-F238E27FC236}">
                    <a16:creationId xmlns:a16="http://schemas.microsoft.com/office/drawing/2014/main" id="{317574EA-6A95-BC53-8AF6-60DCD414B902}"/>
                  </a:ext>
                </a:extLst>
              </p14:cNvPr>
              <p14:cNvContentPartPr/>
              <p14:nvPr/>
            </p14:nvContentPartPr>
            <p14:xfrm>
              <a:off x="6461542" y="1837636"/>
              <a:ext cx="220320" cy="86760"/>
            </p14:xfrm>
          </p:contentPart>
        </mc:Choice>
        <mc:Fallback>
          <p:pic>
            <p:nvPicPr>
              <p:cNvPr id="55" name="Freihand 54">
                <a:extLst>
                  <a:ext uri="{FF2B5EF4-FFF2-40B4-BE49-F238E27FC236}">
                    <a16:creationId xmlns:a16="http://schemas.microsoft.com/office/drawing/2014/main" id="{317574EA-6A95-BC53-8AF6-60DCD414B902}"/>
                  </a:ext>
                </a:extLst>
              </p:cNvPr>
              <p:cNvPicPr/>
              <p:nvPr/>
            </p:nvPicPr>
            <p:blipFill>
              <a:blip r:embed="rId70"/>
              <a:stretch>
                <a:fillRect/>
              </a:stretch>
            </p:blipFill>
            <p:spPr>
              <a:xfrm>
                <a:off x="6452902" y="1828996"/>
                <a:ext cx="237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6" name="Freihand 55">
                <a:extLst>
                  <a:ext uri="{FF2B5EF4-FFF2-40B4-BE49-F238E27FC236}">
                    <a16:creationId xmlns:a16="http://schemas.microsoft.com/office/drawing/2014/main" id="{FC3291CA-D1DB-BCD1-666C-5149DD71FBB7}"/>
                  </a:ext>
                </a:extLst>
              </p14:cNvPr>
              <p14:cNvContentPartPr/>
              <p14:nvPr/>
            </p14:nvContentPartPr>
            <p14:xfrm>
              <a:off x="6615262" y="1689676"/>
              <a:ext cx="5040" cy="16920"/>
            </p14:xfrm>
          </p:contentPart>
        </mc:Choice>
        <mc:Fallback>
          <p:pic>
            <p:nvPicPr>
              <p:cNvPr id="56" name="Freihand 55">
                <a:extLst>
                  <a:ext uri="{FF2B5EF4-FFF2-40B4-BE49-F238E27FC236}">
                    <a16:creationId xmlns:a16="http://schemas.microsoft.com/office/drawing/2014/main" id="{FC3291CA-D1DB-BCD1-666C-5149DD71FBB7}"/>
                  </a:ext>
                </a:extLst>
              </p:cNvPr>
              <p:cNvPicPr/>
              <p:nvPr/>
            </p:nvPicPr>
            <p:blipFill>
              <a:blip r:embed="rId72"/>
              <a:stretch>
                <a:fillRect/>
              </a:stretch>
            </p:blipFill>
            <p:spPr>
              <a:xfrm>
                <a:off x="6606622" y="1681036"/>
                <a:ext cx="22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7" name="Freihand 56">
                <a:extLst>
                  <a:ext uri="{FF2B5EF4-FFF2-40B4-BE49-F238E27FC236}">
                    <a16:creationId xmlns:a16="http://schemas.microsoft.com/office/drawing/2014/main" id="{FB0C768B-9E4F-F648-AD1A-FF9011BFA312}"/>
                  </a:ext>
                </a:extLst>
              </p14:cNvPr>
              <p14:cNvContentPartPr/>
              <p14:nvPr/>
            </p14:nvContentPartPr>
            <p14:xfrm>
              <a:off x="6819742" y="1674556"/>
              <a:ext cx="389520" cy="183240"/>
            </p14:xfrm>
          </p:contentPart>
        </mc:Choice>
        <mc:Fallback>
          <p:pic>
            <p:nvPicPr>
              <p:cNvPr id="57" name="Freihand 56">
                <a:extLst>
                  <a:ext uri="{FF2B5EF4-FFF2-40B4-BE49-F238E27FC236}">
                    <a16:creationId xmlns:a16="http://schemas.microsoft.com/office/drawing/2014/main" id="{FB0C768B-9E4F-F648-AD1A-FF9011BFA312}"/>
                  </a:ext>
                </a:extLst>
              </p:cNvPr>
              <p:cNvPicPr/>
              <p:nvPr/>
            </p:nvPicPr>
            <p:blipFill>
              <a:blip r:embed="rId74"/>
              <a:stretch>
                <a:fillRect/>
              </a:stretch>
            </p:blipFill>
            <p:spPr>
              <a:xfrm>
                <a:off x="6810742" y="1665916"/>
                <a:ext cx="4071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8" name="Freihand 57">
                <a:extLst>
                  <a:ext uri="{FF2B5EF4-FFF2-40B4-BE49-F238E27FC236}">
                    <a16:creationId xmlns:a16="http://schemas.microsoft.com/office/drawing/2014/main" id="{0F167DE9-604E-52CE-25E2-B2726C7BB464}"/>
                  </a:ext>
                </a:extLst>
              </p14:cNvPr>
              <p14:cNvContentPartPr/>
              <p14:nvPr/>
            </p14:nvContentPartPr>
            <p14:xfrm>
              <a:off x="7179742" y="1611916"/>
              <a:ext cx="10800" cy="6120"/>
            </p14:xfrm>
          </p:contentPart>
        </mc:Choice>
        <mc:Fallback>
          <p:pic>
            <p:nvPicPr>
              <p:cNvPr id="58" name="Freihand 57">
                <a:extLst>
                  <a:ext uri="{FF2B5EF4-FFF2-40B4-BE49-F238E27FC236}">
                    <a16:creationId xmlns:a16="http://schemas.microsoft.com/office/drawing/2014/main" id="{0F167DE9-604E-52CE-25E2-B2726C7BB464}"/>
                  </a:ext>
                </a:extLst>
              </p:cNvPr>
              <p:cNvPicPr/>
              <p:nvPr/>
            </p:nvPicPr>
            <p:blipFill>
              <a:blip r:embed="rId76"/>
              <a:stretch>
                <a:fillRect/>
              </a:stretch>
            </p:blipFill>
            <p:spPr>
              <a:xfrm>
                <a:off x="7171102" y="1602916"/>
                <a:ext cx="28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9" name="Freihand 58">
                <a:extLst>
                  <a:ext uri="{FF2B5EF4-FFF2-40B4-BE49-F238E27FC236}">
                    <a16:creationId xmlns:a16="http://schemas.microsoft.com/office/drawing/2014/main" id="{9B0ADE80-85F9-A8D1-C40B-8A6FBF55BF33}"/>
                  </a:ext>
                </a:extLst>
              </p14:cNvPr>
              <p14:cNvContentPartPr/>
              <p14:nvPr/>
            </p14:nvContentPartPr>
            <p14:xfrm>
              <a:off x="7413022" y="1566916"/>
              <a:ext cx="18000" cy="236160"/>
            </p14:xfrm>
          </p:contentPart>
        </mc:Choice>
        <mc:Fallback>
          <p:pic>
            <p:nvPicPr>
              <p:cNvPr id="59" name="Freihand 58">
                <a:extLst>
                  <a:ext uri="{FF2B5EF4-FFF2-40B4-BE49-F238E27FC236}">
                    <a16:creationId xmlns:a16="http://schemas.microsoft.com/office/drawing/2014/main" id="{9B0ADE80-85F9-A8D1-C40B-8A6FBF55BF33}"/>
                  </a:ext>
                </a:extLst>
              </p:cNvPr>
              <p:cNvPicPr/>
              <p:nvPr/>
            </p:nvPicPr>
            <p:blipFill>
              <a:blip r:embed="rId78"/>
              <a:stretch>
                <a:fillRect/>
              </a:stretch>
            </p:blipFill>
            <p:spPr>
              <a:xfrm>
                <a:off x="7404382" y="1557916"/>
                <a:ext cx="356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0" name="Freihand 59">
                <a:extLst>
                  <a:ext uri="{FF2B5EF4-FFF2-40B4-BE49-F238E27FC236}">
                    <a16:creationId xmlns:a16="http://schemas.microsoft.com/office/drawing/2014/main" id="{C8ED8B90-7015-94F6-7283-EC56F7150AC9}"/>
                  </a:ext>
                </a:extLst>
              </p14:cNvPr>
              <p14:cNvContentPartPr/>
              <p14:nvPr/>
            </p14:nvContentPartPr>
            <p14:xfrm>
              <a:off x="7510582" y="1537396"/>
              <a:ext cx="157320" cy="239760"/>
            </p14:xfrm>
          </p:contentPart>
        </mc:Choice>
        <mc:Fallback>
          <p:pic>
            <p:nvPicPr>
              <p:cNvPr id="60" name="Freihand 59">
                <a:extLst>
                  <a:ext uri="{FF2B5EF4-FFF2-40B4-BE49-F238E27FC236}">
                    <a16:creationId xmlns:a16="http://schemas.microsoft.com/office/drawing/2014/main" id="{C8ED8B90-7015-94F6-7283-EC56F7150AC9}"/>
                  </a:ext>
                </a:extLst>
              </p:cNvPr>
              <p:cNvPicPr/>
              <p:nvPr/>
            </p:nvPicPr>
            <p:blipFill>
              <a:blip r:embed="rId80"/>
              <a:stretch>
                <a:fillRect/>
              </a:stretch>
            </p:blipFill>
            <p:spPr>
              <a:xfrm>
                <a:off x="7501942" y="1528756"/>
                <a:ext cx="1749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1" name="Freihand 60">
                <a:extLst>
                  <a:ext uri="{FF2B5EF4-FFF2-40B4-BE49-F238E27FC236}">
                    <a16:creationId xmlns:a16="http://schemas.microsoft.com/office/drawing/2014/main" id="{91C87A1A-475F-CFAA-5C93-CFC7D884766C}"/>
                  </a:ext>
                </a:extLst>
              </p14:cNvPr>
              <p14:cNvContentPartPr/>
              <p14:nvPr/>
            </p14:nvContentPartPr>
            <p14:xfrm>
              <a:off x="7748902" y="1437316"/>
              <a:ext cx="111600" cy="254160"/>
            </p14:xfrm>
          </p:contentPart>
        </mc:Choice>
        <mc:Fallback>
          <p:pic>
            <p:nvPicPr>
              <p:cNvPr id="61" name="Freihand 60">
                <a:extLst>
                  <a:ext uri="{FF2B5EF4-FFF2-40B4-BE49-F238E27FC236}">
                    <a16:creationId xmlns:a16="http://schemas.microsoft.com/office/drawing/2014/main" id="{91C87A1A-475F-CFAA-5C93-CFC7D884766C}"/>
                  </a:ext>
                </a:extLst>
              </p:cNvPr>
              <p:cNvPicPr/>
              <p:nvPr/>
            </p:nvPicPr>
            <p:blipFill>
              <a:blip r:embed="rId82"/>
              <a:stretch>
                <a:fillRect/>
              </a:stretch>
            </p:blipFill>
            <p:spPr>
              <a:xfrm>
                <a:off x="7740262" y="1428676"/>
                <a:ext cx="1292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2" name="Freihand 61">
                <a:extLst>
                  <a:ext uri="{FF2B5EF4-FFF2-40B4-BE49-F238E27FC236}">
                    <a16:creationId xmlns:a16="http://schemas.microsoft.com/office/drawing/2014/main" id="{22131AC7-4356-5DD6-0CD2-361FDB0C15C1}"/>
                  </a:ext>
                </a:extLst>
              </p14:cNvPr>
              <p14:cNvContentPartPr/>
              <p14:nvPr/>
            </p14:nvContentPartPr>
            <p14:xfrm>
              <a:off x="7754662" y="1415356"/>
              <a:ext cx="343080" cy="224280"/>
            </p14:xfrm>
          </p:contentPart>
        </mc:Choice>
        <mc:Fallback>
          <p:pic>
            <p:nvPicPr>
              <p:cNvPr id="62" name="Freihand 61">
                <a:extLst>
                  <a:ext uri="{FF2B5EF4-FFF2-40B4-BE49-F238E27FC236}">
                    <a16:creationId xmlns:a16="http://schemas.microsoft.com/office/drawing/2014/main" id="{22131AC7-4356-5DD6-0CD2-361FDB0C15C1}"/>
                  </a:ext>
                </a:extLst>
              </p:cNvPr>
              <p:cNvPicPr/>
              <p:nvPr/>
            </p:nvPicPr>
            <p:blipFill>
              <a:blip r:embed="rId84"/>
              <a:stretch>
                <a:fillRect/>
              </a:stretch>
            </p:blipFill>
            <p:spPr>
              <a:xfrm>
                <a:off x="7746022" y="1406356"/>
                <a:ext cx="36072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3" name="Freihand 62">
                <a:extLst>
                  <a:ext uri="{FF2B5EF4-FFF2-40B4-BE49-F238E27FC236}">
                    <a16:creationId xmlns:a16="http://schemas.microsoft.com/office/drawing/2014/main" id="{D9DB2895-6ABB-99AF-0028-268B6DB845CF}"/>
                  </a:ext>
                </a:extLst>
              </p14:cNvPr>
              <p14:cNvContentPartPr/>
              <p14:nvPr/>
            </p14:nvContentPartPr>
            <p14:xfrm>
              <a:off x="8110702" y="1353436"/>
              <a:ext cx="24480" cy="304920"/>
            </p14:xfrm>
          </p:contentPart>
        </mc:Choice>
        <mc:Fallback>
          <p:pic>
            <p:nvPicPr>
              <p:cNvPr id="63" name="Freihand 62">
                <a:extLst>
                  <a:ext uri="{FF2B5EF4-FFF2-40B4-BE49-F238E27FC236}">
                    <a16:creationId xmlns:a16="http://schemas.microsoft.com/office/drawing/2014/main" id="{D9DB2895-6ABB-99AF-0028-268B6DB845CF}"/>
                  </a:ext>
                </a:extLst>
              </p:cNvPr>
              <p:cNvPicPr/>
              <p:nvPr/>
            </p:nvPicPr>
            <p:blipFill>
              <a:blip r:embed="rId86"/>
              <a:stretch>
                <a:fillRect/>
              </a:stretch>
            </p:blipFill>
            <p:spPr>
              <a:xfrm>
                <a:off x="8102062" y="1344436"/>
                <a:ext cx="421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4" name="Freihand 63">
                <a:extLst>
                  <a:ext uri="{FF2B5EF4-FFF2-40B4-BE49-F238E27FC236}">
                    <a16:creationId xmlns:a16="http://schemas.microsoft.com/office/drawing/2014/main" id="{F4CDA9F7-7FB2-071C-DF7C-3FE49E8EB5F6}"/>
                  </a:ext>
                </a:extLst>
              </p14:cNvPr>
              <p14:cNvContentPartPr/>
              <p14:nvPr/>
            </p14:nvContentPartPr>
            <p14:xfrm>
              <a:off x="8224462" y="1378636"/>
              <a:ext cx="169200" cy="283680"/>
            </p14:xfrm>
          </p:contentPart>
        </mc:Choice>
        <mc:Fallback>
          <p:pic>
            <p:nvPicPr>
              <p:cNvPr id="64" name="Freihand 63">
                <a:extLst>
                  <a:ext uri="{FF2B5EF4-FFF2-40B4-BE49-F238E27FC236}">
                    <a16:creationId xmlns:a16="http://schemas.microsoft.com/office/drawing/2014/main" id="{F4CDA9F7-7FB2-071C-DF7C-3FE49E8EB5F6}"/>
                  </a:ext>
                </a:extLst>
              </p:cNvPr>
              <p:cNvPicPr/>
              <p:nvPr/>
            </p:nvPicPr>
            <p:blipFill>
              <a:blip r:embed="rId88"/>
              <a:stretch>
                <a:fillRect/>
              </a:stretch>
            </p:blipFill>
            <p:spPr>
              <a:xfrm>
                <a:off x="8215462" y="1369996"/>
                <a:ext cx="1868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5" name="Freihand 64">
                <a:extLst>
                  <a:ext uri="{FF2B5EF4-FFF2-40B4-BE49-F238E27FC236}">
                    <a16:creationId xmlns:a16="http://schemas.microsoft.com/office/drawing/2014/main" id="{93F3F7AD-B964-D0E8-3DA5-53307B2601AC}"/>
                  </a:ext>
                </a:extLst>
              </p14:cNvPr>
              <p14:cNvContentPartPr/>
              <p14:nvPr/>
            </p14:nvContentPartPr>
            <p14:xfrm>
              <a:off x="8413462" y="1357396"/>
              <a:ext cx="229320" cy="223200"/>
            </p14:xfrm>
          </p:contentPart>
        </mc:Choice>
        <mc:Fallback>
          <p:pic>
            <p:nvPicPr>
              <p:cNvPr id="65" name="Freihand 64">
                <a:extLst>
                  <a:ext uri="{FF2B5EF4-FFF2-40B4-BE49-F238E27FC236}">
                    <a16:creationId xmlns:a16="http://schemas.microsoft.com/office/drawing/2014/main" id="{93F3F7AD-B964-D0E8-3DA5-53307B2601AC}"/>
                  </a:ext>
                </a:extLst>
              </p:cNvPr>
              <p:cNvPicPr/>
              <p:nvPr/>
            </p:nvPicPr>
            <p:blipFill>
              <a:blip r:embed="rId90"/>
              <a:stretch>
                <a:fillRect/>
              </a:stretch>
            </p:blipFill>
            <p:spPr>
              <a:xfrm>
                <a:off x="8404462" y="1348756"/>
                <a:ext cx="2469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8" name="Freihand 67">
                <a:extLst>
                  <a:ext uri="{FF2B5EF4-FFF2-40B4-BE49-F238E27FC236}">
                    <a16:creationId xmlns:a16="http://schemas.microsoft.com/office/drawing/2014/main" id="{80D6211F-C0F9-4060-E699-8DC29CB2276F}"/>
                  </a:ext>
                </a:extLst>
              </p14:cNvPr>
              <p14:cNvContentPartPr/>
              <p14:nvPr/>
            </p14:nvContentPartPr>
            <p14:xfrm>
              <a:off x="8665462" y="1391236"/>
              <a:ext cx="247680" cy="149400"/>
            </p14:xfrm>
          </p:contentPart>
        </mc:Choice>
        <mc:Fallback>
          <p:pic>
            <p:nvPicPr>
              <p:cNvPr id="68" name="Freihand 67">
                <a:extLst>
                  <a:ext uri="{FF2B5EF4-FFF2-40B4-BE49-F238E27FC236}">
                    <a16:creationId xmlns:a16="http://schemas.microsoft.com/office/drawing/2014/main" id="{80D6211F-C0F9-4060-E699-8DC29CB2276F}"/>
                  </a:ext>
                </a:extLst>
              </p:cNvPr>
              <p:cNvPicPr/>
              <p:nvPr/>
            </p:nvPicPr>
            <p:blipFill>
              <a:blip r:embed="rId92"/>
              <a:stretch>
                <a:fillRect/>
              </a:stretch>
            </p:blipFill>
            <p:spPr>
              <a:xfrm>
                <a:off x="8656822" y="1382596"/>
                <a:ext cx="2653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0" name="Freihand 69">
                <a:extLst>
                  <a:ext uri="{FF2B5EF4-FFF2-40B4-BE49-F238E27FC236}">
                    <a16:creationId xmlns:a16="http://schemas.microsoft.com/office/drawing/2014/main" id="{9F26E145-2C96-394B-A75C-64158D0E0580}"/>
                  </a:ext>
                </a:extLst>
              </p14:cNvPr>
              <p14:cNvContentPartPr/>
              <p14:nvPr/>
            </p14:nvContentPartPr>
            <p14:xfrm>
              <a:off x="9215902" y="1274236"/>
              <a:ext cx="574560" cy="256320"/>
            </p14:xfrm>
          </p:contentPart>
        </mc:Choice>
        <mc:Fallback>
          <p:pic>
            <p:nvPicPr>
              <p:cNvPr id="70" name="Freihand 69">
                <a:extLst>
                  <a:ext uri="{FF2B5EF4-FFF2-40B4-BE49-F238E27FC236}">
                    <a16:creationId xmlns:a16="http://schemas.microsoft.com/office/drawing/2014/main" id="{9F26E145-2C96-394B-A75C-64158D0E0580}"/>
                  </a:ext>
                </a:extLst>
              </p:cNvPr>
              <p:cNvPicPr/>
              <p:nvPr/>
            </p:nvPicPr>
            <p:blipFill>
              <a:blip r:embed="rId94"/>
              <a:stretch>
                <a:fillRect/>
              </a:stretch>
            </p:blipFill>
            <p:spPr>
              <a:xfrm>
                <a:off x="9207262" y="1265596"/>
                <a:ext cx="5922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1" name="Freihand 70">
                <a:extLst>
                  <a:ext uri="{FF2B5EF4-FFF2-40B4-BE49-F238E27FC236}">
                    <a16:creationId xmlns:a16="http://schemas.microsoft.com/office/drawing/2014/main" id="{9FA36326-74AC-70E0-A95B-DAC68D8A028A}"/>
                  </a:ext>
                </a:extLst>
              </p14:cNvPr>
              <p14:cNvContentPartPr/>
              <p14:nvPr/>
            </p14:nvContentPartPr>
            <p14:xfrm>
              <a:off x="8894782" y="1697956"/>
              <a:ext cx="580320" cy="293040"/>
            </p14:xfrm>
          </p:contentPart>
        </mc:Choice>
        <mc:Fallback>
          <p:pic>
            <p:nvPicPr>
              <p:cNvPr id="71" name="Freihand 70">
                <a:extLst>
                  <a:ext uri="{FF2B5EF4-FFF2-40B4-BE49-F238E27FC236}">
                    <a16:creationId xmlns:a16="http://schemas.microsoft.com/office/drawing/2014/main" id="{9FA36326-74AC-70E0-A95B-DAC68D8A028A}"/>
                  </a:ext>
                </a:extLst>
              </p:cNvPr>
              <p:cNvPicPr/>
              <p:nvPr/>
            </p:nvPicPr>
            <p:blipFill>
              <a:blip r:embed="rId96"/>
              <a:stretch>
                <a:fillRect/>
              </a:stretch>
            </p:blipFill>
            <p:spPr>
              <a:xfrm>
                <a:off x="8885782" y="1689316"/>
                <a:ext cx="59796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2" name="Freihand 71">
                <a:extLst>
                  <a:ext uri="{FF2B5EF4-FFF2-40B4-BE49-F238E27FC236}">
                    <a16:creationId xmlns:a16="http://schemas.microsoft.com/office/drawing/2014/main" id="{024741BB-CE0C-92C8-2AFF-F6913A0A6961}"/>
                  </a:ext>
                </a:extLst>
              </p14:cNvPr>
              <p14:cNvContentPartPr/>
              <p14:nvPr/>
            </p14:nvContentPartPr>
            <p14:xfrm>
              <a:off x="9516142" y="1714516"/>
              <a:ext cx="132840" cy="176760"/>
            </p14:xfrm>
          </p:contentPart>
        </mc:Choice>
        <mc:Fallback>
          <p:pic>
            <p:nvPicPr>
              <p:cNvPr id="72" name="Freihand 71">
                <a:extLst>
                  <a:ext uri="{FF2B5EF4-FFF2-40B4-BE49-F238E27FC236}">
                    <a16:creationId xmlns:a16="http://schemas.microsoft.com/office/drawing/2014/main" id="{024741BB-CE0C-92C8-2AFF-F6913A0A6961}"/>
                  </a:ext>
                </a:extLst>
              </p:cNvPr>
              <p:cNvPicPr/>
              <p:nvPr/>
            </p:nvPicPr>
            <p:blipFill>
              <a:blip r:embed="rId98"/>
              <a:stretch>
                <a:fillRect/>
              </a:stretch>
            </p:blipFill>
            <p:spPr>
              <a:xfrm>
                <a:off x="9507142" y="1705516"/>
                <a:ext cx="1504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3" name="Freihand 72">
                <a:extLst>
                  <a:ext uri="{FF2B5EF4-FFF2-40B4-BE49-F238E27FC236}">
                    <a16:creationId xmlns:a16="http://schemas.microsoft.com/office/drawing/2014/main" id="{98183D7C-5F3E-23E1-8AFB-5E964DF71290}"/>
                  </a:ext>
                </a:extLst>
              </p14:cNvPr>
              <p14:cNvContentPartPr/>
              <p14:nvPr/>
            </p14:nvContentPartPr>
            <p14:xfrm>
              <a:off x="9566182" y="1814596"/>
              <a:ext cx="226080" cy="70560"/>
            </p14:xfrm>
          </p:contentPart>
        </mc:Choice>
        <mc:Fallback>
          <p:pic>
            <p:nvPicPr>
              <p:cNvPr id="73" name="Freihand 72">
                <a:extLst>
                  <a:ext uri="{FF2B5EF4-FFF2-40B4-BE49-F238E27FC236}">
                    <a16:creationId xmlns:a16="http://schemas.microsoft.com/office/drawing/2014/main" id="{98183D7C-5F3E-23E1-8AFB-5E964DF71290}"/>
                  </a:ext>
                </a:extLst>
              </p:cNvPr>
              <p:cNvPicPr/>
              <p:nvPr/>
            </p:nvPicPr>
            <p:blipFill>
              <a:blip r:embed="rId100"/>
              <a:stretch>
                <a:fillRect/>
              </a:stretch>
            </p:blipFill>
            <p:spPr>
              <a:xfrm>
                <a:off x="9557542" y="1805596"/>
                <a:ext cx="243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4" name="Freihand 73">
                <a:extLst>
                  <a:ext uri="{FF2B5EF4-FFF2-40B4-BE49-F238E27FC236}">
                    <a16:creationId xmlns:a16="http://schemas.microsoft.com/office/drawing/2014/main" id="{6B3DB200-3C8C-4CEB-937B-49F15E66EC1B}"/>
                  </a:ext>
                </a:extLst>
              </p14:cNvPr>
              <p14:cNvContentPartPr/>
              <p14:nvPr/>
            </p14:nvContentPartPr>
            <p14:xfrm>
              <a:off x="9794062" y="1696516"/>
              <a:ext cx="391680" cy="181800"/>
            </p14:xfrm>
          </p:contentPart>
        </mc:Choice>
        <mc:Fallback>
          <p:pic>
            <p:nvPicPr>
              <p:cNvPr id="74" name="Freihand 73">
                <a:extLst>
                  <a:ext uri="{FF2B5EF4-FFF2-40B4-BE49-F238E27FC236}">
                    <a16:creationId xmlns:a16="http://schemas.microsoft.com/office/drawing/2014/main" id="{6B3DB200-3C8C-4CEB-937B-49F15E66EC1B}"/>
                  </a:ext>
                </a:extLst>
              </p:cNvPr>
              <p:cNvPicPr/>
              <p:nvPr/>
            </p:nvPicPr>
            <p:blipFill>
              <a:blip r:embed="rId102"/>
              <a:stretch>
                <a:fillRect/>
              </a:stretch>
            </p:blipFill>
            <p:spPr>
              <a:xfrm>
                <a:off x="9785422" y="1687876"/>
                <a:ext cx="4093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5" name="Freihand 74">
                <a:extLst>
                  <a:ext uri="{FF2B5EF4-FFF2-40B4-BE49-F238E27FC236}">
                    <a16:creationId xmlns:a16="http://schemas.microsoft.com/office/drawing/2014/main" id="{32506706-0A58-0F36-8A39-7D1C56F13D7E}"/>
                  </a:ext>
                </a:extLst>
              </p14:cNvPr>
              <p14:cNvContentPartPr/>
              <p14:nvPr/>
            </p14:nvContentPartPr>
            <p14:xfrm>
              <a:off x="10191142" y="1702996"/>
              <a:ext cx="36360" cy="39960"/>
            </p14:xfrm>
          </p:contentPart>
        </mc:Choice>
        <mc:Fallback>
          <p:pic>
            <p:nvPicPr>
              <p:cNvPr id="75" name="Freihand 74">
                <a:extLst>
                  <a:ext uri="{FF2B5EF4-FFF2-40B4-BE49-F238E27FC236}">
                    <a16:creationId xmlns:a16="http://schemas.microsoft.com/office/drawing/2014/main" id="{32506706-0A58-0F36-8A39-7D1C56F13D7E}"/>
                  </a:ext>
                </a:extLst>
              </p:cNvPr>
              <p:cNvPicPr/>
              <p:nvPr/>
            </p:nvPicPr>
            <p:blipFill>
              <a:blip r:embed="rId104"/>
              <a:stretch>
                <a:fillRect/>
              </a:stretch>
            </p:blipFill>
            <p:spPr>
              <a:xfrm>
                <a:off x="10182502" y="1694356"/>
                <a:ext cx="540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6" name="Freihand 75">
                <a:extLst>
                  <a:ext uri="{FF2B5EF4-FFF2-40B4-BE49-F238E27FC236}">
                    <a16:creationId xmlns:a16="http://schemas.microsoft.com/office/drawing/2014/main" id="{19BAF144-3363-59A9-641C-3DA24EF2683A}"/>
                  </a:ext>
                </a:extLst>
              </p14:cNvPr>
              <p14:cNvContentPartPr/>
              <p14:nvPr/>
            </p14:nvContentPartPr>
            <p14:xfrm>
              <a:off x="10236862" y="1762036"/>
              <a:ext cx="99000" cy="95040"/>
            </p14:xfrm>
          </p:contentPart>
        </mc:Choice>
        <mc:Fallback>
          <p:pic>
            <p:nvPicPr>
              <p:cNvPr id="76" name="Freihand 75">
                <a:extLst>
                  <a:ext uri="{FF2B5EF4-FFF2-40B4-BE49-F238E27FC236}">
                    <a16:creationId xmlns:a16="http://schemas.microsoft.com/office/drawing/2014/main" id="{19BAF144-3363-59A9-641C-3DA24EF2683A}"/>
                  </a:ext>
                </a:extLst>
              </p:cNvPr>
              <p:cNvPicPr/>
              <p:nvPr/>
            </p:nvPicPr>
            <p:blipFill>
              <a:blip r:embed="rId106"/>
              <a:stretch>
                <a:fillRect/>
              </a:stretch>
            </p:blipFill>
            <p:spPr>
              <a:xfrm>
                <a:off x="10228222" y="1753396"/>
                <a:ext cx="116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7" name="Freihand 76">
                <a:extLst>
                  <a:ext uri="{FF2B5EF4-FFF2-40B4-BE49-F238E27FC236}">
                    <a16:creationId xmlns:a16="http://schemas.microsoft.com/office/drawing/2014/main" id="{C430B03C-3F6E-4383-0EFD-D07ABD2E9A18}"/>
                  </a:ext>
                </a:extLst>
              </p14:cNvPr>
              <p14:cNvContentPartPr/>
              <p14:nvPr/>
            </p14:nvContentPartPr>
            <p14:xfrm>
              <a:off x="10413622" y="1621996"/>
              <a:ext cx="210240" cy="267120"/>
            </p14:xfrm>
          </p:contentPart>
        </mc:Choice>
        <mc:Fallback>
          <p:pic>
            <p:nvPicPr>
              <p:cNvPr id="77" name="Freihand 76">
                <a:extLst>
                  <a:ext uri="{FF2B5EF4-FFF2-40B4-BE49-F238E27FC236}">
                    <a16:creationId xmlns:a16="http://schemas.microsoft.com/office/drawing/2014/main" id="{C430B03C-3F6E-4383-0EFD-D07ABD2E9A18}"/>
                  </a:ext>
                </a:extLst>
              </p:cNvPr>
              <p:cNvPicPr/>
              <p:nvPr/>
            </p:nvPicPr>
            <p:blipFill>
              <a:blip r:embed="rId108"/>
              <a:stretch>
                <a:fillRect/>
              </a:stretch>
            </p:blipFill>
            <p:spPr>
              <a:xfrm>
                <a:off x="10404622" y="1612996"/>
                <a:ext cx="22788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8" name="Freihand 77">
                <a:extLst>
                  <a:ext uri="{FF2B5EF4-FFF2-40B4-BE49-F238E27FC236}">
                    <a16:creationId xmlns:a16="http://schemas.microsoft.com/office/drawing/2014/main" id="{2FD39549-CFDF-1372-0A28-0AD5B995BF03}"/>
                  </a:ext>
                </a:extLst>
              </p14:cNvPr>
              <p14:cNvContentPartPr/>
              <p14:nvPr/>
            </p14:nvContentPartPr>
            <p14:xfrm>
              <a:off x="10662742" y="1746196"/>
              <a:ext cx="185040" cy="127440"/>
            </p14:xfrm>
          </p:contentPart>
        </mc:Choice>
        <mc:Fallback>
          <p:pic>
            <p:nvPicPr>
              <p:cNvPr id="78" name="Freihand 77">
                <a:extLst>
                  <a:ext uri="{FF2B5EF4-FFF2-40B4-BE49-F238E27FC236}">
                    <a16:creationId xmlns:a16="http://schemas.microsoft.com/office/drawing/2014/main" id="{2FD39549-CFDF-1372-0A28-0AD5B995BF03}"/>
                  </a:ext>
                </a:extLst>
              </p:cNvPr>
              <p:cNvPicPr/>
              <p:nvPr/>
            </p:nvPicPr>
            <p:blipFill>
              <a:blip r:embed="rId110"/>
              <a:stretch>
                <a:fillRect/>
              </a:stretch>
            </p:blipFill>
            <p:spPr>
              <a:xfrm>
                <a:off x="10654102" y="1737556"/>
                <a:ext cx="202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9" name="Freihand 78">
                <a:extLst>
                  <a:ext uri="{FF2B5EF4-FFF2-40B4-BE49-F238E27FC236}">
                    <a16:creationId xmlns:a16="http://schemas.microsoft.com/office/drawing/2014/main" id="{DBB8FD65-AF09-8DBB-3645-B93E8C5C864A}"/>
                  </a:ext>
                </a:extLst>
              </p14:cNvPr>
              <p14:cNvContentPartPr/>
              <p14:nvPr/>
            </p14:nvContentPartPr>
            <p14:xfrm>
              <a:off x="9001342" y="2182516"/>
              <a:ext cx="107640" cy="227880"/>
            </p14:xfrm>
          </p:contentPart>
        </mc:Choice>
        <mc:Fallback>
          <p:pic>
            <p:nvPicPr>
              <p:cNvPr id="79" name="Freihand 78">
                <a:extLst>
                  <a:ext uri="{FF2B5EF4-FFF2-40B4-BE49-F238E27FC236}">
                    <a16:creationId xmlns:a16="http://schemas.microsoft.com/office/drawing/2014/main" id="{DBB8FD65-AF09-8DBB-3645-B93E8C5C864A}"/>
                  </a:ext>
                </a:extLst>
              </p:cNvPr>
              <p:cNvPicPr/>
              <p:nvPr/>
            </p:nvPicPr>
            <p:blipFill>
              <a:blip r:embed="rId112"/>
              <a:stretch>
                <a:fillRect/>
              </a:stretch>
            </p:blipFill>
            <p:spPr>
              <a:xfrm>
                <a:off x="8992342" y="2173516"/>
                <a:ext cx="1252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80" name="Freihand 79">
                <a:extLst>
                  <a:ext uri="{FF2B5EF4-FFF2-40B4-BE49-F238E27FC236}">
                    <a16:creationId xmlns:a16="http://schemas.microsoft.com/office/drawing/2014/main" id="{57ECD44C-DAE9-27F7-605D-F69F3E1B218D}"/>
                  </a:ext>
                </a:extLst>
              </p14:cNvPr>
              <p14:cNvContentPartPr/>
              <p14:nvPr/>
            </p14:nvContentPartPr>
            <p14:xfrm>
              <a:off x="8989462" y="2128156"/>
              <a:ext cx="189000" cy="213840"/>
            </p14:xfrm>
          </p:contentPart>
        </mc:Choice>
        <mc:Fallback>
          <p:pic>
            <p:nvPicPr>
              <p:cNvPr id="80" name="Freihand 79">
                <a:extLst>
                  <a:ext uri="{FF2B5EF4-FFF2-40B4-BE49-F238E27FC236}">
                    <a16:creationId xmlns:a16="http://schemas.microsoft.com/office/drawing/2014/main" id="{57ECD44C-DAE9-27F7-605D-F69F3E1B218D}"/>
                  </a:ext>
                </a:extLst>
              </p:cNvPr>
              <p:cNvPicPr/>
              <p:nvPr/>
            </p:nvPicPr>
            <p:blipFill>
              <a:blip r:embed="rId114"/>
              <a:stretch>
                <a:fillRect/>
              </a:stretch>
            </p:blipFill>
            <p:spPr>
              <a:xfrm>
                <a:off x="8980822" y="2119156"/>
                <a:ext cx="2066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1" name="Freihand 80">
                <a:extLst>
                  <a:ext uri="{FF2B5EF4-FFF2-40B4-BE49-F238E27FC236}">
                    <a16:creationId xmlns:a16="http://schemas.microsoft.com/office/drawing/2014/main" id="{65720734-62F0-9388-382F-349812A711EF}"/>
                  </a:ext>
                </a:extLst>
              </p14:cNvPr>
              <p14:cNvContentPartPr/>
              <p14:nvPr/>
            </p14:nvContentPartPr>
            <p14:xfrm>
              <a:off x="9222022" y="2266396"/>
              <a:ext cx="83520" cy="63000"/>
            </p14:xfrm>
          </p:contentPart>
        </mc:Choice>
        <mc:Fallback>
          <p:pic>
            <p:nvPicPr>
              <p:cNvPr id="81" name="Freihand 80">
                <a:extLst>
                  <a:ext uri="{FF2B5EF4-FFF2-40B4-BE49-F238E27FC236}">
                    <a16:creationId xmlns:a16="http://schemas.microsoft.com/office/drawing/2014/main" id="{65720734-62F0-9388-382F-349812A711EF}"/>
                  </a:ext>
                </a:extLst>
              </p:cNvPr>
              <p:cNvPicPr/>
              <p:nvPr/>
            </p:nvPicPr>
            <p:blipFill>
              <a:blip r:embed="rId116"/>
              <a:stretch>
                <a:fillRect/>
              </a:stretch>
            </p:blipFill>
            <p:spPr>
              <a:xfrm>
                <a:off x="9213382" y="2257756"/>
                <a:ext cx="101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2" name="Freihand 81">
                <a:extLst>
                  <a:ext uri="{FF2B5EF4-FFF2-40B4-BE49-F238E27FC236}">
                    <a16:creationId xmlns:a16="http://schemas.microsoft.com/office/drawing/2014/main" id="{703DA2B6-07E9-9601-B162-EFE1BA9A8E25}"/>
                  </a:ext>
                </a:extLst>
              </p14:cNvPr>
              <p14:cNvContentPartPr/>
              <p14:nvPr/>
            </p14:nvContentPartPr>
            <p14:xfrm>
              <a:off x="9312382" y="2216356"/>
              <a:ext cx="403560" cy="316800"/>
            </p14:xfrm>
          </p:contentPart>
        </mc:Choice>
        <mc:Fallback>
          <p:pic>
            <p:nvPicPr>
              <p:cNvPr id="82" name="Freihand 81">
                <a:extLst>
                  <a:ext uri="{FF2B5EF4-FFF2-40B4-BE49-F238E27FC236}">
                    <a16:creationId xmlns:a16="http://schemas.microsoft.com/office/drawing/2014/main" id="{703DA2B6-07E9-9601-B162-EFE1BA9A8E25}"/>
                  </a:ext>
                </a:extLst>
              </p:cNvPr>
              <p:cNvPicPr/>
              <p:nvPr/>
            </p:nvPicPr>
            <p:blipFill>
              <a:blip r:embed="rId118"/>
              <a:stretch>
                <a:fillRect/>
              </a:stretch>
            </p:blipFill>
            <p:spPr>
              <a:xfrm>
                <a:off x="9303742" y="2207356"/>
                <a:ext cx="42120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3" name="Freihand 82">
                <a:extLst>
                  <a:ext uri="{FF2B5EF4-FFF2-40B4-BE49-F238E27FC236}">
                    <a16:creationId xmlns:a16="http://schemas.microsoft.com/office/drawing/2014/main" id="{E40989DA-620D-9AC4-7E54-B687556A4B1E}"/>
                  </a:ext>
                </a:extLst>
              </p14:cNvPr>
              <p14:cNvContentPartPr/>
              <p14:nvPr/>
            </p14:nvContentPartPr>
            <p14:xfrm>
              <a:off x="9702982" y="2098996"/>
              <a:ext cx="104040" cy="38880"/>
            </p14:xfrm>
          </p:contentPart>
        </mc:Choice>
        <mc:Fallback>
          <p:pic>
            <p:nvPicPr>
              <p:cNvPr id="83" name="Freihand 82">
                <a:extLst>
                  <a:ext uri="{FF2B5EF4-FFF2-40B4-BE49-F238E27FC236}">
                    <a16:creationId xmlns:a16="http://schemas.microsoft.com/office/drawing/2014/main" id="{E40989DA-620D-9AC4-7E54-B687556A4B1E}"/>
                  </a:ext>
                </a:extLst>
              </p:cNvPr>
              <p:cNvPicPr/>
              <p:nvPr/>
            </p:nvPicPr>
            <p:blipFill>
              <a:blip r:embed="rId120"/>
              <a:stretch>
                <a:fillRect/>
              </a:stretch>
            </p:blipFill>
            <p:spPr>
              <a:xfrm>
                <a:off x="9694342" y="2089996"/>
                <a:ext cx="121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4" name="Freihand 83">
                <a:extLst>
                  <a:ext uri="{FF2B5EF4-FFF2-40B4-BE49-F238E27FC236}">
                    <a16:creationId xmlns:a16="http://schemas.microsoft.com/office/drawing/2014/main" id="{2FD7DE34-82A0-D10F-ED59-531833B2D132}"/>
                  </a:ext>
                </a:extLst>
              </p14:cNvPr>
              <p14:cNvContentPartPr/>
              <p14:nvPr/>
            </p14:nvContentPartPr>
            <p14:xfrm>
              <a:off x="9799102" y="2157676"/>
              <a:ext cx="70560" cy="150480"/>
            </p14:xfrm>
          </p:contentPart>
        </mc:Choice>
        <mc:Fallback>
          <p:pic>
            <p:nvPicPr>
              <p:cNvPr id="84" name="Freihand 83">
                <a:extLst>
                  <a:ext uri="{FF2B5EF4-FFF2-40B4-BE49-F238E27FC236}">
                    <a16:creationId xmlns:a16="http://schemas.microsoft.com/office/drawing/2014/main" id="{2FD7DE34-82A0-D10F-ED59-531833B2D132}"/>
                  </a:ext>
                </a:extLst>
              </p:cNvPr>
              <p:cNvPicPr/>
              <p:nvPr/>
            </p:nvPicPr>
            <p:blipFill>
              <a:blip r:embed="rId122"/>
              <a:stretch>
                <a:fillRect/>
              </a:stretch>
            </p:blipFill>
            <p:spPr>
              <a:xfrm>
                <a:off x="9790462" y="2149036"/>
                <a:ext cx="88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5" name="Freihand 84">
                <a:extLst>
                  <a:ext uri="{FF2B5EF4-FFF2-40B4-BE49-F238E27FC236}">
                    <a16:creationId xmlns:a16="http://schemas.microsoft.com/office/drawing/2014/main" id="{53F7BE9D-23AD-EC7D-104C-08EA5F6BC614}"/>
                  </a:ext>
                </a:extLst>
              </p14:cNvPr>
              <p14:cNvContentPartPr/>
              <p14:nvPr/>
            </p14:nvContentPartPr>
            <p14:xfrm>
              <a:off x="9927262" y="2217076"/>
              <a:ext cx="107640" cy="91800"/>
            </p14:xfrm>
          </p:contentPart>
        </mc:Choice>
        <mc:Fallback>
          <p:pic>
            <p:nvPicPr>
              <p:cNvPr id="85" name="Freihand 84">
                <a:extLst>
                  <a:ext uri="{FF2B5EF4-FFF2-40B4-BE49-F238E27FC236}">
                    <a16:creationId xmlns:a16="http://schemas.microsoft.com/office/drawing/2014/main" id="{53F7BE9D-23AD-EC7D-104C-08EA5F6BC614}"/>
                  </a:ext>
                </a:extLst>
              </p:cNvPr>
              <p:cNvPicPr/>
              <p:nvPr/>
            </p:nvPicPr>
            <p:blipFill>
              <a:blip r:embed="rId124"/>
              <a:stretch>
                <a:fillRect/>
              </a:stretch>
            </p:blipFill>
            <p:spPr>
              <a:xfrm>
                <a:off x="9918262" y="2208436"/>
                <a:ext cx="125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6" name="Freihand 85">
                <a:extLst>
                  <a:ext uri="{FF2B5EF4-FFF2-40B4-BE49-F238E27FC236}">
                    <a16:creationId xmlns:a16="http://schemas.microsoft.com/office/drawing/2014/main" id="{B4E62CC7-3529-22B9-7BE8-A996F8896812}"/>
                  </a:ext>
                </a:extLst>
              </p14:cNvPr>
              <p14:cNvContentPartPr/>
              <p14:nvPr/>
            </p14:nvContentPartPr>
            <p14:xfrm>
              <a:off x="10017622" y="2171716"/>
              <a:ext cx="126000" cy="358920"/>
            </p14:xfrm>
          </p:contentPart>
        </mc:Choice>
        <mc:Fallback>
          <p:pic>
            <p:nvPicPr>
              <p:cNvPr id="86" name="Freihand 85">
                <a:extLst>
                  <a:ext uri="{FF2B5EF4-FFF2-40B4-BE49-F238E27FC236}">
                    <a16:creationId xmlns:a16="http://schemas.microsoft.com/office/drawing/2014/main" id="{B4E62CC7-3529-22B9-7BE8-A996F8896812}"/>
                  </a:ext>
                </a:extLst>
              </p:cNvPr>
              <p:cNvPicPr/>
              <p:nvPr/>
            </p:nvPicPr>
            <p:blipFill>
              <a:blip r:embed="rId126"/>
              <a:stretch>
                <a:fillRect/>
              </a:stretch>
            </p:blipFill>
            <p:spPr>
              <a:xfrm>
                <a:off x="10008622" y="2162716"/>
                <a:ext cx="14364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7" name="Freihand 86">
                <a:extLst>
                  <a:ext uri="{FF2B5EF4-FFF2-40B4-BE49-F238E27FC236}">
                    <a16:creationId xmlns:a16="http://schemas.microsoft.com/office/drawing/2014/main" id="{B2B30252-D239-6701-117F-3588982770F0}"/>
                  </a:ext>
                </a:extLst>
              </p14:cNvPr>
              <p14:cNvContentPartPr/>
              <p14:nvPr/>
            </p14:nvContentPartPr>
            <p14:xfrm>
              <a:off x="10183582" y="2058676"/>
              <a:ext cx="581760" cy="261000"/>
            </p14:xfrm>
          </p:contentPart>
        </mc:Choice>
        <mc:Fallback>
          <p:pic>
            <p:nvPicPr>
              <p:cNvPr id="87" name="Freihand 86">
                <a:extLst>
                  <a:ext uri="{FF2B5EF4-FFF2-40B4-BE49-F238E27FC236}">
                    <a16:creationId xmlns:a16="http://schemas.microsoft.com/office/drawing/2014/main" id="{B2B30252-D239-6701-117F-3588982770F0}"/>
                  </a:ext>
                </a:extLst>
              </p:cNvPr>
              <p:cNvPicPr/>
              <p:nvPr/>
            </p:nvPicPr>
            <p:blipFill>
              <a:blip r:embed="rId128"/>
              <a:stretch>
                <a:fillRect/>
              </a:stretch>
            </p:blipFill>
            <p:spPr>
              <a:xfrm>
                <a:off x="10174942" y="2049676"/>
                <a:ext cx="5994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8" name="Freihand 87">
                <a:extLst>
                  <a:ext uri="{FF2B5EF4-FFF2-40B4-BE49-F238E27FC236}">
                    <a16:creationId xmlns:a16="http://schemas.microsoft.com/office/drawing/2014/main" id="{C61C6712-BF9C-078C-EB7C-68530C085899}"/>
                  </a:ext>
                </a:extLst>
              </p14:cNvPr>
              <p14:cNvContentPartPr/>
              <p14:nvPr/>
            </p14:nvContentPartPr>
            <p14:xfrm>
              <a:off x="10808182" y="2122036"/>
              <a:ext cx="161280" cy="141840"/>
            </p14:xfrm>
          </p:contentPart>
        </mc:Choice>
        <mc:Fallback>
          <p:pic>
            <p:nvPicPr>
              <p:cNvPr id="88" name="Freihand 87">
                <a:extLst>
                  <a:ext uri="{FF2B5EF4-FFF2-40B4-BE49-F238E27FC236}">
                    <a16:creationId xmlns:a16="http://schemas.microsoft.com/office/drawing/2014/main" id="{C61C6712-BF9C-078C-EB7C-68530C085899}"/>
                  </a:ext>
                </a:extLst>
              </p:cNvPr>
              <p:cNvPicPr/>
              <p:nvPr/>
            </p:nvPicPr>
            <p:blipFill>
              <a:blip r:embed="rId130"/>
              <a:stretch>
                <a:fillRect/>
              </a:stretch>
            </p:blipFill>
            <p:spPr>
              <a:xfrm>
                <a:off x="10799542" y="2113396"/>
                <a:ext cx="178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1" name="Freihand 90">
                <a:extLst>
                  <a:ext uri="{FF2B5EF4-FFF2-40B4-BE49-F238E27FC236}">
                    <a16:creationId xmlns:a16="http://schemas.microsoft.com/office/drawing/2014/main" id="{184FB821-99DD-0A88-7E08-122F3AF21E10}"/>
                  </a:ext>
                </a:extLst>
              </p14:cNvPr>
              <p14:cNvContentPartPr/>
              <p14:nvPr/>
            </p14:nvContentPartPr>
            <p14:xfrm>
              <a:off x="8649982" y="2542516"/>
              <a:ext cx="2626920" cy="72360"/>
            </p14:xfrm>
          </p:contentPart>
        </mc:Choice>
        <mc:Fallback>
          <p:pic>
            <p:nvPicPr>
              <p:cNvPr id="91" name="Freihand 90">
                <a:extLst>
                  <a:ext uri="{FF2B5EF4-FFF2-40B4-BE49-F238E27FC236}">
                    <a16:creationId xmlns:a16="http://schemas.microsoft.com/office/drawing/2014/main" id="{184FB821-99DD-0A88-7E08-122F3AF21E10}"/>
                  </a:ext>
                </a:extLst>
              </p:cNvPr>
              <p:cNvPicPr/>
              <p:nvPr/>
            </p:nvPicPr>
            <p:blipFill>
              <a:blip r:embed="rId132"/>
              <a:stretch>
                <a:fillRect/>
              </a:stretch>
            </p:blipFill>
            <p:spPr>
              <a:xfrm>
                <a:off x="8640982" y="2533876"/>
                <a:ext cx="2644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2" name="Freihand 91">
                <a:extLst>
                  <a:ext uri="{FF2B5EF4-FFF2-40B4-BE49-F238E27FC236}">
                    <a16:creationId xmlns:a16="http://schemas.microsoft.com/office/drawing/2014/main" id="{1823A654-E269-77C7-FD2C-7206E5E99ED8}"/>
                  </a:ext>
                </a:extLst>
              </p14:cNvPr>
              <p14:cNvContentPartPr/>
              <p14:nvPr/>
            </p14:nvContentPartPr>
            <p14:xfrm>
              <a:off x="8623702" y="1838716"/>
              <a:ext cx="99720" cy="682560"/>
            </p14:xfrm>
          </p:contentPart>
        </mc:Choice>
        <mc:Fallback>
          <p:pic>
            <p:nvPicPr>
              <p:cNvPr id="92" name="Freihand 91">
                <a:extLst>
                  <a:ext uri="{FF2B5EF4-FFF2-40B4-BE49-F238E27FC236}">
                    <a16:creationId xmlns:a16="http://schemas.microsoft.com/office/drawing/2014/main" id="{1823A654-E269-77C7-FD2C-7206E5E99ED8}"/>
                  </a:ext>
                </a:extLst>
              </p:cNvPr>
              <p:cNvPicPr/>
              <p:nvPr/>
            </p:nvPicPr>
            <p:blipFill>
              <a:blip r:embed="rId134"/>
              <a:stretch>
                <a:fillRect/>
              </a:stretch>
            </p:blipFill>
            <p:spPr>
              <a:xfrm>
                <a:off x="8615062" y="1829716"/>
                <a:ext cx="117360" cy="700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3" name="Freihand 92">
                <a:extLst>
                  <a:ext uri="{FF2B5EF4-FFF2-40B4-BE49-F238E27FC236}">
                    <a16:creationId xmlns:a16="http://schemas.microsoft.com/office/drawing/2014/main" id="{90DF8F0C-1239-B36A-0B37-724D8249E405}"/>
                  </a:ext>
                </a:extLst>
              </p14:cNvPr>
              <p14:cNvContentPartPr/>
              <p14:nvPr/>
            </p14:nvContentPartPr>
            <p14:xfrm>
              <a:off x="7441462" y="1760236"/>
              <a:ext cx="1221120" cy="212400"/>
            </p14:xfrm>
          </p:contentPart>
        </mc:Choice>
        <mc:Fallback>
          <p:pic>
            <p:nvPicPr>
              <p:cNvPr id="93" name="Freihand 92">
                <a:extLst>
                  <a:ext uri="{FF2B5EF4-FFF2-40B4-BE49-F238E27FC236}">
                    <a16:creationId xmlns:a16="http://schemas.microsoft.com/office/drawing/2014/main" id="{90DF8F0C-1239-B36A-0B37-724D8249E405}"/>
                  </a:ext>
                </a:extLst>
              </p:cNvPr>
              <p:cNvPicPr/>
              <p:nvPr/>
            </p:nvPicPr>
            <p:blipFill>
              <a:blip r:embed="rId136"/>
              <a:stretch>
                <a:fillRect/>
              </a:stretch>
            </p:blipFill>
            <p:spPr>
              <a:xfrm>
                <a:off x="7432822" y="1751596"/>
                <a:ext cx="1238760" cy="230040"/>
              </a:xfrm>
              <a:prstGeom prst="rect">
                <a:avLst/>
              </a:prstGeom>
            </p:spPr>
          </p:pic>
        </mc:Fallback>
      </mc:AlternateContent>
      <p:grpSp>
        <p:nvGrpSpPr>
          <p:cNvPr id="96" name="Gruppieren 95">
            <a:extLst>
              <a:ext uri="{FF2B5EF4-FFF2-40B4-BE49-F238E27FC236}">
                <a16:creationId xmlns:a16="http://schemas.microsoft.com/office/drawing/2014/main" id="{155065D8-D9E6-F3E0-6472-951F47E10FD2}"/>
              </a:ext>
            </a:extLst>
          </p:cNvPr>
          <p:cNvGrpSpPr/>
          <p:nvPr/>
        </p:nvGrpSpPr>
        <p:grpSpPr>
          <a:xfrm>
            <a:off x="3494782" y="2980636"/>
            <a:ext cx="2388240" cy="833760"/>
            <a:chOff x="3494782" y="2980636"/>
            <a:chExt cx="2388240" cy="833760"/>
          </a:xfrm>
        </p:grpSpPr>
        <mc:AlternateContent xmlns:mc="http://schemas.openxmlformats.org/markup-compatibility/2006">
          <mc:Choice xmlns:p14="http://schemas.microsoft.com/office/powerpoint/2010/main" Requires="p14">
            <p:contentPart p14:bwMode="auto" r:id="rId137">
              <p14:nvContentPartPr>
                <p14:cNvPr id="8" name="Freihand 7">
                  <a:extLst>
                    <a:ext uri="{FF2B5EF4-FFF2-40B4-BE49-F238E27FC236}">
                      <a16:creationId xmlns:a16="http://schemas.microsoft.com/office/drawing/2014/main" id="{04A5E19B-BF2E-720E-953E-6F60836247A2}"/>
                    </a:ext>
                  </a:extLst>
                </p14:cNvPr>
                <p14:cNvContentPartPr/>
                <p14:nvPr/>
              </p14:nvContentPartPr>
              <p14:xfrm>
                <a:off x="4040182" y="3171076"/>
                <a:ext cx="218880" cy="333720"/>
              </p14:xfrm>
            </p:contentPart>
          </mc:Choice>
          <mc:Fallback>
            <p:pic>
              <p:nvPicPr>
                <p:cNvPr id="8" name="Freihand 7">
                  <a:extLst>
                    <a:ext uri="{FF2B5EF4-FFF2-40B4-BE49-F238E27FC236}">
                      <a16:creationId xmlns:a16="http://schemas.microsoft.com/office/drawing/2014/main" id="{04A5E19B-BF2E-720E-953E-6F60836247A2}"/>
                    </a:ext>
                  </a:extLst>
                </p:cNvPr>
                <p:cNvPicPr/>
                <p:nvPr/>
              </p:nvPicPr>
              <p:blipFill>
                <a:blip r:embed="rId138"/>
                <a:stretch>
                  <a:fillRect/>
                </a:stretch>
              </p:blipFill>
              <p:spPr>
                <a:xfrm>
                  <a:off x="4031542" y="3162436"/>
                  <a:ext cx="2365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 name="Freihand 8">
                  <a:extLst>
                    <a:ext uri="{FF2B5EF4-FFF2-40B4-BE49-F238E27FC236}">
                      <a16:creationId xmlns:a16="http://schemas.microsoft.com/office/drawing/2014/main" id="{7E2FAB24-6669-22DF-517B-6DF6DEC9F252}"/>
                    </a:ext>
                  </a:extLst>
                </p14:cNvPr>
                <p14:cNvContentPartPr/>
                <p14:nvPr/>
              </p14:nvContentPartPr>
              <p14:xfrm>
                <a:off x="4142782" y="3050836"/>
                <a:ext cx="212040" cy="230400"/>
              </p14:xfrm>
            </p:contentPart>
          </mc:Choice>
          <mc:Fallback>
            <p:pic>
              <p:nvPicPr>
                <p:cNvPr id="9" name="Freihand 8">
                  <a:extLst>
                    <a:ext uri="{FF2B5EF4-FFF2-40B4-BE49-F238E27FC236}">
                      <a16:creationId xmlns:a16="http://schemas.microsoft.com/office/drawing/2014/main" id="{7E2FAB24-6669-22DF-517B-6DF6DEC9F252}"/>
                    </a:ext>
                  </a:extLst>
                </p:cNvPr>
                <p:cNvPicPr/>
                <p:nvPr/>
              </p:nvPicPr>
              <p:blipFill>
                <a:blip r:embed="rId140"/>
                <a:stretch>
                  <a:fillRect/>
                </a:stretch>
              </p:blipFill>
              <p:spPr>
                <a:xfrm>
                  <a:off x="4134142" y="3042196"/>
                  <a:ext cx="2296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2" name="Freihand 11">
                  <a:extLst>
                    <a:ext uri="{FF2B5EF4-FFF2-40B4-BE49-F238E27FC236}">
                      <a16:creationId xmlns:a16="http://schemas.microsoft.com/office/drawing/2014/main" id="{571708C9-1A88-FC00-91A3-79209B81A289}"/>
                    </a:ext>
                  </a:extLst>
                </p14:cNvPr>
                <p14:cNvContentPartPr/>
                <p14:nvPr/>
              </p14:nvContentPartPr>
              <p14:xfrm>
                <a:off x="3567502" y="3618916"/>
                <a:ext cx="44640" cy="162000"/>
              </p14:xfrm>
            </p:contentPart>
          </mc:Choice>
          <mc:Fallback>
            <p:pic>
              <p:nvPicPr>
                <p:cNvPr id="12" name="Freihand 11">
                  <a:extLst>
                    <a:ext uri="{FF2B5EF4-FFF2-40B4-BE49-F238E27FC236}">
                      <a16:creationId xmlns:a16="http://schemas.microsoft.com/office/drawing/2014/main" id="{571708C9-1A88-FC00-91A3-79209B81A289}"/>
                    </a:ext>
                  </a:extLst>
                </p:cNvPr>
                <p:cNvPicPr/>
                <p:nvPr/>
              </p:nvPicPr>
              <p:blipFill>
                <a:blip r:embed="rId142"/>
                <a:stretch>
                  <a:fillRect/>
                </a:stretch>
              </p:blipFill>
              <p:spPr>
                <a:xfrm>
                  <a:off x="3558862" y="3609916"/>
                  <a:ext cx="62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 name="Freihand 12">
                  <a:extLst>
                    <a:ext uri="{FF2B5EF4-FFF2-40B4-BE49-F238E27FC236}">
                      <a16:creationId xmlns:a16="http://schemas.microsoft.com/office/drawing/2014/main" id="{A6A7FBC1-BA8E-4752-874A-39D90A60328C}"/>
                    </a:ext>
                  </a:extLst>
                </p14:cNvPr>
                <p14:cNvContentPartPr/>
                <p14:nvPr/>
              </p14:nvContentPartPr>
              <p14:xfrm>
                <a:off x="3494782" y="3563116"/>
                <a:ext cx="218160" cy="30240"/>
              </p14:xfrm>
            </p:contentPart>
          </mc:Choice>
          <mc:Fallback>
            <p:pic>
              <p:nvPicPr>
                <p:cNvPr id="13" name="Freihand 12">
                  <a:extLst>
                    <a:ext uri="{FF2B5EF4-FFF2-40B4-BE49-F238E27FC236}">
                      <a16:creationId xmlns:a16="http://schemas.microsoft.com/office/drawing/2014/main" id="{A6A7FBC1-BA8E-4752-874A-39D90A60328C}"/>
                    </a:ext>
                  </a:extLst>
                </p:cNvPr>
                <p:cNvPicPr/>
                <p:nvPr/>
              </p:nvPicPr>
              <p:blipFill>
                <a:blip r:embed="rId144"/>
                <a:stretch>
                  <a:fillRect/>
                </a:stretch>
              </p:blipFill>
              <p:spPr>
                <a:xfrm>
                  <a:off x="3485782" y="3554476"/>
                  <a:ext cx="2358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 name="Freihand 13">
                  <a:extLst>
                    <a:ext uri="{FF2B5EF4-FFF2-40B4-BE49-F238E27FC236}">
                      <a16:creationId xmlns:a16="http://schemas.microsoft.com/office/drawing/2014/main" id="{EC0A463D-1605-A9AA-36D0-7926989A6AD4}"/>
                    </a:ext>
                  </a:extLst>
                </p14:cNvPr>
                <p14:cNvContentPartPr/>
                <p14:nvPr/>
              </p14:nvContentPartPr>
              <p14:xfrm>
                <a:off x="3517102" y="3669316"/>
                <a:ext cx="168120" cy="32400"/>
              </p14:xfrm>
            </p:contentPart>
          </mc:Choice>
          <mc:Fallback>
            <p:pic>
              <p:nvPicPr>
                <p:cNvPr id="14" name="Freihand 13">
                  <a:extLst>
                    <a:ext uri="{FF2B5EF4-FFF2-40B4-BE49-F238E27FC236}">
                      <a16:creationId xmlns:a16="http://schemas.microsoft.com/office/drawing/2014/main" id="{EC0A463D-1605-A9AA-36D0-7926989A6AD4}"/>
                    </a:ext>
                  </a:extLst>
                </p:cNvPr>
                <p:cNvPicPr/>
                <p:nvPr/>
              </p:nvPicPr>
              <p:blipFill>
                <a:blip r:embed="rId146"/>
                <a:stretch>
                  <a:fillRect/>
                </a:stretch>
              </p:blipFill>
              <p:spPr>
                <a:xfrm>
                  <a:off x="3508102" y="3660676"/>
                  <a:ext cx="185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5" name="Freihand 14">
                  <a:extLst>
                    <a:ext uri="{FF2B5EF4-FFF2-40B4-BE49-F238E27FC236}">
                      <a16:creationId xmlns:a16="http://schemas.microsoft.com/office/drawing/2014/main" id="{D77272E3-9C4B-BDBA-064C-B3AC132E02A0}"/>
                    </a:ext>
                  </a:extLst>
                </p14:cNvPr>
                <p14:cNvContentPartPr/>
                <p14:nvPr/>
              </p14:nvContentPartPr>
              <p14:xfrm>
                <a:off x="3680902" y="3678316"/>
                <a:ext cx="417960" cy="136080"/>
              </p14:xfrm>
            </p:contentPart>
          </mc:Choice>
          <mc:Fallback>
            <p:pic>
              <p:nvPicPr>
                <p:cNvPr id="15" name="Freihand 14">
                  <a:extLst>
                    <a:ext uri="{FF2B5EF4-FFF2-40B4-BE49-F238E27FC236}">
                      <a16:creationId xmlns:a16="http://schemas.microsoft.com/office/drawing/2014/main" id="{D77272E3-9C4B-BDBA-064C-B3AC132E02A0}"/>
                    </a:ext>
                  </a:extLst>
                </p:cNvPr>
                <p:cNvPicPr/>
                <p:nvPr/>
              </p:nvPicPr>
              <p:blipFill>
                <a:blip r:embed="rId148"/>
                <a:stretch>
                  <a:fillRect/>
                </a:stretch>
              </p:blipFill>
              <p:spPr>
                <a:xfrm>
                  <a:off x="3672262" y="3669316"/>
                  <a:ext cx="435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 name="Freihand 15">
                  <a:extLst>
                    <a:ext uri="{FF2B5EF4-FFF2-40B4-BE49-F238E27FC236}">
                      <a16:creationId xmlns:a16="http://schemas.microsoft.com/office/drawing/2014/main" id="{929F5651-7A73-FB83-CE58-E59E6E453F07}"/>
                    </a:ext>
                  </a:extLst>
                </p14:cNvPr>
                <p14:cNvContentPartPr/>
                <p14:nvPr/>
              </p14:nvContentPartPr>
              <p14:xfrm>
                <a:off x="4116142" y="3673636"/>
                <a:ext cx="52920" cy="57960"/>
              </p14:xfrm>
            </p:contentPart>
          </mc:Choice>
          <mc:Fallback>
            <p:pic>
              <p:nvPicPr>
                <p:cNvPr id="16" name="Freihand 15">
                  <a:extLst>
                    <a:ext uri="{FF2B5EF4-FFF2-40B4-BE49-F238E27FC236}">
                      <a16:creationId xmlns:a16="http://schemas.microsoft.com/office/drawing/2014/main" id="{929F5651-7A73-FB83-CE58-E59E6E453F07}"/>
                    </a:ext>
                  </a:extLst>
                </p:cNvPr>
                <p:cNvPicPr/>
                <p:nvPr/>
              </p:nvPicPr>
              <p:blipFill>
                <a:blip r:embed="rId150"/>
                <a:stretch>
                  <a:fillRect/>
                </a:stretch>
              </p:blipFill>
              <p:spPr>
                <a:xfrm>
                  <a:off x="4107142" y="3664636"/>
                  <a:ext cx="70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7" name="Freihand 16">
                  <a:extLst>
                    <a:ext uri="{FF2B5EF4-FFF2-40B4-BE49-F238E27FC236}">
                      <a16:creationId xmlns:a16="http://schemas.microsoft.com/office/drawing/2014/main" id="{246E82B5-C981-32B7-71B6-CDA0FC9DAF77}"/>
                    </a:ext>
                  </a:extLst>
                </p14:cNvPr>
                <p14:cNvContentPartPr/>
                <p14:nvPr/>
              </p14:nvContentPartPr>
              <p14:xfrm>
                <a:off x="4130182" y="3684796"/>
                <a:ext cx="133200" cy="76680"/>
              </p14:xfrm>
            </p:contentPart>
          </mc:Choice>
          <mc:Fallback>
            <p:pic>
              <p:nvPicPr>
                <p:cNvPr id="17" name="Freihand 16">
                  <a:extLst>
                    <a:ext uri="{FF2B5EF4-FFF2-40B4-BE49-F238E27FC236}">
                      <a16:creationId xmlns:a16="http://schemas.microsoft.com/office/drawing/2014/main" id="{246E82B5-C981-32B7-71B6-CDA0FC9DAF77}"/>
                    </a:ext>
                  </a:extLst>
                </p:cNvPr>
                <p:cNvPicPr/>
                <p:nvPr/>
              </p:nvPicPr>
              <p:blipFill>
                <a:blip r:embed="rId152"/>
                <a:stretch>
                  <a:fillRect/>
                </a:stretch>
              </p:blipFill>
              <p:spPr>
                <a:xfrm>
                  <a:off x="4121542" y="3675796"/>
                  <a:ext cx="150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8" name="Freihand 17">
                  <a:extLst>
                    <a:ext uri="{FF2B5EF4-FFF2-40B4-BE49-F238E27FC236}">
                      <a16:creationId xmlns:a16="http://schemas.microsoft.com/office/drawing/2014/main" id="{A0C9F9C5-25A4-7C68-B2E9-00B4C87839D8}"/>
                    </a:ext>
                  </a:extLst>
                </p14:cNvPr>
                <p14:cNvContentPartPr/>
                <p14:nvPr/>
              </p14:nvContentPartPr>
              <p14:xfrm>
                <a:off x="4124422" y="3699196"/>
                <a:ext cx="149400" cy="110160"/>
              </p14:xfrm>
            </p:contentPart>
          </mc:Choice>
          <mc:Fallback>
            <p:pic>
              <p:nvPicPr>
                <p:cNvPr id="18" name="Freihand 17">
                  <a:extLst>
                    <a:ext uri="{FF2B5EF4-FFF2-40B4-BE49-F238E27FC236}">
                      <a16:creationId xmlns:a16="http://schemas.microsoft.com/office/drawing/2014/main" id="{A0C9F9C5-25A4-7C68-B2E9-00B4C87839D8}"/>
                    </a:ext>
                  </a:extLst>
                </p:cNvPr>
                <p:cNvPicPr/>
                <p:nvPr/>
              </p:nvPicPr>
              <p:blipFill>
                <a:blip r:embed="rId154"/>
                <a:stretch>
                  <a:fillRect/>
                </a:stretch>
              </p:blipFill>
              <p:spPr>
                <a:xfrm>
                  <a:off x="4115422" y="3690556"/>
                  <a:ext cx="167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9" name="Freihand 18">
                  <a:extLst>
                    <a:ext uri="{FF2B5EF4-FFF2-40B4-BE49-F238E27FC236}">
                      <a16:creationId xmlns:a16="http://schemas.microsoft.com/office/drawing/2014/main" id="{EC15E46C-2C2F-D721-F45B-D47B376E305F}"/>
                    </a:ext>
                  </a:extLst>
                </p14:cNvPr>
                <p14:cNvContentPartPr/>
                <p14:nvPr/>
              </p14:nvContentPartPr>
              <p14:xfrm>
                <a:off x="4294702" y="3679396"/>
                <a:ext cx="131400" cy="104040"/>
              </p14:xfrm>
            </p:contentPart>
          </mc:Choice>
          <mc:Fallback>
            <p:pic>
              <p:nvPicPr>
                <p:cNvPr id="19" name="Freihand 18">
                  <a:extLst>
                    <a:ext uri="{FF2B5EF4-FFF2-40B4-BE49-F238E27FC236}">
                      <a16:creationId xmlns:a16="http://schemas.microsoft.com/office/drawing/2014/main" id="{EC15E46C-2C2F-D721-F45B-D47B376E305F}"/>
                    </a:ext>
                  </a:extLst>
                </p:cNvPr>
                <p:cNvPicPr/>
                <p:nvPr/>
              </p:nvPicPr>
              <p:blipFill>
                <a:blip r:embed="rId156"/>
                <a:stretch>
                  <a:fillRect/>
                </a:stretch>
              </p:blipFill>
              <p:spPr>
                <a:xfrm>
                  <a:off x="4285702" y="3670396"/>
                  <a:ext cx="149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F8B7A2E1-C8C6-42D7-3478-EC1E755240D5}"/>
                    </a:ext>
                  </a:extLst>
                </p14:cNvPr>
                <p14:cNvContentPartPr/>
                <p14:nvPr/>
              </p14:nvContentPartPr>
              <p14:xfrm>
                <a:off x="4576942" y="2980636"/>
                <a:ext cx="1306080" cy="429840"/>
              </p14:xfrm>
            </p:contentPart>
          </mc:Choice>
          <mc:Fallback>
            <p:pic>
              <p:nvPicPr>
                <p:cNvPr id="95" name="Freihand 94">
                  <a:extLst>
                    <a:ext uri="{FF2B5EF4-FFF2-40B4-BE49-F238E27FC236}">
                      <a16:creationId xmlns:a16="http://schemas.microsoft.com/office/drawing/2014/main" id="{F8B7A2E1-C8C6-42D7-3478-EC1E755240D5}"/>
                    </a:ext>
                  </a:extLst>
                </p:cNvPr>
                <p:cNvPicPr/>
                <p:nvPr/>
              </p:nvPicPr>
              <p:blipFill>
                <a:blip r:embed="rId158"/>
                <a:stretch>
                  <a:fillRect/>
                </a:stretch>
              </p:blipFill>
              <p:spPr>
                <a:xfrm>
                  <a:off x="4567942" y="2971996"/>
                  <a:ext cx="1323720" cy="44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9">
            <p14:nvContentPartPr>
              <p14:cNvPr id="97" name="Freihand 96">
                <a:extLst>
                  <a:ext uri="{FF2B5EF4-FFF2-40B4-BE49-F238E27FC236}">
                    <a16:creationId xmlns:a16="http://schemas.microsoft.com/office/drawing/2014/main" id="{076B611A-A43A-3126-13DB-E0CF22DD36DA}"/>
                  </a:ext>
                </a:extLst>
              </p14:cNvPr>
              <p14:cNvContentPartPr/>
              <p14:nvPr/>
            </p14:nvContentPartPr>
            <p14:xfrm>
              <a:off x="5462182" y="3204916"/>
              <a:ext cx="1037520" cy="768240"/>
            </p14:xfrm>
          </p:contentPart>
        </mc:Choice>
        <mc:Fallback>
          <p:pic>
            <p:nvPicPr>
              <p:cNvPr id="97" name="Freihand 96">
                <a:extLst>
                  <a:ext uri="{FF2B5EF4-FFF2-40B4-BE49-F238E27FC236}">
                    <a16:creationId xmlns:a16="http://schemas.microsoft.com/office/drawing/2014/main" id="{076B611A-A43A-3126-13DB-E0CF22DD36DA}"/>
                  </a:ext>
                </a:extLst>
              </p:cNvPr>
              <p:cNvPicPr/>
              <p:nvPr/>
            </p:nvPicPr>
            <p:blipFill>
              <a:blip r:embed="rId160"/>
              <a:stretch>
                <a:fillRect/>
              </a:stretch>
            </p:blipFill>
            <p:spPr>
              <a:xfrm>
                <a:off x="5453182" y="3196276"/>
                <a:ext cx="1055160" cy="785880"/>
              </a:xfrm>
              <a:prstGeom prst="rect">
                <a:avLst/>
              </a:prstGeom>
            </p:spPr>
          </p:pic>
        </mc:Fallback>
      </mc:AlternateContent>
      <p:grpSp>
        <p:nvGrpSpPr>
          <p:cNvPr id="105" name="Gruppieren 104">
            <a:extLst>
              <a:ext uri="{FF2B5EF4-FFF2-40B4-BE49-F238E27FC236}">
                <a16:creationId xmlns:a16="http://schemas.microsoft.com/office/drawing/2014/main" id="{EB283088-A204-C2E2-9077-E5AA6175B1D2}"/>
              </a:ext>
            </a:extLst>
          </p:cNvPr>
          <p:cNvGrpSpPr/>
          <p:nvPr/>
        </p:nvGrpSpPr>
        <p:grpSpPr>
          <a:xfrm>
            <a:off x="6258862" y="3725476"/>
            <a:ext cx="2326320" cy="2197080"/>
            <a:chOff x="6258862" y="3725476"/>
            <a:chExt cx="2326320" cy="2197080"/>
          </a:xfrm>
        </p:grpSpPr>
        <mc:AlternateContent xmlns:mc="http://schemas.openxmlformats.org/markup-compatibility/2006">
          <mc:Choice xmlns:p14="http://schemas.microsoft.com/office/powerpoint/2010/main" Requires="p14">
            <p:contentPart p14:bwMode="auto" r:id="rId161">
              <p14:nvContentPartPr>
                <p14:cNvPr id="98" name="Freihand 97">
                  <a:extLst>
                    <a:ext uri="{FF2B5EF4-FFF2-40B4-BE49-F238E27FC236}">
                      <a16:creationId xmlns:a16="http://schemas.microsoft.com/office/drawing/2014/main" id="{1D224B39-2967-E78A-2130-503B40AD74C4}"/>
                    </a:ext>
                  </a:extLst>
                </p14:cNvPr>
                <p14:cNvContentPartPr/>
                <p14:nvPr/>
              </p14:nvContentPartPr>
              <p14:xfrm>
                <a:off x="6258862" y="3725476"/>
                <a:ext cx="1010520" cy="2197080"/>
              </p14:xfrm>
            </p:contentPart>
          </mc:Choice>
          <mc:Fallback>
            <p:pic>
              <p:nvPicPr>
                <p:cNvPr id="98" name="Freihand 97">
                  <a:extLst>
                    <a:ext uri="{FF2B5EF4-FFF2-40B4-BE49-F238E27FC236}">
                      <a16:creationId xmlns:a16="http://schemas.microsoft.com/office/drawing/2014/main" id="{1D224B39-2967-E78A-2130-503B40AD74C4}"/>
                    </a:ext>
                  </a:extLst>
                </p:cNvPr>
                <p:cNvPicPr/>
                <p:nvPr/>
              </p:nvPicPr>
              <p:blipFill>
                <a:blip r:embed="rId162"/>
                <a:stretch>
                  <a:fillRect/>
                </a:stretch>
              </p:blipFill>
              <p:spPr>
                <a:xfrm>
                  <a:off x="6250222" y="3716836"/>
                  <a:ext cx="1028160" cy="2214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9" name="Freihand 98">
                  <a:extLst>
                    <a:ext uri="{FF2B5EF4-FFF2-40B4-BE49-F238E27FC236}">
                      <a16:creationId xmlns:a16="http://schemas.microsoft.com/office/drawing/2014/main" id="{B5DCC114-148D-8E34-985A-B92FB15F695D}"/>
                    </a:ext>
                  </a:extLst>
                </p14:cNvPr>
                <p14:cNvContentPartPr/>
                <p14:nvPr/>
              </p14:nvContentPartPr>
              <p14:xfrm>
                <a:off x="7166062" y="4895476"/>
                <a:ext cx="374040" cy="261000"/>
              </p14:xfrm>
            </p:contentPart>
          </mc:Choice>
          <mc:Fallback>
            <p:pic>
              <p:nvPicPr>
                <p:cNvPr id="99" name="Freihand 98">
                  <a:extLst>
                    <a:ext uri="{FF2B5EF4-FFF2-40B4-BE49-F238E27FC236}">
                      <a16:creationId xmlns:a16="http://schemas.microsoft.com/office/drawing/2014/main" id="{B5DCC114-148D-8E34-985A-B92FB15F695D}"/>
                    </a:ext>
                  </a:extLst>
                </p:cNvPr>
                <p:cNvPicPr/>
                <p:nvPr/>
              </p:nvPicPr>
              <p:blipFill>
                <a:blip r:embed="rId164"/>
                <a:stretch>
                  <a:fillRect/>
                </a:stretch>
              </p:blipFill>
              <p:spPr>
                <a:xfrm>
                  <a:off x="7157062" y="4886476"/>
                  <a:ext cx="391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0" name="Freihand 99">
                  <a:extLst>
                    <a:ext uri="{FF2B5EF4-FFF2-40B4-BE49-F238E27FC236}">
                      <a16:creationId xmlns:a16="http://schemas.microsoft.com/office/drawing/2014/main" id="{68AFC9C7-14BD-8766-082A-BCE5BECCD50E}"/>
                    </a:ext>
                  </a:extLst>
                </p14:cNvPr>
                <p14:cNvContentPartPr/>
                <p14:nvPr/>
              </p14:nvContentPartPr>
              <p14:xfrm>
                <a:off x="7035022" y="4960636"/>
                <a:ext cx="251640" cy="349560"/>
              </p14:xfrm>
            </p:contentPart>
          </mc:Choice>
          <mc:Fallback>
            <p:pic>
              <p:nvPicPr>
                <p:cNvPr id="100" name="Freihand 99">
                  <a:extLst>
                    <a:ext uri="{FF2B5EF4-FFF2-40B4-BE49-F238E27FC236}">
                      <a16:creationId xmlns:a16="http://schemas.microsoft.com/office/drawing/2014/main" id="{68AFC9C7-14BD-8766-082A-BCE5BECCD50E}"/>
                    </a:ext>
                  </a:extLst>
                </p:cNvPr>
                <p:cNvPicPr/>
                <p:nvPr/>
              </p:nvPicPr>
              <p:blipFill>
                <a:blip r:embed="rId166"/>
                <a:stretch>
                  <a:fillRect/>
                </a:stretch>
              </p:blipFill>
              <p:spPr>
                <a:xfrm>
                  <a:off x="7026382" y="4951636"/>
                  <a:ext cx="26928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1" name="Freihand 100">
                  <a:extLst>
                    <a:ext uri="{FF2B5EF4-FFF2-40B4-BE49-F238E27FC236}">
                      <a16:creationId xmlns:a16="http://schemas.microsoft.com/office/drawing/2014/main" id="{1B15CF5E-90BA-16FA-0F8A-597E45CA96BC}"/>
                    </a:ext>
                  </a:extLst>
                </p14:cNvPr>
                <p14:cNvContentPartPr/>
                <p14:nvPr/>
              </p14:nvContentPartPr>
              <p14:xfrm>
                <a:off x="7641982" y="4636276"/>
                <a:ext cx="142200" cy="218880"/>
              </p14:xfrm>
            </p:contentPart>
          </mc:Choice>
          <mc:Fallback>
            <p:pic>
              <p:nvPicPr>
                <p:cNvPr id="101" name="Freihand 100">
                  <a:extLst>
                    <a:ext uri="{FF2B5EF4-FFF2-40B4-BE49-F238E27FC236}">
                      <a16:creationId xmlns:a16="http://schemas.microsoft.com/office/drawing/2014/main" id="{1B15CF5E-90BA-16FA-0F8A-597E45CA96BC}"/>
                    </a:ext>
                  </a:extLst>
                </p:cNvPr>
                <p:cNvPicPr/>
                <p:nvPr/>
              </p:nvPicPr>
              <p:blipFill>
                <a:blip r:embed="rId168"/>
                <a:stretch>
                  <a:fillRect/>
                </a:stretch>
              </p:blipFill>
              <p:spPr>
                <a:xfrm>
                  <a:off x="7633342" y="4627636"/>
                  <a:ext cx="1598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2" name="Freihand 101">
                  <a:extLst>
                    <a:ext uri="{FF2B5EF4-FFF2-40B4-BE49-F238E27FC236}">
                      <a16:creationId xmlns:a16="http://schemas.microsoft.com/office/drawing/2014/main" id="{EC595D84-349C-15E5-0F8D-FF9C5ACAA648}"/>
                    </a:ext>
                  </a:extLst>
                </p14:cNvPr>
                <p14:cNvContentPartPr/>
                <p14:nvPr/>
              </p14:nvContentPartPr>
              <p14:xfrm>
                <a:off x="7818022" y="4663276"/>
                <a:ext cx="97560" cy="140760"/>
              </p14:xfrm>
            </p:contentPart>
          </mc:Choice>
          <mc:Fallback>
            <p:pic>
              <p:nvPicPr>
                <p:cNvPr id="102" name="Freihand 101">
                  <a:extLst>
                    <a:ext uri="{FF2B5EF4-FFF2-40B4-BE49-F238E27FC236}">
                      <a16:creationId xmlns:a16="http://schemas.microsoft.com/office/drawing/2014/main" id="{EC595D84-349C-15E5-0F8D-FF9C5ACAA648}"/>
                    </a:ext>
                  </a:extLst>
                </p:cNvPr>
                <p:cNvPicPr/>
                <p:nvPr/>
              </p:nvPicPr>
              <p:blipFill>
                <a:blip r:embed="rId170"/>
                <a:stretch>
                  <a:fillRect/>
                </a:stretch>
              </p:blipFill>
              <p:spPr>
                <a:xfrm>
                  <a:off x="7809022" y="4654276"/>
                  <a:ext cx="1152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Freihand 102">
                  <a:extLst>
                    <a:ext uri="{FF2B5EF4-FFF2-40B4-BE49-F238E27FC236}">
                      <a16:creationId xmlns:a16="http://schemas.microsoft.com/office/drawing/2014/main" id="{75E946E5-791B-CF78-D645-C25290765DF4}"/>
                    </a:ext>
                  </a:extLst>
                </p14:cNvPr>
                <p14:cNvContentPartPr/>
                <p14:nvPr/>
              </p14:nvContentPartPr>
              <p14:xfrm>
                <a:off x="7914862" y="4463116"/>
                <a:ext cx="119520" cy="261000"/>
              </p14:xfrm>
            </p:contentPart>
          </mc:Choice>
          <mc:Fallback>
            <p:pic>
              <p:nvPicPr>
                <p:cNvPr id="103" name="Freihand 102">
                  <a:extLst>
                    <a:ext uri="{FF2B5EF4-FFF2-40B4-BE49-F238E27FC236}">
                      <a16:creationId xmlns:a16="http://schemas.microsoft.com/office/drawing/2014/main" id="{75E946E5-791B-CF78-D645-C25290765DF4}"/>
                    </a:ext>
                  </a:extLst>
                </p:cNvPr>
                <p:cNvPicPr/>
                <p:nvPr/>
              </p:nvPicPr>
              <p:blipFill>
                <a:blip r:embed="rId172"/>
                <a:stretch>
                  <a:fillRect/>
                </a:stretch>
              </p:blipFill>
              <p:spPr>
                <a:xfrm>
                  <a:off x="7905862" y="4454476"/>
                  <a:ext cx="137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Freihand 103">
                  <a:extLst>
                    <a:ext uri="{FF2B5EF4-FFF2-40B4-BE49-F238E27FC236}">
                      <a16:creationId xmlns:a16="http://schemas.microsoft.com/office/drawing/2014/main" id="{822A69E0-590E-8CC2-A25D-C0ABA783CD27}"/>
                    </a:ext>
                  </a:extLst>
                </p14:cNvPr>
                <p14:cNvContentPartPr/>
                <p14:nvPr/>
              </p14:nvContentPartPr>
              <p14:xfrm>
                <a:off x="8052742" y="4206076"/>
                <a:ext cx="532440" cy="379080"/>
              </p14:xfrm>
            </p:contentPart>
          </mc:Choice>
          <mc:Fallback>
            <p:pic>
              <p:nvPicPr>
                <p:cNvPr id="104" name="Freihand 103">
                  <a:extLst>
                    <a:ext uri="{FF2B5EF4-FFF2-40B4-BE49-F238E27FC236}">
                      <a16:creationId xmlns:a16="http://schemas.microsoft.com/office/drawing/2014/main" id="{822A69E0-590E-8CC2-A25D-C0ABA783CD27}"/>
                    </a:ext>
                  </a:extLst>
                </p:cNvPr>
                <p:cNvPicPr/>
                <p:nvPr/>
              </p:nvPicPr>
              <p:blipFill>
                <a:blip r:embed="rId174"/>
                <a:stretch>
                  <a:fillRect/>
                </a:stretch>
              </p:blipFill>
              <p:spPr>
                <a:xfrm>
                  <a:off x="8044102" y="4197076"/>
                  <a:ext cx="550080" cy="39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5">
            <p14:nvContentPartPr>
              <p14:cNvPr id="106" name="Freihand 105">
                <a:extLst>
                  <a:ext uri="{FF2B5EF4-FFF2-40B4-BE49-F238E27FC236}">
                    <a16:creationId xmlns:a16="http://schemas.microsoft.com/office/drawing/2014/main" id="{9E4E810D-D956-D097-A5DD-A2630DF1BDAC}"/>
                  </a:ext>
                </a:extLst>
              </p14:cNvPr>
              <p14:cNvContentPartPr/>
              <p14:nvPr/>
            </p14:nvContentPartPr>
            <p14:xfrm>
              <a:off x="8677702" y="508876"/>
              <a:ext cx="966960" cy="594360"/>
            </p14:xfrm>
          </p:contentPart>
        </mc:Choice>
        <mc:Fallback>
          <p:pic>
            <p:nvPicPr>
              <p:cNvPr id="106" name="Freihand 105">
                <a:extLst>
                  <a:ext uri="{FF2B5EF4-FFF2-40B4-BE49-F238E27FC236}">
                    <a16:creationId xmlns:a16="http://schemas.microsoft.com/office/drawing/2014/main" id="{9E4E810D-D956-D097-A5DD-A2630DF1BDAC}"/>
                  </a:ext>
                </a:extLst>
              </p:cNvPr>
              <p:cNvPicPr/>
              <p:nvPr/>
            </p:nvPicPr>
            <p:blipFill>
              <a:blip r:embed="rId176"/>
              <a:stretch>
                <a:fillRect/>
              </a:stretch>
            </p:blipFill>
            <p:spPr>
              <a:xfrm>
                <a:off x="8668702" y="500236"/>
                <a:ext cx="98460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ADBEBDE0-0FA7-AE2C-0F54-A7158E0BAF4C}"/>
                  </a:ext>
                </a:extLst>
              </p14:cNvPr>
              <p14:cNvContentPartPr/>
              <p14:nvPr/>
            </p14:nvContentPartPr>
            <p14:xfrm>
              <a:off x="7665022" y="2473036"/>
              <a:ext cx="33840" cy="10080"/>
            </p14:xfrm>
          </p:contentPart>
        </mc:Choice>
        <mc:Fallback>
          <p:pic>
            <p:nvPicPr>
              <p:cNvPr id="107" name="Freihand 106">
                <a:extLst>
                  <a:ext uri="{FF2B5EF4-FFF2-40B4-BE49-F238E27FC236}">
                    <a16:creationId xmlns:a16="http://schemas.microsoft.com/office/drawing/2014/main" id="{ADBEBDE0-0FA7-AE2C-0F54-A7158E0BAF4C}"/>
                  </a:ext>
                </a:extLst>
              </p:cNvPr>
              <p:cNvPicPr/>
              <p:nvPr/>
            </p:nvPicPr>
            <p:blipFill>
              <a:blip r:embed="rId178"/>
              <a:stretch>
                <a:fillRect/>
              </a:stretch>
            </p:blipFill>
            <p:spPr>
              <a:xfrm>
                <a:off x="7656022" y="2464036"/>
                <a:ext cx="51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8" name="Freihand 107">
                <a:extLst>
                  <a:ext uri="{FF2B5EF4-FFF2-40B4-BE49-F238E27FC236}">
                    <a16:creationId xmlns:a16="http://schemas.microsoft.com/office/drawing/2014/main" id="{96002C1E-F1D6-36CA-3980-F4D4E663DC7C}"/>
                  </a:ext>
                </a:extLst>
              </p14:cNvPr>
              <p14:cNvContentPartPr/>
              <p14:nvPr/>
            </p14:nvContentPartPr>
            <p14:xfrm>
              <a:off x="8532622" y="420676"/>
              <a:ext cx="1234080" cy="786240"/>
            </p14:xfrm>
          </p:contentPart>
        </mc:Choice>
        <mc:Fallback>
          <p:pic>
            <p:nvPicPr>
              <p:cNvPr id="108" name="Freihand 107">
                <a:extLst>
                  <a:ext uri="{FF2B5EF4-FFF2-40B4-BE49-F238E27FC236}">
                    <a16:creationId xmlns:a16="http://schemas.microsoft.com/office/drawing/2014/main" id="{96002C1E-F1D6-36CA-3980-F4D4E663DC7C}"/>
                  </a:ext>
                </a:extLst>
              </p:cNvPr>
              <p:cNvPicPr/>
              <p:nvPr/>
            </p:nvPicPr>
            <p:blipFill>
              <a:blip r:embed="rId180"/>
              <a:stretch>
                <a:fillRect/>
              </a:stretch>
            </p:blipFill>
            <p:spPr>
              <a:xfrm>
                <a:off x="8523982" y="412036"/>
                <a:ext cx="1251720" cy="803880"/>
              </a:xfrm>
              <a:prstGeom prst="rect">
                <a:avLst/>
              </a:prstGeom>
            </p:spPr>
          </p:pic>
        </mc:Fallback>
      </mc:AlternateContent>
    </p:spTree>
    <p:extLst>
      <p:ext uri="{BB962C8B-B14F-4D97-AF65-F5344CB8AC3E}">
        <p14:creationId xmlns:p14="http://schemas.microsoft.com/office/powerpoint/2010/main" val="4131550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sp>
        <p:nvSpPr>
          <p:cNvPr id="6" name="Rechteck 5">
            <a:extLst>
              <a:ext uri="{FF2B5EF4-FFF2-40B4-BE49-F238E27FC236}">
                <a16:creationId xmlns:a16="http://schemas.microsoft.com/office/drawing/2014/main" id="{4D50FB76-5A44-EAD2-E78A-4CEEED1F8A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8DA83A0D-04FE-CC50-00B6-69780EFA35AB}"/>
              </a:ext>
            </a:extLst>
          </p:cNvPr>
          <p:cNvPicPr>
            <a:picLocks noChangeAspect="1"/>
          </p:cNvPicPr>
          <p:nvPr/>
        </p:nvPicPr>
        <p:blipFill>
          <a:blip r:embed="rId2"/>
          <a:stretch>
            <a:fillRect/>
          </a:stretch>
        </p:blipFill>
        <p:spPr>
          <a:xfrm>
            <a:off x="19049" y="357437"/>
            <a:ext cx="8672532" cy="4663449"/>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6D4F99F-5F6B-07ED-D691-4D1B3AFA0B01}"/>
                  </a:ext>
                </a:extLst>
              </p14:cNvPr>
              <p14:cNvContentPartPr/>
              <p14:nvPr/>
            </p14:nvContentPartPr>
            <p14:xfrm>
              <a:off x="6731182" y="3092596"/>
              <a:ext cx="2050920" cy="2169000"/>
            </p14:xfrm>
          </p:contentPart>
        </mc:Choice>
        <mc:Fallback>
          <p:pic>
            <p:nvPicPr>
              <p:cNvPr id="2" name="Freihand 1">
                <a:extLst>
                  <a:ext uri="{FF2B5EF4-FFF2-40B4-BE49-F238E27FC236}">
                    <a16:creationId xmlns:a16="http://schemas.microsoft.com/office/drawing/2014/main" id="{F6D4F99F-5F6B-07ED-D691-4D1B3AFA0B01}"/>
                  </a:ext>
                </a:extLst>
              </p:cNvPr>
              <p:cNvPicPr/>
              <p:nvPr/>
            </p:nvPicPr>
            <p:blipFill>
              <a:blip r:embed="rId4"/>
              <a:stretch>
                <a:fillRect/>
              </a:stretch>
            </p:blipFill>
            <p:spPr>
              <a:xfrm>
                <a:off x="6722542" y="3083956"/>
                <a:ext cx="2068560" cy="2186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4CE0DE9-D904-D03D-6F50-BD8E435B5701}"/>
                  </a:ext>
                </a:extLst>
              </p14:cNvPr>
              <p14:cNvContentPartPr/>
              <p14:nvPr/>
            </p14:nvContentPartPr>
            <p14:xfrm>
              <a:off x="7465222" y="3769036"/>
              <a:ext cx="216360" cy="460800"/>
            </p14:xfrm>
          </p:contentPart>
        </mc:Choice>
        <mc:Fallback>
          <p:pic>
            <p:nvPicPr>
              <p:cNvPr id="3" name="Freihand 2">
                <a:extLst>
                  <a:ext uri="{FF2B5EF4-FFF2-40B4-BE49-F238E27FC236}">
                    <a16:creationId xmlns:a16="http://schemas.microsoft.com/office/drawing/2014/main" id="{84CE0DE9-D904-D03D-6F50-BD8E435B5701}"/>
                  </a:ext>
                </a:extLst>
              </p:cNvPr>
              <p:cNvPicPr/>
              <p:nvPr/>
            </p:nvPicPr>
            <p:blipFill>
              <a:blip r:embed="rId6"/>
              <a:stretch>
                <a:fillRect/>
              </a:stretch>
            </p:blipFill>
            <p:spPr>
              <a:xfrm>
                <a:off x="7456582" y="3760036"/>
                <a:ext cx="234000" cy="478440"/>
              </a:xfrm>
              <a:prstGeom prst="rect">
                <a:avLst/>
              </a:prstGeom>
            </p:spPr>
          </p:pic>
        </mc:Fallback>
      </mc:AlternateContent>
    </p:spTree>
    <p:extLst>
      <p:ext uri="{BB962C8B-B14F-4D97-AF65-F5344CB8AC3E}">
        <p14:creationId xmlns:p14="http://schemas.microsoft.com/office/powerpoint/2010/main" val="346110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pic>
        <p:nvPicPr>
          <p:cNvPr id="2" name="Grafik 1">
            <a:extLst>
              <a:ext uri="{FF2B5EF4-FFF2-40B4-BE49-F238E27FC236}">
                <a16:creationId xmlns:a16="http://schemas.microsoft.com/office/drawing/2014/main" id="{809E14F4-E56D-401C-A593-BB1040D1673C}"/>
              </a:ext>
            </a:extLst>
          </p:cNvPr>
          <p:cNvPicPr>
            <a:picLocks noChangeAspect="1"/>
          </p:cNvPicPr>
          <p:nvPr/>
        </p:nvPicPr>
        <p:blipFill>
          <a:blip r:embed="rId2"/>
          <a:stretch>
            <a:fillRect/>
          </a:stretch>
        </p:blipFill>
        <p:spPr>
          <a:xfrm>
            <a:off x="512171" y="391020"/>
            <a:ext cx="8088016" cy="6383852"/>
          </a:xfrm>
          <a:prstGeom prst="rect">
            <a:avLst/>
          </a:prstGeom>
        </p:spPr>
      </p:pic>
      <p:sp>
        <p:nvSpPr>
          <p:cNvPr id="3" name="Rechteck 2">
            <a:extLst>
              <a:ext uri="{FF2B5EF4-FFF2-40B4-BE49-F238E27FC236}">
                <a16:creationId xmlns:a16="http://schemas.microsoft.com/office/drawing/2014/main" id="{CD0DCE4C-D04D-5DB7-91DA-D531FA473D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FD1FAF81-B333-44F7-C6E6-467C9D35CBDE}"/>
                  </a:ext>
                </a:extLst>
              </p14:cNvPr>
              <p14:cNvContentPartPr/>
              <p14:nvPr/>
            </p14:nvContentPartPr>
            <p14:xfrm>
              <a:off x="2470582" y="1901716"/>
              <a:ext cx="7920" cy="4320"/>
            </p14:xfrm>
          </p:contentPart>
        </mc:Choice>
        <mc:Fallback>
          <p:pic>
            <p:nvPicPr>
              <p:cNvPr id="4" name="Freihand 3">
                <a:extLst>
                  <a:ext uri="{FF2B5EF4-FFF2-40B4-BE49-F238E27FC236}">
                    <a16:creationId xmlns:a16="http://schemas.microsoft.com/office/drawing/2014/main" id="{FD1FAF81-B333-44F7-C6E6-467C9D35CBDE}"/>
                  </a:ext>
                </a:extLst>
              </p:cNvPr>
              <p:cNvPicPr/>
              <p:nvPr/>
            </p:nvPicPr>
            <p:blipFill>
              <a:blip r:embed="rId4"/>
              <a:stretch>
                <a:fillRect/>
              </a:stretch>
            </p:blipFill>
            <p:spPr>
              <a:xfrm>
                <a:off x="2461582" y="1893076"/>
                <a:ext cx="25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E70ACBC4-1DA1-8D31-3296-4808036A3103}"/>
                  </a:ext>
                </a:extLst>
              </p14:cNvPr>
              <p14:cNvContentPartPr/>
              <p14:nvPr/>
            </p14:nvContentPartPr>
            <p14:xfrm>
              <a:off x="373582" y="455956"/>
              <a:ext cx="1131840" cy="2520360"/>
            </p14:xfrm>
          </p:contentPart>
        </mc:Choice>
        <mc:Fallback>
          <p:pic>
            <p:nvPicPr>
              <p:cNvPr id="5" name="Freihand 4">
                <a:extLst>
                  <a:ext uri="{FF2B5EF4-FFF2-40B4-BE49-F238E27FC236}">
                    <a16:creationId xmlns:a16="http://schemas.microsoft.com/office/drawing/2014/main" id="{E70ACBC4-1DA1-8D31-3296-4808036A3103}"/>
                  </a:ext>
                </a:extLst>
              </p:cNvPr>
              <p:cNvPicPr/>
              <p:nvPr/>
            </p:nvPicPr>
            <p:blipFill>
              <a:blip r:embed="rId6"/>
              <a:stretch>
                <a:fillRect/>
              </a:stretch>
            </p:blipFill>
            <p:spPr>
              <a:xfrm>
                <a:off x="364582" y="447316"/>
                <a:ext cx="1149480" cy="2538000"/>
              </a:xfrm>
              <a:prstGeom prst="rect">
                <a:avLst/>
              </a:prstGeom>
            </p:spPr>
          </p:pic>
        </mc:Fallback>
      </mc:AlternateContent>
      <p:grpSp>
        <p:nvGrpSpPr>
          <p:cNvPr id="11" name="Gruppieren 10">
            <a:extLst>
              <a:ext uri="{FF2B5EF4-FFF2-40B4-BE49-F238E27FC236}">
                <a16:creationId xmlns:a16="http://schemas.microsoft.com/office/drawing/2014/main" id="{E095E6E5-21CE-ACD9-30C8-55D98454C796}"/>
              </a:ext>
            </a:extLst>
          </p:cNvPr>
          <p:cNvGrpSpPr/>
          <p:nvPr/>
        </p:nvGrpSpPr>
        <p:grpSpPr>
          <a:xfrm>
            <a:off x="508582" y="2466916"/>
            <a:ext cx="2101320" cy="1064160"/>
            <a:chOff x="508582" y="2466916"/>
            <a:chExt cx="2101320" cy="106416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ECEAFE2-000E-884A-C8CB-294FB0E60A58}"/>
                    </a:ext>
                  </a:extLst>
                </p14:cNvPr>
                <p14:cNvContentPartPr/>
                <p14:nvPr/>
              </p14:nvContentPartPr>
              <p14:xfrm>
                <a:off x="515782" y="2493196"/>
                <a:ext cx="28440" cy="401040"/>
              </p14:xfrm>
            </p:contentPart>
          </mc:Choice>
          <mc:Fallback>
            <p:pic>
              <p:nvPicPr>
                <p:cNvPr id="6" name="Freihand 5">
                  <a:extLst>
                    <a:ext uri="{FF2B5EF4-FFF2-40B4-BE49-F238E27FC236}">
                      <a16:creationId xmlns:a16="http://schemas.microsoft.com/office/drawing/2014/main" id="{AECEAFE2-000E-884A-C8CB-294FB0E60A58}"/>
                    </a:ext>
                  </a:extLst>
                </p:cNvPr>
                <p:cNvPicPr/>
                <p:nvPr/>
              </p:nvPicPr>
              <p:blipFill>
                <a:blip r:embed="rId8"/>
                <a:stretch>
                  <a:fillRect/>
                </a:stretch>
              </p:blipFill>
              <p:spPr>
                <a:xfrm>
                  <a:off x="507142" y="2484196"/>
                  <a:ext cx="4608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156EFB8B-943A-6A4E-0AE9-1B90219539A6}"/>
                    </a:ext>
                  </a:extLst>
                </p14:cNvPr>
                <p14:cNvContentPartPr/>
                <p14:nvPr/>
              </p14:nvContentPartPr>
              <p14:xfrm>
                <a:off x="508582" y="2466916"/>
                <a:ext cx="748080" cy="480600"/>
              </p14:xfrm>
            </p:contentPart>
          </mc:Choice>
          <mc:Fallback>
            <p:pic>
              <p:nvPicPr>
                <p:cNvPr id="7" name="Freihand 6">
                  <a:extLst>
                    <a:ext uri="{FF2B5EF4-FFF2-40B4-BE49-F238E27FC236}">
                      <a16:creationId xmlns:a16="http://schemas.microsoft.com/office/drawing/2014/main" id="{156EFB8B-943A-6A4E-0AE9-1B90219539A6}"/>
                    </a:ext>
                  </a:extLst>
                </p:cNvPr>
                <p:cNvPicPr/>
                <p:nvPr/>
              </p:nvPicPr>
              <p:blipFill>
                <a:blip r:embed="rId10"/>
                <a:stretch>
                  <a:fillRect/>
                </a:stretch>
              </p:blipFill>
              <p:spPr>
                <a:xfrm>
                  <a:off x="499942" y="2457916"/>
                  <a:ext cx="765720" cy="498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4DD9233-69A7-6263-185A-8C0FAFAE693F}"/>
                    </a:ext>
                  </a:extLst>
                </p14:cNvPr>
                <p14:cNvContentPartPr/>
                <p14:nvPr/>
              </p14:nvContentPartPr>
              <p14:xfrm>
                <a:off x="1120582" y="2685076"/>
                <a:ext cx="1489320" cy="846000"/>
              </p14:xfrm>
            </p:contentPart>
          </mc:Choice>
          <mc:Fallback>
            <p:pic>
              <p:nvPicPr>
                <p:cNvPr id="9" name="Freihand 8">
                  <a:extLst>
                    <a:ext uri="{FF2B5EF4-FFF2-40B4-BE49-F238E27FC236}">
                      <a16:creationId xmlns:a16="http://schemas.microsoft.com/office/drawing/2014/main" id="{D4DD9233-69A7-6263-185A-8C0FAFAE693F}"/>
                    </a:ext>
                  </a:extLst>
                </p:cNvPr>
                <p:cNvPicPr/>
                <p:nvPr/>
              </p:nvPicPr>
              <p:blipFill>
                <a:blip r:embed="rId12"/>
                <a:stretch>
                  <a:fillRect/>
                </a:stretch>
              </p:blipFill>
              <p:spPr>
                <a:xfrm>
                  <a:off x="1111942" y="2676076"/>
                  <a:ext cx="1506960" cy="863640"/>
                </a:xfrm>
                <a:prstGeom prst="rect">
                  <a:avLst/>
                </a:prstGeom>
              </p:spPr>
            </p:pic>
          </mc:Fallback>
        </mc:AlternateContent>
      </p:grpSp>
      <p:grpSp>
        <p:nvGrpSpPr>
          <p:cNvPr id="35" name="Gruppieren 34">
            <a:extLst>
              <a:ext uri="{FF2B5EF4-FFF2-40B4-BE49-F238E27FC236}">
                <a16:creationId xmlns:a16="http://schemas.microsoft.com/office/drawing/2014/main" id="{44D78F6F-F7C5-2561-62A4-A0A48B24E515}"/>
              </a:ext>
            </a:extLst>
          </p:cNvPr>
          <p:cNvGrpSpPr/>
          <p:nvPr/>
        </p:nvGrpSpPr>
        <p:grpSpPr>
          <a:xfrm>
            <a:off x="1963342" y="2028436"/>
            <a:ext cx="4325760" cy="1771560"/>
            <a:chOff x="1963342" y="2028436"/>
            <a:chExt cx="4325760" cy="1771560"/>
          </a:xfrm>
        </p:grpSpPr>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4F22FB6F-F495-6FD9-151A-C134100A455F}"/>
                    </a:ext>
                  </a:extLst>
                </p14:cNvPr>
                <p14:cNvContentPartPr/>
                <p14:nvPr/>
              </p14:nvContentPartPr>
              <p14:xfrm>
                <a:off x="1963342" y="3036436"/>
                <a:ext cx="1186920" cy="763560"/>
              </p14:xfrm>
            </p:contentPart>
          </mc:Choice>
          <mc:Fallback>
            <p:pic>
              <p:nvPicPr>
                <p:cNvPr id="12" name="Freihand 11">
                  <a:extLst>
                    <a:ext uri="{FF2B5EF4-FFF2-40B4-BE49-F238E27FC236}">
                      <a16:creationId xmlns:a16="http://schemas.microsoft.com/office/drawing/2014/main" id="{4F22FB6F-F495-6FD9-151A-C134100A455F}"/>
                    </a:ext>
                  </a:extLst>
                </p:cNvPr>
                <p:cNvPicPr/>
                <p:nvPr/>
              </p:nvPicPr>
              <p:blipFill>
                <a:blip r:embed="rId14"/>
                <a:stretch>
                  <a:fillRect/>
                </a:stretch>
              </p:blipFill>
              <p:spPr>
                <a:xfrm>
                  <a:off x="1954342" y="3027436"/>
                  <a:ext cx="1204560" cy="781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B0AE8063-A5DB-4748-EF23-007D161C67C6}"/>
                    </a:ext>
                  </a:extLst>
                </p14:cNvPr>
                <p14:cNvContentPartPr/>
                <p14:nvPr/>
              </p14:nvContentPartPr>
              <p14:xfrm>
                <a:off x="2776582" y="2582476"/>
                <a:ext cx="218520" cy="371880"/>
              </p14:xfrm>
            </p:contentPart>
          </mc:Choice>
          <mc:Fallback>
            <p:pic>
              <p:nvPicPr>
                <p:cNvPr id="13" name="Freihand 12">
                  <a:extLst>
                    <a:ext uri="{FF2B5EF4-FFF2-40B4-BE49-F238E27FC236}">
                      <a16:creationId xmlns:a16="http://schemas.microsoft.com/office/drawing/2014/main" id="{B0AE8063-A5DB-4748-EF23-007D161C67C6}"/>
                    </a:ext>
                  </a:extLst>
                </p:cNvPr>
                <p:cNvPicPr/>
                <p:nvPr/>
              </p:nvPicPr>
              <p:blipFill>
                <a:blip r:embed="rId16"/>
                <a:stretch>
                  <a:fillRect/>
                </a:stretch>
              </p:blipFill>
              <p:spPr>
                <a:xfrm>
                  <a:off x="2767582" y="2573476"/>
                  <a:ext cx="23616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CEFA158D-6F1A-5DAC-D160-4EEF6A834C2F}"/>
                    </a:ext>
                  </a:extLst>
                </p14:cNvPr>
                <p14:cNvContentPartPr/>
                <p14:nvPr/>
              </p14:nvContentPartPr>
              <p14:xfrm>
                <a:off x="2999422" y="2330116"/>
                <a:ext cx="204840" cy="197280"/>
              </p14:xfrm>
            </p:contentPart>
          </mc:Choice>
          <mc:Fallback>
            <p:pic>
              <p:nvPicPr>
                <p:cNvPr id="14" name="Freihand 13">
                  <a:extLst>
                    <a:ext uri="{FF2B5EF4-FFF2-40B4-BE49-F238E27FC236}">
                      <a16:creationId xmlns:a16="http://schemas.microsoft.com/office/drawing/2014/main" id="{CEFA158D-6F1A-5DAC-D160-4EEF6A834C2F}"/>
                    </a:ext>
                  </a:extLst>
                </p:cNvPr>
                <p:cNvPicPr/>
                <p:nvPr/>
              </p:nvPicPr>
              <p:blipFill>
                <a:blip r:embed="rId18"/>
                <a:stretch>
                  <a:fillRect/>
                </a:stretch>
              </p:blipFill>
              <p:spPr>
                <a:xfrm>
                  <a:off x="2990422" y="2321116"/>
                  <a:ext cx="2224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2501240C-82FA-84A5-FA79-1A4715366F4E}"/>
                    </a:ext>
                  </a:extLst>
                </p14:cNvPr>
                <p14:cNvContentPartPr/>
                <p14:nvPr/>
              </p14:nvContentPartPr>
              <p14:xfrm>
                <a:off x="3278422" y="2387356"/>
                <a:ext cx="36000" cy="79200"/>
              </p14:xfrm>
            </p:contentPart>
          </mc:Choice>
          <mc:Fallback>
            <p:pic>
              <p:nvPicPr>
                <p:cNvPr id="15" name="Freihand 14">
                  <a:extLst>
                    <a:ext uri="{FF2B5EF4-FFF2-40B4-BE49-F238E27FC236}">
                      <a16:creationId xmlns:a16="http://schemas.microsoft.com/office/drawing/2014/main" id="{2501240C-82FA-84A5-FA79-1A4715366F4E}"/>
                    </a:ext>
                  </a:extLst>
                </p:cNvPr>
                <p:cNvPicPr/>
                <p:nvPr/>
              </p:nvPicPr>
              <p:blipFill>
                <a:blip r:embed="rId20"/>
                <a:stretch>
                  <a:fillRect/>
                </a:stretch>
              </p:blipFill>
              <p:spPr>
                <a:xfrm>
                  <a:off x="3269782" y="2378356"/>
                  <a:ext cx="536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BC7C2843-A60E-3837-6B5E-CCC5AAC408E2}"/>
                    </a:ext>
                  </a:extLst>
                </p14:cNvPr>
                <p14:cNvContentPartPr/>
                <p14:nvPr/>
              </p14:nvContentPartPr>
              <p14:xfrm>
                <a:off x="3352222" y="2219236"/>
                <a:ext cx="142560" cy="216000"/>
              </p14:xfrm>
            </p:contentPart>
          </mc:Choice>
          <mc:Fallback>
            <p:pic>
              <p:nvPicPr>
                <p:cNvPr id="16" name="Freihand 15">
                  <a:extLst>
                    <a:ext uri="{FF2B5EF4-FFF2-40B4-BE49-F238E27FC236}">
                      <a16:creationId xmlns:a16="http://schemas.microsoft.com/office/drawing/2014/main" id="{BC7C2843-A60E-3837-6B5E-CCC5AAC408E2}"/>
                    </a:ext>
                  </a:extLst>
                </p:cNvPr>
                <p:cNvPicPr/>
                <p:nvPr/>
              </p:nvPicPr>
              <p:blipFill>
                <a:blip r:embed="rId22"/>
                <a:stretch>
                  <a:fillRect/>
                </a:stretch>
              </p:blipFill>
              <p:spPr>
                <a:xfrm>
                  <a:off x="3343582" y="2210236"/>
                  <a:ext cx="1602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8F3047B9-D9D2-8B2B-F699-E1175CEF9E75}"/>
                    </a:ext>
                  </a:extLst>
                </p14:cNvPr>
                <p14:cNvContentPartPr/>
                <p14:nvPr/>
              </p14:nvContentPartPr>
              <p14:xfrm>
                <a:off x="3562462" y="2208076"/>
                <a:ext cx="303120" cy="205560"/>
              </p14:xfrm>
            </p:contentPart>
          </mc:Choice>
          <mc:Fallback>
            <p:pic>
              <p:nvPicPr>
                <p:cNvPr id="17" name="Freihand 16">
                  <a:extLst>
                    <a:ext uri="{FF2B5EF4-FFF2-40B4-BE49-F238E27FC236}">
                      <a16:creationId xmlns:a16="http://schemas.microsoft.com/office/drawing/2014/main" id="{8F3047B9-D9D2-8B2B-F699-E1175CEF9E75}"/>
                    </a:ext>
                  </a:extLst>
                </p:cNvPr>
                <p:cNvPicPr/>
                <p:nvPr/>
              </p:nvPicPr>
              <p:blipFill>
                <a:blip r:embed="rId24"/>
                <a:stretch>
                  <a:fillRect/>
                </a:stretch>
              </p:blipFill>
              <p:spPr>
                <a:xfrm>
                  <a:off x="3553822" y="2199076"/>
                  <a:ext cx="3207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67A91D29-5EB8-AE62-8432-5762A2765DF2}"/>
                    </a:ext>
                  </a:extLst>
                </p14:cNvPr>
                <p14:cNvContentPartPr/>
                <p14:nvPr/>
              </p14:nvContentPartPr>
              <p14:xfrm>
                <a:off x="3927862" y="2098996"/>
                <a:ext cx="90000" cy="246240"/>
              </p14:xfrm>
            </p:contentPart>
          </mc:Choice>
          <mc:Fallback>
            <p:pic>
              <p:nvPicPr>
                <p:cNvPr id="19" name="Freihand 18">
                  <a:extLst>
                    <a:ext uri="{FF2B5EF4-FFF2-40B4-BE49-F238E27FC236}">
                      <a16:creationId xmlns:a16="http://schemas.microsoft.com/office/drawing/2014/main" id="{67A91D29-5EB8-AE62-8432-5762A2765DF2}"/>
                    </a:ext>
                  </a:extLst>
                </p:cNvPr>
                <p:cNvPicPr/>
                <p:nvPr/>
              </p:nvPicPr>
              <p:blipFill>
                <a:blip r:embed="rId26"/>
                <a:stretch>
                  <a:fillRect/>
                </a:stretch>
              </p:blipFill>
              <p:spPr>
                <a:xfrm>
                  <a:off x="3918862" y="2089996"/>
                  <a:ext cx="1076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6454DD4D-C044-171A-2060-646A091B369B}"/>
                    </a:ext>
                  </a:extLst>
                </p14:cNvPr>
                <p14:cNvContentPartPr/>
                <p14:nvPr/>
              </p14:nvContentPartPr>
              <p14:xfrm>
                <a:off x="4057822" y="2228596"/>
                <a:ext cx="109440" cy="104040"/>
              </p14:xfrm>
            </p:contentPart>
          </mc:Choice>
          <mc:Fallback>
            <p:pic>
              <p:nvPicPr>
                <p:cNvPr id="20" name="Freihand 19">
                  <a:extLst>
                    <a:ext uri="{FF2B5EF4-FFF2-40B4-BE49-F238E27FC236}">
                      <a16:creationId xmlns:a16="http://schemas.microsoft.com/office/drawing/2014/main" id="{6454DD4D-C044-171A-2060-646A091B369B}"/>
                    </a:ext>
                  </a:extLst>
                </p:cNvPr>
                <p:cNvPicPr/>
                <p:nvPr/>
              </p:nvPicPr>
              <p:blipFill>
                <a:blip r:embed="rId28"/>
                <a:stretch>
                  <a:fillRect/>
                </a:stretch>
              </p:blipFill>
              <p:spPr>
                <a:xfrm>
                  <a:off x="4049182" y="2219956"/>
                  <a:ext cx="127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10841CCD-E4F7-BA69-54BF-21225625C328}"/>
                    </a:ext>
                  </a:extLst>
                </p14:cNvPr>
                <p14:cNvContentPartPr/>
                <p14:nvPr/>
              </p14:nvContentPartPr>
              <p14:xfrm>
                <a:off x="4255822" y="2200516"/>
                <a:ext cx="214560" cy="114840"/>
              </p14:xfrm>
            </p:contentPart>
          </mc:Choice>
          <mc:Fallback>
            <p:pic>
              <p:nvPicPr>
                <p:cNvPr id="21" name="Freihand 20">
                  <a:extLst>
                    <a:ext uri="{FF2B5EF4-FFF2-40B4-BE49-F238E27FC236}">
                      <a16:creationId xmlns:a16="http://schemas.microsoft.com/office/drawing/2014/main" id="{10841CCD-E4F7-BA69-54BF-21225625C328}"/>
                    </a:ext>
                  </a:extLst>
                </p:cNvPr>
                <p:cNvPicPr/>
                <p:nvPr/>
              </p:nvPicPr>
              <p:blipFill>
                <a:blip r:embed="rId30"/>
                <a:stretch>
                  <a:fillRect/>
                </a:stretch>
              </p:blipFill>
              <p:spPr>
                <a:xfrm>
                  <a:off x="4247182" y="2191876"/>
                  <a:ext cx="232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E1A06403-970F-8AA4-54D0-934D51D62F29}"/>
                    </a:ext>
                  </a:extLst>
                </p14:cNvPr>
                <p14:cNvContentPartPr/>
                <p14:nvPr/>
              </p14:nvContentPartPr>
              <p14:xfrm>
                <a:off x="4549222" y="2195836"/>
                <a:ext cx="145080" cy="83880"/>
              </p14:xfrm>
            </p:contentPart>
          </mc:Choice>
          <mc:Fallback>
            <p:pic>
              <p:nvPicPr>
                <p:cNvPr id="22" name="Freihand 21">
                  <a:extLst>
                    <a:ext uri="{FF2B5EF4-FFF2-40B4-BE49-F238E27FC236}">
                      <a16:creationId xmlns:a16="http://schemas.microsoft.com/office/drawing/2014/main" id="{E1A06403-970F-8AA4-54D0-934D51D62F29}"/>
                    </a:ext>
                  </a:extLst>
                </p:cNvPr>
                <p:cNvPicPr/>
                <p:nvPr/>
              </p:nvPicPr>
              <p:blipFill>
                <a:blip r:embed="rId32"/>
                <a:stretch>
                  <a:fillRect/>
                </a:stretch>
              </p:blipFill>
              <p:spPr>
                <a:xfrm>
                  <a:off x="4540222" y="2186836"/>
                  <a:ext cx="162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C7A83ED7-5E05-9C9E-3F2A-35A19B574C91}"/>
                    </a:ext>
                  </a:extLst>
                </p14:cNvPr>
                <p14:cNvContentPartPr/>
                <p14:nvPr/>
              </p14:nvContentPartPr>
              <p14:xfrm>
                <a:off x="4728502" y="2028436"/>
                <a:ext cx="525600" cy="330120"/>
              </p14:xfrm>
            </p:contentPart>
          </mc:Choice>
          <mc:Fallback>
            <p:pic>
              <p:nvPicPr>
                <p:cNvPr id="23" name="Freihand 22">
                  <a:extLst>
                    <a:ext uri="{FF2B5EF4-FFF2-40B4-BE49-F238E27FC236}">
                      <a16:creationId xmlns:a16="http://schemas.microsoft.com/office/drawing/2014/main" id="{C7A83ED7-5E05-9C9E-3F2A-35A19B574C91}"/>
                    </a:ext>
                  </a:extLst>
                </p:cNvPr>
                <p:cNvPicPr/>
                <p:nvPr/>
              </p:nvPicPr>
              <p:blipFill>
                <a:blip r:embed="rId34"/>
                <a:stretch>
                  <a:fillRect/>
                </a:stretch>
              </p:blipFill>
              <p:spPr>
                <a:xfrm>
                  <a:off x="4719862" y="2019796"/>
                  <a:ext cx="54324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89D6D7B6-8A5E-B01C-7364-F0E8C6F9C78F}"/>
                    </a:ext>
                  </a:extLst>
                </p14:cNvPr>
                <p14:cNvContentPartPr/>
                <p14:nvPr/>
              </p14:nvContentPartPr>
              <p14:xfrm>
                <a:off x="4136662" y="2556556"/>
                <a:ext cx="194040" cy="119520"/>
              </p14:xfrm>
            </p:contentPart>
          </mc:Choice>
          <mc:Fallback>
            <p:pic>
              <p:nvPicPr>
                <p:cNvPr id="24" name="Freihand 23">
                  <a:extLst>
                    <a:ext uri="{FF2B5EF4-FFF2-40B4-BE49-F238E27FC236}">
                      <a16:creationId xmlns:a16="http://schemas.microsoft.com/office/drawing/2014/main" id="{89D6D7B6-8A5E-B01C-7364-F0E8C6F9C78F}"/>
                    </a:ext>
                  </a:extLst>
                </p:cNvPr>
                <p:cNvPicPr/>
                <p:nvPr/>
              </p:nvPicPr>
              <p:blipFill>
                <a:blip r:embed="rId36"/>
                <a:stretch>
                  <a:fillRect/>
                </a:stretch>
              </p:blipFill>
              <p:spPr>
                <a:xfrm>
                  <a:off x="4127662" y="2547916"/>
                  <a:ext cx="211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21C75473-2BD7-6FF1-4F4C-5534547392BF}"/>
                    </a:ext>
                  </a:extLst>
                </p14:cNvPr>
                <p14:cNvContentPartPr/>
                <p14:nvPr/>
              </p14:nvContentPartPr>
              <p14:xfrm>
                <a:off x="4420342" y="2569516"/>
                <a:ext cx="217440" cy="59400"/>
              </p14:xfrm>
            </p:contentPart>
          </mc:Choice>
          <mc:Fallback>
            <p:pic>
              <p:nvPicPr>
                <p:cNvPr id="25" name="Freihand 24">
                  <a:extLst>
                    <a:ext uri="{FF2B5EF4-FFF2-40B4-BE49-F238E27FC236}">
                      <a16:creationId xmlns:a16="http://schemas.microsoft.com/office/drawing/2014/main" id="{21C75473-2BD7-6FF1-4F4C-5534547392BF}"/>
                    </a:ext>
                  </a:extLst>
                </p:cNvPr>
                <p:cNvPicPr/>
                <p:nvPr/>
              </p:nvPicPr>
              <p:blipFill>
                <a:blip r:embed="rId38"/>
                <a:stretch>
                  <a:fillRect/>
                </a:stretch>
              </p:blipFill>
              <p:spPr>
                <a:xfrm>
                  <a:off x="4411702" y="2560516"/>
                  <a:ext cx="235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837C2947-F11C-81B1-8C68-A37379A20398}"/>
                    </a:ext>
                  </a:extLst>
                </p14:cNvPr>
                <p14:cNvContentPartPr/>
                <p14:nvPr/>
              </p14:nvContentPartPr>
              <p14:xfrm>
                <a:off x="4828582" y="2489596"/>
                <a:ext cx="24480" cy="180360"/>
              </p14:xfrm>
            </p:contentPart>
          </mc:Choice>
          <mc:Fallback>
            <p:pic>
              <p:nvPicPr>
                <p:cNvPr id="26" name="Freihand 25">
                  <a:extLst>
                    <a:ext uri="{FF2B5EF4-FFF2-40B4-BE49-F238E27FC236}">
                      <a16:creationId xmlns:a16="http://schemas.microsoft.com/office/drawing/2014/main" id="{837C2947-F11C-81B1-8C68-A37379A20398}"/>
                    </a:ext>
                  </a:extLst>
                </p:cNvPr>
                <p:cNvPicPr/>
                <p:nvPr/>
              </p:nvPicPr>
              <p:blipFill>
                <a:blip r:embed="rId40"/>
                <a:stretch>
                  <a:fillRect/>
                </a:stretch>
              </p:blipFill>
              <p:spPr>
                <a:xfrm>
                  <a:off x="4819582" y="2480596"/>
                  <a:ext cx="42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4DFBC354-3411-D341-FBB8-3A3CDACEE96B}"/>
                    </a:ext>
                  </a:extLst>
                </p14:cNvPr>
                <p14:cNvContentPartPr/>
                <p14:nvPr/>
              </p14:nvContentPartPr>
              <p14:xfrm>
                <a:off x="4738942" y="2425516"/>
                <a:ext cx="188640" cy="243000"/>
              </p14:xfrm>
            </p:contentPart>
          </mc:Choice>
          <mc:Fallback>
            <p:pic>
              <p:nvPicPr>
                <p:cNvPr id="27" name="Freihand 26">
                  <a:extLst>
                    <a:ext uri="{FF2B5EF4-FFF2-40B4-BE49-F238E27FC236}">
                      <a16:creationId xmlns:a16="http://schemas.microsoft.com/office/drawing/2014/main" id="{4DFBC354-3411-D341-FBB8-3A3CDACEE96B}"/>
                    </a:ext>
                  </a:extLst>
                </p:cNvPr>
                <p:cNvPicPr/>
                <p:nvPr/>
              </p:nvPicPr>
              <p:blipFill>
                <a:blip r:embed="rId42"/>
                <a:stretch>
                  <a:fillRect/>
                </a:stretch>
              </p:blipFill>
              <p:spPr>
                <a:xfrm>
                  <a:off x="4730302" y="2416516"/>
                  <a:ext cx="2062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8D53D25B-1B86-FE12-CF32-311123118C8C}"/>
                    </a:ext>
                  </a:extLst>
                </p14:cNvPr>
                <p14:cNvContentPartPr/>
                <p14:nvPr/>
              </p14:nvContentPartPr>
              <p14:xfrm>
                <a:off x="5040982" y="2417956"/>
                <a:ext cx="396720" cy="216360"/>
              </p14:xfrm>
            </p:contentPart>
          </mc:Choice>
          <mc:Fallback>
            <p:pic>
              <p:nvPicPr>
                <p:cNvPr id="29" name="Freihand 28">
                  <a:extLst>
                    <a:ext uri="{FF2B5EF4-FFF2-40B4-BE49-F238E27FC236}">
                      <a16:creationId xmlns:a16="http://schemas.microsoft.com/office/drawing/2014/main" id="{8D53D25B-1B86-FE12-CF32-311123118C8C}"/>
                    </a:ext>
                  </a:extLst>
                </p:cNvPr>
                <p:cNvPicPr/>
                <p:nvPr/>
              </p:nvPicPr>
              <p:blipFill>
                <a:blip r:embed="rId44"/>
                <a:stretch>
                  <a:fillRect/>
                </a:stretch>
              </p:blipFill>
              <p:spPr>
                <a:xfrm>
                  <a:off x="5032342" y="2409316"/>
                  <a:ext cx="4143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19295B56-00BB-E748-1213-B3444A0B0C8E}"/>
                    </a:ext>
                  </a:extLst>
                </p14:cNvPr>
                <p14:cNvContentPartPr/>
                <p14:nvPr/>
              </p14:nvContentPartPr>
              <p14:xfrm>
                <a:off x="5431942" y="2486716"/>
                <a:ext cx="97920" cy="97920"/>
              </p14:xfrm>
            </p:contentPart>
          </mc:Choice>
          <mc:Fallback>
            <p:pic>
              <p:nvPicPr>
                <p:cNvPr id="30" name="Freihand 29">
                  <a:extLst>
                    <a:ext uri="{FF2B5EF4-FFF2-40B4-BE49-F238E27FC236}">
                      <a16:creationId xmlns:a16="http://schemas.microsoft.com/office/drawing/2014/main" id="{19295B56-00BB-E748-1213-B3444A0B0C8E}"/>
                    </a:ext>
                  </a:extLst>
                </p:cNvPr>
                <p:cNvPicPr/>
                <p:nvPr/>
              </p:nvPicPr>
              <p:blipFill>
                <a:blip r:embed="rId46"/>
                <a:stretch>
                  <a:fillRect/>
                </a:stretch>
              </p:blipFill>
              <p:spPr>
                <a:xfrm>
                  <a:off x="5423302" y="2477716"/>
                  <a:ext cx="115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FAE41EDF-DCE7-1354-C550-075A374FD684}"/>
                    </a:ext>
                  </a:extLst>
                </p14:cNvPr>
                <p14:cNvContentPartPr/>
                <p14:nvPr/>
              </p14:nvContentPartPr>
              <p14:xfrm>
                <a:off x="5560822" y="2324716"/>
                <a:ext cx="181080" cy="252360"/>
              </p14:xfrm>
            </p:contentPart>
          </mc:Choice>
          <mc:Fallback>
            <p:pic>
              <p:nvPicPr>
                <p:cNvPr id="31" name="Freihand 30">
                  <a:extLst>
                    <a:ext uri="{FF2B5EF4-FFF2-40B4-BE49-F238E27FC236}">
                      <a16:creationId xmlns:a16="http://schemas.microsoft.com/office/drawing/2014/main" id="{FAE41EDF-DCE7-1354-C550-075A374FD684}"/>
                    </a:ext>
                  </a:extLst>
                </p:cNvPr>
                <p:cNvPicPr/>
                <p:nvPr/>
              </p:nvPicPr>
              <p:blipFill>
                <a:blip r:embed="rId48"/>
                <a:stretch>
                  <a:fillRect/>
                </a:stretch>
              </p:blipFill>
              <p:spPr>
                <a:xfrm>
                  <a:off x="5551822" y="2316076"/>
                  <a:ext cx="1987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DA90A9A4-60AB-3515-99B3-C01287F97FDA}"/>
                    </a:ext>
                  </a:extLst>
                </p14:cNvPr>
                <p14:cNvContentPartPr/>
                <p14:nvPr/>
              </p14:nvContentPartPr>
              <p14:xfrm>
                <a:off x="5803102" y="2341996"/>
                <a:ext cx="81000" cy="220680"/>
              </p14:xfrm>
            </p:contentPart>
          </mc:Choice>
          <mc:Fallback>
            <p:pic>
              <p:nvPicPr>
                <p:cNvPr id="32" name="Freihand 31">
                  <a:extLst>
                    <a:ext uri="{FF2B5EF4-FFF2-40B4-BE49-F238E27FC236}">
                      <a16:creationId xmlns:a16="http://schemas.microsoft.com/office/drawing/2014/main" id="{DA90A9A4-60AB-3515-99B3-C01287F97FDA}"/>
                    </a:ext>
                  </a:extLst>
                </p:cNvPr>
                <p:cNvPicPr/>
                <p:nvPr/>
              </p:nvPicPr>
              <p:blipFill>
                <a:blip r:embed="rId50"/>
                <a:stretch>
                  <a:fillRect/>
                </a:stretch>
              </p:blipFill>
              <p:spPr>
                <a:xfrm>
                  <a:off x="5794462" y="2332996"/>
                  <a:ext cx="986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37457075-CF5E-CDB9-C50C-6F2BE9E4309B}"/>
                    </a:ext>
                  </a:extLst>
                </p14:cNvPr>
                <p14:cNvContentPartPr/>
                <p14:nvPr/>
              </p14:nvContentPartPr>
              <p14:xfrm>
                <a:off x="5944942" y="2297356"/>
                <a:ext cx="344160" cy="237240"/>
              </p14:xfrm>
            </p:contentPart>
          </mc:Choice>
          <mc:Fallback>
            <p:pic>
              <p:nvPicPr>
                <p:cNvPr id="34" name="Freihand 33">
                  <a:extLst>
                    <a:ext uri="{FF2B5EF4-FFF2-40B4-BE49-F238E27FC236}">
                      <a16:creationId xmlns:a16="http://schemas.microsoft.com/office/drawing/2014/main" id="{37457075-CF5E-CDB9-C50C-6F2BE9E4309B}"/>
                    </a:ext>
                  </a:extLst>
                </p:cNvPr>
                <p:cNvPicPr/>
                <p:nvPr/>
              </p:nvPicPr>
              <p:blipFill>
                <a:blip r:embed="rId52"/>
                <a:stretch>
                  <a:fillRect/>
                </a:stretch>
              </p:blipFill>
              <p:spPr>
                <a:xfrm>
                  <a:off x="5935942" y="2288356"/>
                  <a:ext cx="361800" cy="25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718E00DC-F25C-A0DD-6F3C-F9152D6B5D07}"/>
                  </a:ext>
                </a:extLst>
              </p14:cNvPr>
              <p14:cNvContentPartPr/>
              <p14:nvPr/>
            </p14:nvContentPartPr>
            <p14:xfrm>
              <a:off x="2857222" y="3373036"/>
              <a:ext cx="964080" cy="516240"/>
            </p14:xfrm>
          </p:contentPart>
        </mc:Choice>
        <mc:Fallback>
          <p:pic>
            <p:nvPicPr>
              <p:cNvPr id="36" name="Freihand 35">
                <a:extLst>
                  <a:ext uri="{FF2B5EF4-FFF2-40B4-BE49-F238E27FC236}">
                    <a16:creationId xmlns:a16="http://schemas.microsoft.com/office/drawing/2014/main" id="{718E00DC-F25C-A0DD-6F3C-F9152D6B5D07}"/>
                  </a:ext>
                </a:extLst>
              </p:cNvPr>
              <p:cNvPicPr/>
              <p:nvPr/>
            </p:nvPicPr>
            <p:blipFill>
              <a:blip r:embed="rId54"/>
              <a:stretch>
                <a:fillRect/>
              </a:stretch>
            </p:blipFill>
            <p:spPr>
              <a:xfrm>
                <a:off x="2848582" y="3364396"/>
                <a:ext cx="98172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9626DA7E-BB2C-7AFA-3FF8-217618C400F8}"/>
                  </a:ext>
                </a:extLst>
              </p14:cNvPr>
              <p14:cNvContentPartPr/>
              <p14:nvPr/>
            </p14:nvContentPartPr>
            <p14:xfrm>
              <a:off x="4609342" y="3855796"/>
              <a:ext cx="2842920" cy="2835720"/>
            </p14:xfrm>
          </p:contentPart>
        </mc:Choice>
        <mc:Fallback>
          <p:pic>
            <p:nvPicPr>
              <p:cNvPr id="37" name="Freihand 36">
                <a:extLst>
                  <a:ext uri="{FF2B5EF4-FFF2-40B4-BE49-F238E27FC236}">
                    <a16:creationId xmlns:a16="http://schemas.microsoft.com/office/drawing/2014/main" id="{9626DA7E-BB2C-7AFA-3FF8-217618C400F8}"/>
                  </a:ext>
                </a:extLst>
              </p:cNvPr>
              <p:cNvPicPr/>
              <p:nvPr/>
            </p:nvPicPr>
            <p:blipFill>
              <a:blip r:embed="rId56"/>
              <a:stretch>
                <a:fillRect/>
              </a:stretch>
            </p:blipFill>
            <p:spPr>
              <a:xfrm>
                <a:off x="4600702" y="3846796"/>
                <a:ext cx="2860560" cy="2853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0" name="Freihand 49">
                <a:extLst>
                  <a:ext uri="{FF2B5EF4-FFF2-40B4-BE49-F238E27FC236}">
                    <a16:creationId xmlns:a16="http://schemas.microsoft.com/office/drawing/2014/main" id="{44A4680F-400A-7AF8-EAB7-1441184378B7}"/>
                  </a:ext>
                </a:extLst>
              </p14:cNvPr>
              <p14:cNvContentPartPr/>
              <p14:nvPr/>
            </p14:nvContentPartPr>
            <p14:xfrm>
              <a:off x="7182622" y="6413236"/>
              <a:ext cx="1489320" cy="432000"/>
            </p14:xfrm>
          </p:contentPart>
        </mc:Choice>
        <mc:Fallback>
          <p:pic>
            <p:nvPicPr>
              <p:cNvPr id="50" name="Freihand 49">
                <a:extLst>
                  <a:ext uri="{FF2B5EF4-FFF2-40B4-BE49-F238E27FC236}">
                    <a16:creationId xmlns:a16="http://schemas.microsoft.com/office/drawing/2014/main" id="{44A4680F-400A-7AF8-EAB7-1441184378B7}"/>
                  </a:ext>
                </a:extLst>
              </p:cNvPr>
              <p:cNvPicPr/>
              <p:nvPr/>
            </p:nvPicPr>
            <p:blipFill>
              <a:blip r:embed="rId58"/>
              <a:stretch>
                <a:fillRect/>
              </a:stretch>
            </p:blipFill>
            <p:spPr>
              <a:xfrm>
                <a:off x="7173982" y="6404236"/>
                <a:ext cx="1506960" cy="449640"/>
              </a:xfrm>
              <a:prstGeom prst="rect">
                <a:avLst/>
              </a:prstGeom>
            </p:spPr>
          </p:pic>
        </mc:Fallback>
      </mc:AlternateContent>
      <p:grpSp>
        <p:nvGrpSpPr>
          <p:cNvPr id="54" name="Gruppieren 53">
            <a:extLst>
              <a:ext uri="{FF2B5EF4-FFF2-40B4-BE49-F238E27FC236}">
                <a16:creationId xmlns:a16="http://schemas.microsoft.com/office/drawing/2014/main" id="{9EBECB96-3E08-1AFB-4D91-D62CCCFB5F1D}"/>
              </a:ext>
            </a:extLst>
          </p:cNvPr>
          <p:cNvGrpSpPr/>
          <p:nvPr/>
        </p:nvGrpSpPr>
        <p:grpSpPr>
          <a:xfrm>
            <a:off x="6504742" y="3250636"/>
            <a:ext cx="3084120" cy="2301120"/>
            <a:chOff x="6504742" y="3250636"/>
            <a:chExt cx="3084120" cy="2301120"/>
          </a:xfrm>
        </p:grpSpPr>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A579B151-4EFF-CE25-929A-0158B4B32E0A}"/>
                    </a:ext>
                  </a:extLst>
                </p14:cNvPr>
                <p14:cNvContentPartPr/>
                <p14:nvPr/>
              </p14:nvContentPartPr>
              <p14:xfrm>
                <a:off x="6504742" y="4283116"/>
                <a:ext cx="149760" cy="218520"/>
              </p14:xfrm>
            </p:contentPart>
          </mc:Choice>
          <mc:Fallback>
            <p:pic>
              <p:nvPicPr>
                <p:cNvPr id="38" name="Freihand 37">
                  <a:extLst>
                    <a:ext uri="{FF2B5EF4-FFF2-40B4-BE49-F238E27FC236}">
                      <a16:creationId xmlns:a16="http://schemas.microsoft.com/office/drawing/2014/main" id="{A579B151-4EFF-CE25-929A-0158B4B32E0A}"/>
                    </a:ext>
                  </a:extLst>
                </p:cNvPr>
                <p:cNvPicPr/>
                <p:nvPr/>
              </p:nvPicPr>
              <p:blipFill>
                <a:blip r:embed="rId60"/>
                <a:stretch>
                  <a:fillRect/>
                </a:stretch>
              </p:blipFill>
              <p:spPr>
                <a:xfrm>
                  <a:off x="6495742" y="4274116"/>
                  <a:ext cx="1674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AD45F913-5A07-11C2-195F-7955DA306CF1}"/>
                    </a:ext>
                  </a:extLst>
                </p14:cNvPr>
                <p14:cNvContentPartPr/>
                <p14:nvPr/>
              </p14:nvContentPartPr>
              <p14:xfrm>
                <a:off x="6694102" y="4242436"/>
                <a:ext cx="149760" cy="202680"/>
              </p14:xfrm>
            </p:contentPart>
          </mc:Choice>
          <mc:Fallback>
            <p:pic>
              <p:nvPicPr>
                <p:cNvPr id="39" name="Freihand 38">
                  <a:extLst>
                    <a:ext uri="{FF2B5EF4-FFF2-40B4-BE49-F238E27FC236}">
                      <a16:creationId xmlns:a16="http://schemas.microsoft.com/office/drawing/2014/main" id="{AD45F913-5A07-11C2-195F-7955DA306CF1}"/>
                    </a:ext>
                  </a:extLst>
                </p:cNvPr>
                <p:cNvPicPr/>
                <p:nvPr/>
              </p:nvPicPr>
              <p:blipFill>
                <a:blip r:embed="rId62"/>
                <a:stretch>
                  <a:fillRect/>
                </a:stretch>
              </p:blipFill>
              <p:spPr>
                <a:xfrm>
                  <a:off x="6685462" y="4233796"/>
                  <a:ext cx="1674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412EF07D-D6A8-622A-5F65-4258E8FF9EE0}"/>
                    </a:ext>
                  </a:extLst>
                </p14:cNvPr>
                <p14:cNvContentPartPr/>
                <p14:nvPr/>
              </p14:nvContentPartPr>
              <p14:xfrm>
                <a:off x="6782302" y="4114276"/>
                <a:ext cx="125640" cy="277200"/>
              </p14:xfrm>
            </p:contentPart>
          </mc:Choice>
          <mc:Fallback>
            <p:pic>
              <p:nvPicPr>
                <p:cNvPr id="40" name="Freihand 39">
                  <a:extLst>
                    <a:ext uri="{FF2B5EF4-FFF2-40B4-BE49-F238E27FC236}">
                      <a16:creationId xmlns:a16="http://schemas.microsoft.com/office/drawing/2014/main" id="{412EF07D-D6A8-622A-5F65-4258E8FF9EE0}"/>
                    </a:ext>
                  </a:extLst>
                </p:cNvPr>
                <p:cNvPicPr/>
                <p:nvPr/>
              </p:nvPicPr>
              <p:blipFill>
                <a:blip r:embed="rId64"/>
                <a:stretch>
                  <a:fillRect/>
                </a:stretch>
              </p:blipFill>
              <p:spPr>
                <a:xfrm>
                  <a:off x="6773302" y="4105276"/>
                  <a:ext cx="1432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7407454A-2B50-47F1-F332-388A8FAF6980}"/>
                    </a:ext>
                  </a:extLst>
                </p14:cNvPr>
                <p14:cNvContentPartPr/>
                <p14:nvPr/>
              </p14:nvContentPartPr>
              <p14:xfrm>
                <a:off x="6973822" y="4068556"/>
                <a:ext cx="548640" cy="246960"/>
              </p14:xfrm>
            </p:contentPart>
          </mc:Choice>
          <mc:Fallback>
            <p:pic>
              <p:nvPicPr>
                <p:cNvPr id="41" name="Freihand 40">
                  <a:extLst>
                    <a:ext uri="{FF2B5EF4-FFF2-40B4-BE49-F238E27FC236}">
                      <a16:creationId xmlns:a16="http://schemas.microsoft.com/office/drawing/2014/main" id="{7407454A-2B50-47F1-F332-388A8FAF6980}"/>
                    </a:ext>
                  </a:extLst>
                </p:cNvPr>
                <p:cNvPicPr/>
                <p:nvPr/>
              </p:nvPicPr>
              <p:blipFill>
                <a:blip r:embed="rId66"/>
                <a:stretch>
                  <a:fillRect/>
                </a:stretch>
              </p:blipFill>
              <p:spPr>
                <a:xfrm>
                  <a:off x="6964822" y="4059556"/>
                  <a:ext cx="5662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DABDBE9F-CE11-5492-4FEE-CF69BCAD7388}"/>
                    </a:ext>
                  </a:extLst>
                </p14:cNvPr>
                <p14:cNvContentPartPr/>
                <p14:nvPr/>
              </p14:nvContentPartPr>
              <p14:xfrm>
                <a:off x="7408702" y="3857956"/>
                <a:ext cx="480960" cy="356040"/>
              </p14:xfrm>
            </p:contentPart>
          </mc:Choice>
          <mc:Fallback>
            <p:pic>
              <p:nvPicPr>
                <p:cNvPr id="42" name="Freihand 41">
                  <a:extLst>
                    <a:ext uri="{FF2B5EF4-FFF2-40B4-BE49-F238E27FC236}">
                      <a16:creationId xmlns:a16="http://schemas.microsoft.com/office/drawing/2014/main" id="{DABDBE9F-CE11-5492-4FEE-CF69BCAD7388}"/>
                    </a:ext>
                  </a:extLst>
                </p:cNvPr>
                <p:cNvPicPr/>
                <p:nvPr/>
              </p:nvPicPr>
              <p:blipFill>
                <a:blip r:embed="rId68"/>
                <a:stretch>
                  <a:fillRect/>
                </a:stretch>
              </p:blipFill>
              <p:spPr>
                <a:xfrm>
                  <a:off x="7400062" y="3849316"/>
                  <a:ext cx="49860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437D8A45-B35A-F23F-AA75-451CBEFA33C8}"/>
                    </a:ext>
                  </a:extLst>
                </p14:cNvPr>
                <p14:cNvContentPartPr/>
                <p14:nvPr/>
              </p14:nvContentPartPr>
              <p14:xfrm>
                <a:off x="7314742" y="3733396"/>
                <a:ext cx="18360" cy="23400"/>
              </p14:xfrm>
            </p:contentPart>
          </mc:Choice>
          <mc:Fallback>
            <p:pic>
              <p:nvPicPr>
                <p:cNvPr id="43" name="Freihand 42">
                  <a:extLst>
                    <a:ext uri="{FF2B5EF4-FFF2-40B4-BE49-F238E27FC236}">
                      <a16:creationId xmlns:a16="http://schemas.microsoft.com/office/drawing/2014/main" id="{437D8A45-B35A-F23F-AA75-451CBEFA33C8}"/>
                    </a:ext>
                  </a:extLst>
                </p:cNvPr>
                <p:cNvPicPr/>
                <p:nvPr/>
              </p:nvPicPr>
              <p:blipFill>
                <a:blip r:embed="rId70"/>
                <a:stretch>
                  <a:fillRect/>
                </a:stretch>
              </p:blipFill>
              <p:spPr>
                <a:xfrm>
                  <a:off x="7305742" y="3724756"/>
                  <a:ext cx="36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6F699277-4FE2-A8FD-9A75-E834D2A26661}"/>
                    </a:ext>
                  </a:extLst>
                </p14:cNvPr>
                <p14:cNvContentPartPr/>
                <p14:nvPr/>
              </p14:nvContentPartPr>
              <p14:xfrm>
                <a:off x="7163182" y="4418476"/>
                <a:ext cx="379080" cy="267480"/>
              </p14:xfrm>
            </p:contentPart>
          </mc:Choice>
          <mc:Fallback>
            <p:pic>
              <p:nvPicPr>
                <p:cNvPr id="44" name="Freihand 43">
                  <a:extLst>
                    <a:ext uri="{FF2B5EF4-FFF2-40B4-BE49-F238E27FC236}">
                      <a16:creationId xmlns:a16="http://schemas.microsoft.com/office/drawing/2014/main" id="{6F699277-4FE2-A8FD-9A75-E834D2A26661}"/>
                    </a:ext>
                  </a:extLst>
                </p:cNvPr>
                <p:cNvPicPr/>
                <p:nvPr/>
              </p:nvPicPr>
              <p:blipFill>
                <a:blip r:embed="rId72"/>
                <a:stretch>
                  <a:fillRect/>
                </a:stretch>
              </p:blipFill>
              <p:spPr>
                <a:xfrm>
                  <a:off x="7154542" y="4409836"/>
                  <a:ext cx="3967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9127EA6A-6C59-8923-51D4-0EFF27A4493C}"/>
                    </a:ext>
                  </a:extLst>
                </p14:cNvPr>
                <p14:cNvContentPartPr/>
                <p14:nvPr/>
              </p14:nvContentPartPr>
              <p14:xfrm>
                <a:off x="7567462" y="4251796"/>
                <a:ext cx="327600" cy="268560"/>
              </p14:xfrm>
            </p:contentPart>
          </mc:Choice>
          <mc:Fallback>
            <p:pic>
              <p:nvPicPr>
                <p:cNvPr id="45" name="Freihand 44">
                  <a:extLst>
                    <a:ext uri="{FF2B5EF4-FFF2-40B4-BE49-F238E27FC236}">
                      <a16:creationId xmlns:a16="http://schemas.microsoft.com/office/drawing/2014/main" id="{9127EA6A-6C59-8923-51D4-0EFF27A4493C}"/>
                    </a:ext>
                  </a:extLst>
                </p:cNvPr>
                <p:cNvPicPr/>
                <p:nvPr/>
              </p:nvPicPr>
              <p:blipFill>
                <a:blip r:embed="rId74"/>
                <a:stretch>
                  <a:fillRect/>
                </a:stretch>
              </p:blipFill>
              <p:spPr>
                <a:xfrm>
                  <a:off x="7558462" y="4243156"/>
                  <a:ext cx="34524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5997DC68-C530-7BAA-E20A-8D9F77D9B3F4}"/>
                    </a:ext>
                  </a:extLst>
                </p14:cNvPr>
                <p14:cNvContentPartPr/>
                <p14:nvPr/>
              </p14:nvContentPartPr>
              <p14:xfrm>
                <a:off x="7898662" y="4056676"/>
                <a:ext cx="196560" cy="290520"/>
              </p14:xfrm>
            </p:contentPart>
          </mc:Choice>
          <mc:Fallback>
            <p:pic>
              <p:nvPicPr>
                <p:cNvPr id="46" name="Freihand 45">
                  <a:extLst>
                    <a:ext uri="{FF2B5EF4-FFF2-40B4-BE49-F238E27FC236}">
                      <a16:creationId xmlns:a16="http://schemas.microsoft.com/office/drawing/2014/main" id="{5997DC68-C530-7BAA-E20A-8D9F77D9B3F4}"/>
                    </a:ext>
                  </a:extLst>
                </p:cNvPr>
                <p:cNvPicPr/>
                <p:nvPr/>
              </p:nvPicPr>
              <p:blipFill>
                <a:blip r:embed="rId76"/>
                <a:stretch>
                  <a:fillRect/>
                </a:stretch>
              </p:blipFill>
              <p:spPr>
                <a:xfrm>
                  <a:off x="7889662" y="4048036"/>
                  <a:ext cx="2142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D48CAB26-D33F-8190-0B5D-9205C0BE4E19}"/>
                    </a:ext>
                  </a:extLst>
                </p14:cNvPr>
                <p14:cNvContentPartPr/>
                <p14:nvPr/>
              </p14:nvContentPartPr>
              <p14:xfrm>
                <a:off x="8080102" y="4103116"/>
                <a:ext cx="195840" cy="155520"/>
              </p14:xfrm>
            </p:contentPart>
          </mc:Choice>
          <mc:Fallback>
            <p:pic>
              <p:nvPicPr>
                <p:cNvPr id="47" name="Freihand 46">
                  <a:extLst>
                    <a:ext uri="{FF2B5EF4-FFF2-40B4-BE49-F238E27FC236}">
                      <a16:creationId xmlns:a16="http://schemas.microsoft.com/office/drawing/2014/main" id="{D48CAB26-D33F-8190-0B5D-9205C0BE4E19}"/>
                    </a:ext>
                  </a:extLst>
                </p:cNvPr>
                <p:cNvPicPr/>
                <p:nvPr/>
              </p:nvPicPr>
              <p:blipFill>
                <a:blip r:embed="rId78"/>
                <a:stretch>
                  <a:fillRect/>
                </a:stretch>
              </p:blipFill>
              <p:spPr>
                <a:xfrm>
                  <a:off x="8071462" y="4094476"/>
                  <a:ext cx="2134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25A4056F-05CB-D897-6067-5AE27E2B2B7F}"/>
                    </a:ext>
                  </a:extLst>
                </p14:cNvPr>
                <p14:cNvContentPartPr/>
                <p14:nvPr/>
              </p14:nvContentPartPr>
              <p14:xfrm>
                <a:off x="7135462" y="4177996"/>
                <a:ext cx="1339560" cy="839880"/>
              </p14:xfrm>
            </p:contentPart>
          </mc:Choice>
          <mc:Fallback>
            <p:pic>
              <p:nvPicPr>
                <p:cNvPr id="48" name="Freihand 47">
                  <a:extLst>
                    <a:ext uri="{FF2B5EF4-FFF2-40B4-BE49-F238E27FC236}">
                      <a16:creationId xmlns:a16="http://schemas.microsoft.com/office/drawing/2014/main" id="{25A4056F-05CB-D897-6067-5AE27E2B2B7F}"/>
                    </a:ext>
                  </a:extLst>
                </p:cNvPr>
                <p:cNvPicPr/>
                <p:nvPr/>
              </p:nvPicPr>
              <p:blipFill>
                <a:blip r:embed="rId80"/>
                <a:stretch>
                  <a:fillRect/>
                </a:stretch>
              </p:blipFill>
              <p:spPr>
                <a:xfrm>
                  <a:off x="7126462" y="4168996"/>
                  <a:ext cx="1357200" cy="857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5E186B17-42ED-B810-469C-7247ECF03883}"/>
                    </a:ext>
                  </a:extLst>
                </p14:cNvPr>
                <p14:cNvContentPartPr/>
                <p14:nvPr/>
              </p14:nvContentPartPr>
              <p14:xfrm>
                <a:off x="7499782" y="3250636"/>
                <a:ext cx="2089080" cy="2187720"/>
              </p14:xfrm>
            </p:contentPart>
          </mc:Choice>
          <mc:Fallback>
            <p:pic>
              <p:nvPicPr>
                <p:cNvPr id="51" name="Freihand 50">
                  <a:extLst>
                    <a:ext uri="{FF2B5EF4-FFF2-40B4-BE49-F238E27FC236}">
                      <a16:creationId xmlns:a16="http://schemas.microsoft.com/office/drawing/2014/main" id="{5E186B17-42ED-B810-469C-7247ECF03883}"/>
                    </a:ext>
                  </a:extLst>
                </p:cNvPr>
                <p:cNvPicPr/>
                <p:nvPr/>
              </p:nvPicPr>
              <p:blipFill>
                <a:blip r:embed="rId82"/>
                <a:stretch>
                  <a:fillRect/>
                </a:stretch>
              </p:blipFill>
              <p:spPr>
                <a:xfrm>
                  <a:off x="7491142" y="3241636"/>
                  <a:ext cx="2106720" cy="2205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6FA67C9F-A399-B219-E226-BD2883012558}"/>
                    </a:ext>
                  </a:extLst>
                </p14:cNvPr>
                <p14:cNvContentPartPr/>
                <p14:nvPr/>
              </p14:nvContentPartPr>
              <p14:xfrm>
                <a:off x="7369102" y="5234956"/>
                <a:ext cx="212040" cy="316800"/>
              </p14:xfrm>
            </p:contentPart>
          </mc:Choice>
          <mc:Fallback>
            <p:pic>
              <p:nvPicPr>
                <p:cNvPr id="53" name="Freihand 52">
                  <a:extLst>
                    <a:ext uri="{FF2B5EF4-FFF2-40B4-BE49-F238E27FC236}">
                      <a16:creationId xmlns:a16="http://schemas.microsoft.com/office/drawing/2014/main" id="{6FA67C9F-A399-B219-E226-BD2883012558}"/>
                    </a:ext>
                  </a:extLst>
                </p:cNvPr>
                <p:cNvPicPr/>
                <p:nvPr/>
              </p:nvPicPr>
              <p:blipFill>
                <a:blip r:embed="rId84"/>
                <a:stretch>
                  <a:fillRect/>
                </a:stretch>
              </p:blipFill>
              <p:spPr>
                <a:xfrm>
                  <a:off x="7360462" y="5226316"/>
                  <a:ext cx="229680" cy="334440"/>
                </a:xfrm>
                <a:prstGeom prst="rect">
                  <a:avLst/>
                </a:prstGeom>
              </p:spPr>
            </p:pic>
          </mc:Fallback>
        </mc:AlternateContent>
      </p:grpSp>
      <p:grpSp>
        <p:nvGrpSpPr>
          <p:cNvPr id="68" name="Gruppieren 67">
            <a:extLst>
              <a:ext uri="{FF2B5EF4-FFF2-40B4-BE49-F238E27FC236}">
                <a16:creationId xmlns:a16="http://schemas.microsoft.com/office/drawing/2014/main" id="{3C69955C-00F2-9D6F-F910-38336980A968}"/>
              </a:ext>
            </a:extLst>
          </p:cNvPr>
          <p:cNvGrpSpPr/>
          <p:nvPr/>
        </p:nvGrpSpPr>
        <p:grpSpPr>
          <a:xfrm>
            <a:off x="9687502" y="2005396"/>
            <a:ext cx="1327680" cy="1287360"/>
            <a:chOff x="9687502" y="2005396"/>
            <a:chExt cx="1327680" cy="1287360"/>
          </a:xfrm>
        </p:grpSpPr>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F571C09F-00E8-9CD5-093F-0947162033C6}"/>
                    </a:ext>
                  </a:extLst>
                </p14:cNvPr>
                <p14:cNvContentPartPr/>
                <p14:nvPr/>
              </p14:nvContentPartPr>
              <p14:xfrm>
                <a:off x="9687502" y="2919436"/>
                <a:ext cx="214920" cy="262080"/>
              </p14:xfrm>
            </p:contentPart>
          </mc:Choice>
          <mc:Fallback>
            <p:pic>
              <p:nvPicPr>
                <p:cNvPr id="55" name="Freihand 54">
                  <a:extLst>
                    <a:ext uri="{FF2B5EF4-FFF2-40B4-BE49-F238E27FC236}">
                      <a16:creationId xmlns:a16="http://schemas.microsoft.com/office/drawing/2014/main" id="{F571C09F-00E8-9CD5-093F-0947162033C6}"/>
                    </a:ext>
                  </a:extLst>
                </p:cNvPr>
                <p:cNvPicPr/>
                <p:nvPr/>
              </p:nvPicPr>
              <p:blipFill>
                <a:blip r:embed="rId86"/>
                <a:stretch>
                  <a:fillRect/>
                </a:stretch>
              </p:blipFill>
              <p:spPr>
                <a:xfrm>
                  <a:off x="9678502" y="2910436"/>
                  <a:ext cx="2325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3D334BBD-8D39-51B4-C246-99F51D3B938E}"/>
                    </a:ext>
                  </a:extLst>
                </p14:cNvPr>
                <p14:cNvContentPartPr/>
                <p14:nvPr/>
              </p14:nvContentPartPr>
              <p14:xfrm>
                <a:off x="9884062" y="2891356"/>
                <a:ext cx="221400" cy="196560"/>
              </p14:xfrm>
            </p:contentPart>
          </mc:Choice>
          <mc:Fallback>
            <p:pic>
              <p:nvPicPr>
                <p:cNvPr id="56" name="Freihand 55">
                  <a:extLst>
                    <a:ext uri="{FF2B5EF4-FFF2-40B4-BE49-F238E27FC236}">
                      <a16:creationId xmlns:a16="http://schemas.microsoft.com/office/drawing/2014/main" id="{3D334BBD-8D39-51B4-C246-99F51D3B938E}"/>
                    </a:ext>
                  </a:extLst>
                </p:cNvPr>
                <p:cNvPicPr/>
                <p:nvPr/>
              </p:nvPicPr>
              <p:blipFill>
                <a:blip r:embed="rId88"/>
                <a:stretch>
                  <a:fillRect/>
                </a:stretch>
              </p:blipFill>
              <p:spPr>
                <a:xfrm>
                  <a:off x="9875062" y="2882716"/>
                  <a:ext cx="2390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1984FEF6-514C-1EE5-0FDA-63FA4CE9660F}"/>
                    </a:ext>
                  </a:extLst>
                </p14:cNvPr>
                <p14:cNvContentPartPr/>
                <p14:nvPr/>
              </p14:nvContentPartPr>
              <p14:xfrm>
                <a:off x="10086742" y="2799196"/>
                <a:ext cx="198000" cy="232560"/>
              </p14:xfrm>
            </p:contentPart>
          </mc:Choice>
          <mc:Fallback>
            <p:pic>
              <p:nvPicPr>
                <p:cNvPr id="57" name="Freihand 56">
                  <a:extLst>
                    <a:ext uri="{FF2B5EF4-FFF2-40B4-BE49-F238E27FC236}">
                      <a16:creationId xmlns:a16="http://schemas.microsoft.com/office/drawing/2014/main" id="{1984FEF6-514C-1EE5-0FDA-63FA4CE9660F}"/>
                    </a:ext>
                  </a:extLst>
                </p:cNvPr>
                <p:cNvPicPr/>
                <p:nvPr/>
              </p:nvPicPr>
              <p:blipFill>
                <a:blip r:embed="rId90"/>
                <a:stretch>
                  <a:fillRect/>
                </a:stretch>
              </p:blipFill>
              <p:spPr>
                <a:xfrm>
                  <a:off x="10077742" y="2790196"/>
                  <a:ext cx="2156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B311CCA3-0616-512A-D9E1-899B5D76208A}"/>
                    </a:ext>
                  </a:extLst>
                </p14:cNvPr>
                <p14:cNvContentPartPr/>
                <p14:nvPr/>
              </p14:nvContentPartPr>
              <p14:xfrm>
                <a:off x="10311022" y="2816476"/>
                <a:ext cx="153720" cy="137520"/>
              </p14:xfrm>
            </p:contentPart>
          </mc:Choice>
          <mc:Fallback>
            <p:pic>
              <p:nvPicPr>
                <p:cNvPr id="58" name="Freihand 57">
                  <a:extLst>
                    <a:ext uri="{FF2B5EF4-FFF2-40B4-BE49-F238E27FC236}">
                      <a16:creationId xmlns:a16="http://schemas.microsoft.com/office/drawing/2014/main" id="{B311CCA3-0616-512A-D9E1-899B5D76208A}"/>
                    </a:ext>
                  </a:extLst>
                </p:cNvPr>
                <p:cNvPicPr/>
                <p:nvPr/>
              </p:nvPicPr>
              <p:blipFill>
                <a:blip r:embed="rId92"/>
                <a:stretch>
                  <a:fillRect/>
                </a:stretch>
              </p:blipFill>
              <p:spPr>
                <a:xfrm>
                  <a:off x="10302382" y="2807836"/>
                  <a:ext cx="171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6DF59981-EE78-FC14-3CDD-BC31F3BE45D0}"/>
                    </a:ext>
                  </a:extLst>
                </p14:cNvPr>
                <p14:cNvContentPartPr/>
                <p14:nvPr/>
              </p14:nvContentPartPr>
              <p14:xfrm>
                <a:off x="10453942" y="2753836"/>
                <a:ext cx="154080" cy="259920"/>
              </p14:xfrm>
            </p:contentPart>
          </mc:Choice>
          <mc:Fallback>
            <p:pic>
              <p:nvPicPr>
                <p:cNvPr id="59" name="Freihand 58">
                  <a:extLst>
                    <a:ext uri="{FF2B5EF4-FFF2-40B4-BE49-F238E27FC236}">
                      <a16:creationId xmlns:a16="http://schemas.microsoft.com/office/drawing/2014/main" id="{6DF59981-EE78-FC14-3CDD-BC31F3BE45D0}"/>
                    </a:ext>
                  </a:extLst>
                </p:cNvPr>
                <p:cNvPicPr/>
                <p:nvPr/>
              </p:nvPicPr>
              <p:blipFill>
                <a:blip r:embed="rId94"/>
                <a:stretch>
                  <a:fillRect/>
                </a:stretch>
              </p:blipFill>
              <p:spPr>
                <a:xfrm>
                  <a:off x="10444942" y="2744836"/>
                  <a:ext cx="1717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13177815-FDB9-C423-A3FC-E9400981A27C}"/>
                    </a:ext>
                  </a:extLst>
                </p14:cNvPr>
                <p14:cNvContentPartPr/>
                <p14:nvPr/>
              </p14:nvContentPartPr>
              <p14:xfrm>
                <a:off x="10402822" y="2764276"/>
                <a:ext cx="83880" cy="137880"/>
              </p14:xfrm>
            </p:contentPart>
          </mc:Choice>
          <mc:Fallback>
            <p:pic>
              <p:nvPicPr>
                <p:cNvPr id="60" name="Freihand 59">
                  <a:extLst>
                    <a:ext uri="{FF2B5EF4-FFF2-40B4-BE49-F238E27FC236}">
                      <a16:creationId xmlns:a16="http://schemas.microsoft.com/office/drawing/2014/main" id="{13177815-FDB9-C423-A3FC-E9400981A27C}"/>
                    </a:ext>
                  </a:extLst>
                </p:cNvPr>
                <p:cNvPicPr/>
                <p:nvPr/>
              </p:nvPicPr>
              <p:blipFill>
                <a:blip r:embed="rId96"/>
                <a:stretch>
                  <a:fillRect/>
                </a:stretch>
              </p:blipFill>
              <p:spPr>
                <a:xfrm>
                  <a:off x="10394182" y="2755636"/>
                  <a:ext cx="1015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2F281284-1553-69C3-B60F-450E64EC4149}"/>
                    </a:ext>
                  </a:extLst>
                </p14:cNvPr>
                <p14:cNvContentPartPr/>
                <p14:nvPr/>
              </p14:nvContentPartPr>
              <p14:xfrm>
                <a:off x="10588222" y="2666716"/>
                <a:ext cx="133920" cy="116640"/>
              </p14:xfrm>
            </p:contentPart>
          </mc:Choice>
          <mc:Fallback>
            <p:pic>
              <p:nvPicPr>
                <p:cNvPr id="61" name="Freihand 60">
                  <a:extLst>
                    <a:ext uri="{FF2B5EF4-FFF2-40B4-BE49-F238E27FC236}">
                      <a16:creationId xmlns:a16="http://schemas.microsoft.com/office/drawing/2014/main" id="{2F281284-1553-69C3-B60F-450E64EC4149}"/>
                    </a:ext>
                  </a:extLst>
                </p:cNvPr>
                <p:cNvPicPr/>
                <p:nvPr/>
              </p:nvPicPr>
              <p:blipFill>
                <a:blip r:embed="rId98"/>
                <a:stretch>
                  <a:fillRect/>
                </a:stretch>
              </p:blipFill>
              <p:spPr>
                <a:xfrm>
                  <a:off x="10579582" y="2658076"/>
                  <a:ext cx="151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83C98201-5653-228E-6C41-4EB56A5D52B1}"/>
                    </a:ext>
                  </a:extLst>
                </p14:cNvPr>
                <p14:cNvContentPartPr/>
                <p14:nvPr/>
              </p14:nvContentPartPr>
              <p14:xfrm>
                <a:off x="9831142" y="2730436"/>
                <a:ext cx="1066680" cy="562320"/>
              </p14:xfrm>
            </p:contentPart>
          </mc:Choice>
          <mc:Fallback>
            <p:pic>
              <p:nvPicPr>
                <p:cNvPr id="62" name="Freihand 61">
                  <a:extLst>
                    <a:ext uri="{FF2B5EF4-FFF2-40B4-BE49-F238E27FC236}">
                      <a16:creationId xmlns:a16="http://schemas.microsoft.com/office/drawing/2014/main" id="{83C98201-5653-228E-6C41-4EB56A5D52B1}"/>
                    </a:ext>
                  </a:extLst>
                </p:cNvPr>
                <p:cNvPicPr/>
                <p:nvPr/>
              </p:nvPicPr>
              <p:blipFill>
                <a:blip r:embed="rId100"/>
                <a:stretch>
                  <a:fillRect/>
                </a:stretch>
              </p:blipFill>
              <p:spPr>
                <a:xfrm>
                  <a:off x="9822502" y="2721436"/>
                  <a:ext cx="108432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81CC2CDF-7106-507C-15E2-450E5BED385B}"/>
                    </a:ext>
                  </a:extLst>
                </p14:cNvPr>
                <p14:cNvContentPartPr/>
                <p14:nvPr/>
              </p14:nvContentPartPr>
              <p14:xfrm>
                <a:off x="10232542" y="2414356"/>
                <a:ext cx="184680" cy="185760"/>
              </p14:xfrm>
            </p:contentPart>
          </mc:Choice>
          <mc:Fallback>
            <p:pic>
              <p:nvPicPr>
                <p:cNvPr id="63" name="Freihand 62">
                  <a:extLst>
                    <a:ext uri="{FF2B5EF4-FFF2-40B4-BE49-F238E27FC236}">
                      <a16:creationId xmlns:a16="http://schemas.microsoft.com/office/drawing/2014/main" id="{81CC2CDF-7106-507C-15E2-450E5BED385B}"/>
                    </a:ext>
                  </a:extLst>
                </p:cNvPr>
                <p:cNvPicPr/>
                <p:nvPr/>
              </p:nvPicPr>
              <p:blipFill>
                <a:blip r:embed="rId102"/>
                <a:stretch>
                  <a:fillRect/>
                </a:stretch>
              </p:blipFill>
              <p:spPr>
                <a:xfrm>
                  <a:off x="10223542" y="2405356"/>
                  <a:ext cx="202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A425F6AF-DB28-B7DE-D772-48C62351FE01}"/>
                    </a:ext>
                  </a:extLst>
                </p14:cNvPr>
                <p14:cNvContentPartPr/>
                <p14:nvPr/>
              </p14:nvContentPartPr>
              <p14:xfrm>
                <a:off x="10483462" y="2332276"/>
                <a:ext cx="101160" cy="199440"/>
              </p14:xfrm>
            </p:contentPart>
          </mc:Choice>
          <mc:Fallback>
            <p:pic>
              <p:nvPicPr>
                <p:cNvPr id="64" name="Freihand 63">
                  <a:extLst>
                    <a:ext uri="{FF2B5EF4-FFF2-40B4-BE49-F238E27FC236}">
                      <a16:creationId xmlns:a16="http://schemas.microsoft.com/office/drawing/2014/main" id="{A425F6AF-DB28-B7DE-D772-48C62351FE01}"/>
                    </a:ext>
                  </a:extLst>
                </p:cNvPr>
                <p:cNvPicPr/>
                <p:nvPr/>
              </p:nvPicPr>
              <p:blipFill>
                <a:blip r:embed="rId104"/>
                <a:stretch>
                  <a:fillRect/>
                </a:stretch>
              </p:blipFill>
              <p:spPr>
                <a:xfrm>
                  <a:off x="10474822" y="2323276"/>
                  <a:ext cx="1188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A5FDDE51-084D-646C-F519-731AC9877ADC}"/>
                    </a:ext>
                  </a:extLst>
                </p14:cNvPr>
                <p14:cNvContentPartPr/>
                <p14:nvPr/>
              </p14:nvContentPartPr>
              <p14:xfrm>
                <a:off x="10634302" y="2306356"/>
                <a:ext cx="51480" cy="114480"/>
              </p14:xfrm>
            </p:contentPart>
          </mc:Choice>
          <mc:Fallback>
            <p:pic>
              <p:nvPicPr>
                <p:cNvPr id="65" name="Freihand 64">
                  <a:extLst>
                    <a:ext uri="{FF2B5EF4-FFF2-40B4-BE49-F238E27FC236}">
                      <a16:creationId xmlns:a16="http://schemas.microsoft.com/office/drawing/2014/main" id="{A5FDDE51-084D-646C-F519-731AC9877ADC}"/>
                    </a:ext>
                  </a:extLst>
                </p:cNvPr>
                <p:cNvPicPr/>
                <p:nvPr/>
              </p:nvPicPr>
              <p:blipFill>
                <a:blip r:embed="rId106"/>
                <a:stretch>
                  <a:fillRect/>
                </a:stretch>
              </p:blipFill>
              <p:spPr>
                <a:xfrm>
                  <a:off x="10625662" y="2297356"/>
                  <a:ext cx="69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09926232-9D6A-6521-0C0A-E17291D3FFD8}"/>
                    </a:ext>
                  </a:extLst>
                </p14:cNvPr>
                <p14:cNvContentPartPr/>
                <p14:nvPr/>
              </p14:nvContentPartPr>
              <p14:xfrm>
                <a:off x="10667422" y="2151196"/>
                <a:ext cx="151200" cy="218520"/>
              </p14:xfrm>
            </p:contentPart>
          </mc:Choice>
          <mc:Fallback>
            <p:pic>
              <p:nvPicPr>
                <p:cNvPr id="66" name="Freihand 65">
                  <a:extLst>
                    <a:ext uri="{FF2B5EF4-FFF2-40B4-BE49-F238E27FC236}">
                      <a16:creationId xmlns:a16="http://schemas.microsoft.com/office/drawing/2014/main" id="{09926232-9D6A-6521-0C0A-E17291D3FFD8}"/>
                    </a:ext>
                  </a:extLst>
                </p:cNvPr>
                <p:cNvPicPr/>
                <p:nvPr/>
              </p:nvPicPr>
              <p:blipFill>
                <a:blip r:embed="rId108"/>
                <a:stretch>
                  <a:fillRect/>
                </a:stretch>
              </p:blipFill>
              <p:spPr>
                <a:xfrm>
                  <a:off x="10658782" y="2142196"/>
                  <a:ext cx="1688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289C4DC1-4A99-714F-13F7-9D5A3953F683}"/>
                    </a:ext>
                  </a:extLst>
                </p14:cNvPr>
                <p14:cNvContentPartPr/>
                <p14:nvPr/>
              </p14:nvContentPartPr>
              <p14:xfrm>
                <a:off x="10028782" y="2005396"/>
                <a:ext cx="986400" cy="749880"/>
              </p14:xfrm>
            </p:contentPart>
          </mc:Choice>
          <mc:Fallback>
            <p:pic>
              <p:nvPicPr>
                <p:cNvPr id="67" name="Freihand 66">
                  <a:extLst>
                    <a:ext uri="{FF2B5EF4-FFF2-40B4-BE49-F238E27FC236}">
                      <a16:creationId xmlns:a16="http://schemas.microsoft.com/office/drawing/2014/main" id="{289C4DC1-4A99-714F-13F7-9D5A3953F683}"/>
                    </a:ext>
                  </a:extLst>
                </p:cNvPr>
                <p:cNvPicPr/>
                <p:nvPr/>
              </p:nvPicPr>
              <p:blipFill>
                <a:blip r:embed="rId110"/>
                <a:stretch>
                  <a:fillRect/>
                </a:stretch>
              </p:blipFill>
              <p:spPr>
                <a:xfrm>
                  <a:off x="10020142" y="1996396"/>
                  <a:ext cx="1004040" cy="767520"/>
                </a:xfrm>
                <a:prstGeom prst="rect">
                  <a:avLst/>
                </a:prstGeom>
              </p:spPr>
            </p:pic>
          </mc:Fallback>
        </mc:AlternateContent>
      </p:grpSp>
    </p:spTree>
    <p:extLst>
      <p:ext uri="{BB962C8B-B14F-4D97-AF65-F5344CB8AC3E}">
        <p14:creationId xmlns:p14="http://schemas.microsoft.com/office/powerpoint/2010/main" val="4169838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pic>
        <p:nvPicPr>
          <p:cNvPr id="6" name="Grafik 5">
            <a:extLst>
              <a:ext uri="{FF2B5EF4-FFF2-40B4-BE49-F238E27FC236}">
                <a16:creationId xmlns:a16="http://schemas.microsoft.com/office/drawing/2014/main" id="{6319888F-BBA7-4396-9EA9-C4A15EECCC78}"/>
              </a:ext>
            </a:extLst>
          </p:cNvPr>
          <p:cNvPicPr>
            <a:picLocks noChangeAspect="1"/>
          </p:cNvPicPr>
          <p:nvPr/>
        </p:nvPicPr>
        <p:blipFill>
          <a:blip r:embed="rId2"/>
          <a:stretch>
            <a:fillRect/>
          </a:stretch>
        </p:blipFill>
        <p:spPr>
          <a:xfrm>
            <a:off x="622636" y="591074"/>
            <a:ext cx="6108721" cy="5492972"/>
          </a:xfrm>
          <a:prstGeom prst="rect">
            <a:avLst/>
          </a:prstGeom>
        </p:spPr>
      </p:pic>
      <p:sp>
        <p:nvSpPr>
          <p:cNvPr id="2" name="Rechteck 1">
            <a:extLst>
              <a:ext uri="{FF2B5EF4-FFF2-40B4-BE49-F238E27FC236}">
                <a16:creationId xmlns:a16="http://schemas.microsoft.com/office/drawing/2014/main" id="{C2D92B14-527A-D6B2-827C-240F1BAF11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8" name="Freihand 7">
                <a:extLst>
                  <a:ext uri="{FF2B5EF4-FFF2-40B4-BE49-F238E27FC236}">
                    <a16:creationId xmlns:a16="http://schemas.microsoft.com/office/drawing/2014/main" id="{C2DCC231-F308-AB52-F614-C4FB0E11DB9D}"/>
                  </a:ext>
                </a:extLst>
              </p14:cNvPr>
              <p14:cNvContentPartPr/>
              <p14:nvPr/>
            </p14:nvContentPartPr>
            <p14:xfrm>
              <a:off x="7353262" y="1400236"/>
              <a:ext cx="13680" cy="5040"/>
            </p14:xfrm>
          </p:contentPart>
        </mc:Choice>
        <mc:Fallback>
          <p:pic>
            <p:nvPicPr>
              <p:cNvPr id="8" name="Freihand 7">
                <a:extLst>
                  <a:ext uri="{FF2B5EF4-FFF2-40B4-BE49-F238E27FC236}">
                    <a16:creationId xmlns:a16="http://schemas.microsoft.com/office/drawing/2014/main" id="{C2DCC231-F308-AB52-F614-C4FB0E11DB9D}"/>
                  </a:ext>
                </a:extLst>
              </p:cNvPr>
              <p:cNvPicPr/>
              <p:nvPr/>
            </p:nvPicPr>
            <p:blipFill>
              <a:blip r:embed="rId4"/>
              <a:stretch>
                <a:fillRect/>
              </a:stretch>
            </p:blipFill>
            <p:spPr>
              <a:xfrm>
                <a:off x="7344622" y="1391596"/>
                <a:ext cx="31320" cy="22680"/>
              </a:xfrm>
              <a:prstGeom prst="rect">
                <a:avLst/>
              </a:prstGeom>
            </p:spPr>
          </p:pic>
        </mc:Fallback>
      </mc:AlternateContent>
      <p:grpSp>
        <p:nvGrpSpPr>
          <p:cNvPr id="26" name="Gruppieren 25">
            <a:extLst>
              <a:ext uri="{FF2B5EF4-FFF2-40B4-BE49-F238E27FC236}">
                <a16:creationId xmlns:a16="http://schemas.microsoft.com/office/drawing/2014/main" id="{29C9FB95-B343-930F-976A-EFCF7EDFAA7B}"/>
              </a:ext>
            </a:extLst>
          </p:cNvPr>
          <p:cNvGrpSpPr/>
          <p:nvPr/>
        </p:nvGrpSpPr>
        <p:grpSpPr>
          <a:xfrm>
            <a:off x="6893182" y="39076"/>
            <a:ext cx="3919680" cy="469440"/>
            <a:chOff x="6893182" y="39076"/>
            <a:chExt cx="3919680" cy="469440"/>
          </a:xfrm>
        </p:grpSpPr>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2B07C724-93E8-7C92-E172-3EFC9295434B}"/>
                    </a:ext>
                  </a:extLst>
                </p14:cNvPr>
                <p14:cNvContentPartPr/>
                <p14:nvPr/>
              </p14:nvContentPartPr>
              <p14:xfrm>
                <a:off x="6893182" y="227716"/>
                <a:ext cx="393480" cy="132120"/>
              </p14:xfrm>
            </p:contentPart>
          </mc:Choice>
          <mc:Fallback>
            <p:pic>
              <p:nvPicPr>
                <p:cNvPr id="9" name="Freihand 8">
                  <a:extLst>
                    <a:ext uri="{FF2B5EF4-FFF2-40B4-BE49-F238E27FC236}">
                      <a16:creationId xmlns:a16="http://schemas.microsoft.com/office/drawing/2014/main" id="{2B07C724-93E8-7C92-E172-3EFC9295434B}"/>
                    </a:ext>
                  </a:extLst>
                </p:cNvPr>
                <p:cNvPicPr/>
                <p:nvPr/>
              </p:nvPicPr>
              <p:blipFill>
                <a:blip r:embed="rId6"/>
                <a:stretch>
                  <a:fillRect/>
                </a:stretch>
              </p:blipFill>
              <p:spPr>
                <a:xfrm>
                  <a:off x="6884542" y="218716"/>
                  <a:ext cx="411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DFAC9829-F671-1A30-1C94-0E12DD1B9EEB}"/>
                    </a:ext>
                  </a:extLst>
                </p14:cNvPr>
                <p14:cNvContentPartPr/>
                <p14:nvPr/>
              </p14:nvContentPartPr>
              <p14:xfrm>
                <a:off x="7223662" y="77236"/>
                <a:ext cx="9720" cy="12240"/>
              </p14:xfrm>
            </p:contentPart>
          </mc:Choice>
          <mc:Fallback>
            <p:pic>
              <p:nvPicPr>
                <p:cNvPr id="11" name="Freihand 10">
                  <a:extLst>
                    <a:ext uri="{FF2B5EF4-FFF2-40B4-BE49-F238E27FC236}">
                      <a16:creationId xmlns:a16="http://schemas.microsoft.com/office/drawing/2014/main" id="{DFAC9829-F671-1A30-1C94-0E12DD1B9EEB}"/>
                    </a:ext>
                  </a:extLst>
                </p:cNvPr>
                <p:cNvPicPr/>
                <p:nvPr/>
              </p:nvPicPr>
              <p:blipFill>
                <a:blip r:embed="rId8"/>
                <a:stretch>
                  <a:fillRect/>
                </a:stretch>
              </p:blipFill>
              <p:spPr>
                <a:xfrm>
                  <a:off x="7215022" y="68596"/>
                  <a:ext cx="273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06B5C43F-3E01-A938-46C9-B51FB8B0F3C9}"/>
                    </a:ext>
                  </a:extLst>
                </p14:cNvPr>
                <p14:cNvContentPartPr/>
                <p14:nvPr/>
              </p14:nvContentPartPr>
              <p14:xfrm>
                <a:off x="7581502" y="82636"/>
                <a:ext cx="139320" cy="265320"/>
              </p14:xfrm>
            </p:contentPart>
          </mc:Choice>
          <mc:Fallback>
            <p:pic>
              <p:nvPicPr>
                <p:cNvPr id="12" name="Freihand 11">
                  <a:extLst>
                    <a:ext uri="{FF2B5EF4-FFF2-40B4-BE49-F238E27FC236}">
                      <a16:creationId xmlns:a16="http://schemas.microsoft.com/office/drawing/2014/main" id="{06B5C43F-3E01-A938-46C9-B51FB8B0F3C9}"/>
                    </a:ext>
                  </a:extLst>
                </p:cNvPr>
                <p:cNvPicPr/>
                <p:nvPr/>
              </p:nvPicPr>
              <p:blipFill>
                <a:blip r:embed="rId10"/>
                <a:stretch>
                  <a:fillRect/>
                </a:stretch>
              </p:blipFill>
              <p:spPr>
                <a:xfrm>
                  <a:off x="7572502" y="73636"/>
                  <a:ext cx="1569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C135976C-2009-FE79-0DA9-7C9B597DA3B5}"/>
                    </a:ext>
                  </a:extLst>
                </p14:cNvPr>
                <p14:cNvContentPartPr/>
                <p14:nvPr/>
              </p14:nvContentPartPr>
              <p14:xfrm>
                <a:off x="7571062" y="230596"/>
                <a:ext cx="163800" cy="4320"/>
              </p14:xfrm>
            </p:contentPart>
          </mc:Choice>
          <mc:Fallback>
            <p:pic>
              <p:nvPicPr>
                <p:cNvPr id="13" name="Freihand 12">
                  <a:extLst>
                    <a:ext uri="{FF2B5EF4-FFF2-40B4-BE49-F238E27FC236}">
                      <a16:creationId xmlns:a16="http://schemas.microsoft.com/office/drawing/2014/main" id="{C135976C-2009-FE79-0DA9-7C9B597DA3B5}"/>
                    </a:ext>
                  </a:extLst>
                </p:cNvPr>
                <p:cNvPicPr/>
                <p:nvPr/>
              </p:nvPicPr>
              <p:blipFill>
                <a:blip r:embed="rId12"/>
                <a:stretch>
                  <a:fillRect/>
                </a:stretch>
              </p:blipFill>
              <p:spPr>
                <a:xfrm>
                  <a:off x="7562062" y="221596"/>
                  <a:ext cx="181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326A790E-AFE3-97CD-9087-CB31AA9728A8}"/>
                    </a:ext>
                  </a:extLst>
                </p14:cNvPr>
                <p14:cNvContentPartPr/>
                <p14:nvPr/>
              </p14:nvContentPartPr>
              <p14:xfrm>
                <a:off x="7791382" y="195316"/>
                <a:ext cx="170640" cy="104400"/>
              </p14:xfrm>
            </p:contentPart>
          </mc:Choice>
          <mc:Fallback>
            <p:pic>
              <p:nvPicPr>
                <p:cNvPr id="14" name="Freihand 13">
                  <a:extLst>
                    <a:ext uri="{FF2B5EF4-FFF2-40B4-BE49-F238E27FC236}">
                      <a16:creationId xmlns:a16="http://schemas.microsoft.com/office/drawing/2014/main" id="{326A790E-AFE3-97CD-9087-CB31AA9728A8}"/>
                    </a:ext>
                  </a:extLst>
                </p:cNvPr>
                <p:cNvPicPr/>
                <p:nvPr/>
              </p:nvPicPr>
              <p:blipFill>
                <a:blip r:embed="rId14"/>
                <a:stretch>
                  <a:fillRect/>
                </a:stretch>
              </p:blipFill>
              <p:spPr>
                <a:xfrm>
                  <a:off x="7782742" y="186316"/>
                  <a:ext cx="1882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BD04D44D-9142-0A78-246E-80A4CD7717E2}"/>
                    </a:ext>
                  </a:extLst>
                </p14:cNvPr>
                <p14:cNvContentPartPr/>
                <p14:nvPr/>
              </p14:nvContentPartPr>
              <p14:xfrm>
                <a:off x="7957702" y="203236"/>
                <a:ext cx="200520" cy="305280"/>
              </p14:xfrm>
            </p:contentPart>
          </mc:Choice>
          <mc:Fallback>
            <p:pic>
              <p:nvPicPr>
                <p:cNvPr id="15" name="Freihand 14">
                  <a:extLst>
                    <a:ext uri="{FF2B5EF4-FFF2-40B4-BE49-F238E27FC236}">
                      <a16:creationId xmlns:a16="http://schemas.microsoft.com/office/drawing/2014/main" id="{BD04D44D-9142-0A78-246E-80A4CD7717E2}"/>
                    </a:ext>
                  </a:extLst>
                </p:cNvPr>
                <p:cNvPicPr/>
                <p:nvPr/>
              </p:nvPicPr>
              <p:blipFill>
                <a:blip r:embed="rId16"/>
                <a:stretch>
                  <a:fillRect/>
                </a:stretch>
              </p:blipFill>
              <p:spPr>
                <a:xfrm>
                  <a:off x="7948702" y="194236"/>
                  <a:ext cx="21816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BF80245B-7E8A-D4A4-C2B7-252DF6AF2EE9}"/>
                    </a:ext>
                  </a:extLst>
                </p14:cNvPr>
                <p14:cNvContentPartPr/>
                <p14:nvPr/>
              </p14:nvContentPartPr>
              <p14:xfrm>
                <a:off x="8302582" y="147076"/>
                <a:ext cx="412560" cy="149400"/>
              </p14:xfrm>
            </p:contentPart>
          </mc:Choice>
          <mc:Fallback>
            <p:pic>
              <p:nvPicPr>
                <p:cNvPr id="16" name="Freihand 15">
                  <a:extLst>
                    <a:ext uri="{FF2B5EF4-FFF2-40B4-BE49-F238E27FC236}">
                      <a16:creationId xmlns:a16="http://schemas.microsoft.com/office/drawing/2014/main" id="{BF80245B-7E8A-D4A4-C2B7-252DF6AF2EE9}"/>
                    </a:ext>
                  </a:extLst>
                </p:cNvPr>
                <p:cNvPicPr/>
                <p:nvPr/>
              </p:nvPicPr>
              <p:blipFill>
                <a:blip r:embed="rId18"/>
                <a:stretch>
                  <a:fillRect/>
                </a:stretch>
              </p:blipFill>
              <p:spPr>
                <a:xfrm>
                  <a:off x="8293942" y="138076"/>
                  <a:ext cx="430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3AE52012-725C-8FF0-ACAD-EC6A5D27D080}"/>
                    </a:ext>
                  </a:extLst>
                </p14:cNvPr>
                <p14:cNvContentPartPr/>
                <p14:nvPr/>
              </p14:nvContentPartPr>
              <p14:xfrm>
                <a:off x="9007462" y="110356"/>
                <a:ext cx="167400" cy="156600"/>
              </p14:xfrm>
            </p:contentPart>
          </mc:Choice>
          <mc:Fallback>
            <p:pic>
              <p:nvPicPr>
                <p:cNvPr id="17" name="Freihand 16">
                  <a:extLst>
                    <a:ext uri="{FF2B5EF4-FFF2-40B4-BE49-F238E27FC236}">
                      <a16:creationId xmlns:a16="http://schemas.microsoft.com/office/drawing/2014/main" id="{3AE52012-725C-8FF0-ACAD-EC6A5D27D080}"/>
                    </a:ext>
                  </a:extLst>
                </p:cNvPr>
                <p:cNvPicPr/>
                <p:nvPr/>
              </p:nvPicPr>
              <p:blipFill>
                <a:blip r:embed="rId20"/>
                <a:stretch>
                  <a:fillRect/>
                </a:stretch>
              </p:blipFill>
              <p:spPr>
                <a:xfrm>
                  <a:off x="8998822" y="101356"/>
                  <a:ext cx="185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EB7BE3C8-2469-4E94-17D9-26B786621811}"/>
                    </a:ext>
                  </a:extLst>
                </p14:cNvPr>
                <p14:cNvContentPartPr/>
                <p14:nvPr/>
              </p14:nvContentPartPr>
              <p14:xfrm>
                <a:off x="9192862" y="185236"/>
                <a:ext cx="92880" cy="105840"/>
              </p14:xfrm>
            </p:contentPart>
          </mc:Choice>
          <mc:Fallback>
            <p:pic>
              <p:nvPicPr>
                <p:cNvPr id="18" name="Freihand 17">
                  <a:extLst>
                    <a:ext uri="{FF2B5EF4-FFF2-40B4-BE49-F238E27FC236}">
                      <a16:creationId xmlns:a16="http://schemas.microsoft.com/office/drawing/2014/main" id="{EB7BE3C8-2469-4E94-17D9-26B786621811}"/>
                    </a:ext>
                  </a:extLst>
                </p:cNvPr>
                <p:cNvPicPr/>
                <p:nvPr/>
              </p:nvPicPr>
              <p:blipFill>
                <a:blip r:embed="rId22"/>
                <a:stretch>
                  <a:fillRect/>
                </a:stretch>
              </p:blipFill>
              <p:spPr>
                <a:xfrm>
                  <a:off x="9183862" y="176596"/>
                  <a:ext cx="110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47619AC8-9839-6384-CDFF-0938810A9D37}"/>
                    </a:ext>
                  </a:extLst>
                </p14:cNvPr>
                <p14:cNvContentPartPr/>
                <p14:nvPr/>
              </p14:nvContentPartPr>
              <p14:xfrm>
                <a:off x="9354142" y="65356"/>
                <a:ext cx="83520" cy="209880"/>
              </p14:xfrm>
            </p:contentPart>
          </mc:Choice>
          <mc:Fallback>
            <p:pic>
              <p:nvPicPr>
                <p:cNvPr id="21" name="Freihand 20">
                  <a:extLst>
                    <a:ext uri="{FF2B5EF4-FFF2-40B4-BE49-F238E27FC236}">
                      <a16:creationId xmlns:a16="http://schemas.microsoft.com/office/drawing/2014/main" id="{47619AC8-9839-6384-CDFF-0938810A9D37}"/>
                    </a:ext>
                  </a:extLst>
                </p:cNvPr>
                <p:cNvPicPr/>
                <p:nvPr/>
              </p:nvPicPr>
              <p:blipFill>
                <a:blip r:embed="rId24"/>
                <a:stretch>
                  <a:fillRect/>
                </a:stretch>
              </p:blipFill>
              <p:spPr>
                <a:xfrm>
                  <a:off x="9345502" y="56716"/>
                  <a:ext cx="1011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5933822B-E162-2273-CDB4-5D902AB66F81}"/>
                    </a:ext>
                  </a:extLst>
                </p14:cNvPr>
                <p14:cNvContentPartPr/>
                <p14:nvPr/>
              </p14:nvContentPartPr>
              <p14:xfrm>
                <a:off x="9475102" y="161476"/>
                <a:ext cx="727560" cy="107640"/>
              </p14:xfrm>
            </p:contentPart>
          </mc:Choice>
          <mc:Fallback>
            <p:pic>
              <p:nvPicPr>
                <p:cNvPr id="22" name="Freihand 21">
                  <a:extLst>
                    <a:ext uri="{FF2B5EF4-FFF2-40B4-BE49-F238E27FC236}">
                      <a16:creationId xmlns:a16="http://schemas.microsoft.com/office/drawing/2014/main" id="{5933822B-E162-2273-CDB4-5D902AB66F81}"/>
                    </a:ext>
                  </a:extLst>
                </p:cNvPr>
                <p:cNvPicPr/>
                <p:nvPr/>
              </p:nvPicPr>
              <p:blipFill>
                <a:blip r:embed="rId26"/>
                <a:stretch>
                  <a:fillRect/>
                </a:stretch>
              </p:blipFill>
              <p:spPr>
                <a:xfrm>
                  <a:off x="9466102" y="152476"/>
                  <a:ext cx="745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71780789-71B2-BD02-CA67-E881190940A6}"/>
                    </a:ext>
                  </a:extLst>
                </p14:cNvPr>
                <p14:cNvContentPartPr/>
                <p14:nvPr/>
              </p14:nvContentPartPr>
              <p14:xfrm>
                <a:off x="10231462" y="39076"/>
                <a:ext cx="581400" cy="411480"/>
              </p14:xfrm>
            </p:contentPart>
          </mc:Choice>
          <mc:Fallback>
            <p:pic>
              <p:nvPicPr>
                <p:cNvPr id="23" name="Freihand 22">
                  <a:extLst>
                    <a:ext uri="{FF2B5EF4-FFF2-40B4-BE49-F238E27FC236}">
                      <a16:creationId xmlns:a16="http://schemas.microsoft.com/office/drawing/2014/main" id="{71780789-71B2-BD02-CA67-E881190940A6}"/>
                    </a:ext>
                  </a:extLst>
                </p:cNvPr>
                <p:cNvPicPr/>
                <p:nvPr/>
              </p:nvPicPr>
              <p:blipFill>
                <a:blip r:embed="rId28"/>
                <a:stretch>
                  <a:fillRect/>
                </a:stretch>
              </p:blipFill>
              <p:spPr>
                <a:xfrm>
                  <a:off x="10222822" y="30436"/>
                  <a:ext cx="599040" cy="429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F9166AB4-41EA-EF4E-2D66-812CC48AFF47}"/>
                    </a:ext>
                  </a:extLst>
                </p14:cNvPr>
                <p14:cNvContentPartPr/>
                <p14:nvPr/>
              </p14:nvContentPartPr>
              <p14:xfrm>
                <a:off x="10125262" y="43396"/>
                <a:ext cx="27720" cy="1440"/>
              </p14:xfrm>
            </p:contentPart>
          </mc:Choice>
          <mc:Fallback>
            <p:pic>
              <p:nvPicPr>
                <p:cNvPr id="24" name="Freihand 23">
                  <a:extLst>
                    <a:ext uri="{FF2B5EF4-FFF2-40B4-BE49-F238E27FC236}">
                      <a16:creationId xmlns:a16="http://schemas.microsoft.com/office/drawing/2014/main" id="{F9166AB4-41EA-EF4E-2D66-812CC48AFF47}"/>
                    </a:ext>
                  </a:extLst>
                </p:cNvPr>
                <p:cNvPicPr/>
                <p:nvPr/>
              </p:nvPicPr>
              <p:blipFill>
                <a:blip r:embed="rId30"/>
                <a:stretch>
                  <a:fillRect/>
                </a:stretch>
              </p:blipFill>
              <p:spPr>
                <a:xfrm>
                  <a:off x="10116262" y="34396"/>
                  <a:ext cx="45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FC8B24DC-7769-3836-281D-DBBB09FD9551}"/>
                    </a:ext>
                  </a:extLst>
                </p14:cNvPr>
                <p14:cNvContentPartPr/>
                <p14:nvPr/>
              </p14:nvContentPartPr>
              <p14:xfrm>
                <a:off x="8746462" y="349036"/>
                <a:ext cx="2063160" cy="114480"/>
              </p14:xfrm>
            </p:contentPart>
          </mc:Choice>
          <mc:Fallback>
            <p:pic>
              <p:nvPicPr>
                <p:cNvPr id="25" name="Freihand 24">
                  <a:extLst>
                    <a:ext uri="{FF2B5EF4-FFF2-40B4-BE49-F238E27FC236}">
                      <a16:creationId xmlns:a16="http://schemas.microsoft.com/office/drawing/2014/main" id="{FC8B24DC-7769-3836-281D-DBBB09FD9551}"/>
                    </a:ext>
                  </a:extLst>
                </p:cNvPr>
                <p:cNvPicPr/>
                <p:nvPr/>
              </p:nvPicPr>
              <p:blipFill>
                <a:blip r:embed="rId32"/>
                <a:stretch>
                  <a:fillRect/>
                </a:stretch>
              </p:blipFill>
              <p:spPr>
                <a:xfrm>
                  <a:off x="8737462" y="340036"/>
                  <a:ext cx="2080800" cy="132120"/>
                </a:xfrm>
                <a:prstGeom prst="rect">
                  <a:avLst/>
                </a:prstGeom>
              </p:spPr>
            </p:pic>
          </mc:Fallback>
        </mc:AlternateContent>
      </p:grpSp>
    </p:spTree>
    <p:extLst>
      <p:ext uri="{BB962C8B-B14F-4D97-AF65-F5344CB8AC3E}">
        <p14:creationId xmlns:p14="http://schemas.microsoft.com/office/powerpoint/2010/main" val="3093728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65809"/>
            <a:ext cx="12172951" cy="6286502"/>
          </a:xfrm>
          <a:prstGeom prst="rect">
            <a:avLst/>
          </a:prstGeom>
          <a:noFill/>
        </p:spPr>
        <p:txBody>
          <a:bodyPr wrap="square" rtlCol="0">
            <a:noAutofit/>
          </a:bodyPr>
          <a:lstStyle/>
          <a:p>
            <a:r>
              <a:rPr lang="en-US" sz="2400" dirty="0">
                <a:latin typeface="Times New Roman" panose="02020603050405020304" pitchFamily="18" charset="0"/>
                <a:cs typeface="Times New Roman" panose="02020603050405020304" pitchFamily="18" charset="0"/>
              </a:rPr>
              <a:t>Man </a:t>
            </a:r>
            <a:r>
              <a:rPr lang="en-US" sz="2400" dirty="0" err="1">
                <a:latin typeface="Times New Roman" panose="02020603050405020304" pitchFamily="18" charset="0"/>
                <a:cs typeface="Times New Roman" panose="02020603050405020304" pitchFamily="18" charset="0"/>
              </a:rPr>
              <a:t>betrachte</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Individuen</a:t>
            </a:r>
            <a:r>
              <a:rPr lang="en-US" sz="2400" dirty="0">
                <a:latin typeface="Times New Roman" panose="02020603050405020304" pitchFamily="18" charset="0"/>
                <a:cs typeface="Times New Roman" panose="02020603050405020304" pitchFamily="18" charset="0"/>
              </a:rPr>
              <a:t> A und B, die </a:t>
            </a:r>
            <a:r>
              <a:rPr lang="en-US" sz="2400" dirty="0" err="1">
                <a:latin typeface="Times New Roman" panose="02020603050405020304" pitchFamily="18" charset="0"/>
                <a:cs typeface="Times New Roman" panose="02020603050405020304" pitchFamily="18" charset="0"/>
              </a:rPr>
              <a:t>zwei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Güter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können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Die </a:t>
            </a:r>
            <a:r>
              <a:rPr lang="en-US" sz="2400" dirty="0" err="1">
                <a:latin typeface="Times New Roman" panose="02020603050405020304" pitchFamily="18" charset="0"/>
                <a:cs typeface="Times New Roman" panose="02020603050405020304" pitchFamily="18" charset="0"/>
              </a:rPr>
              <a:t>neoklassische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Theorie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sagt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bestimmten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Annahmen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über</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Präferenzen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dass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beide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durch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besser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stellen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können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bzw</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nicht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schlechter</a:t>
            </a:r>
            <a:r>
              <a:rPr lang="en-US" sz="2400" dirty="0">
                <a:latin typeface="Times New Roman" panose="02020603050405020304" pitchFamily="18" charset="0"/>
                <a:cs typeface="Times New Roman" panose="02020603050405020304" pitchFamily="18" charset="0"/>
              </a:rPr>
              <a:t>, falls </a:t>
            </a:r>
            <a:r>
              <a:rPr lang="en-US" sz="2400" dirty="0" err="1">
                <a:latin typeface="Times New Roman" panose="02020603050405020304" pitchFamily="18" charset="0"/>
                <a:cs typeface="Times New Roman" panose="02020603050405020304" pitchFamily="18" charset="0"/>
              </a:rPr>
              <a:t>schon</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Anfangsausstattung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pareto-effizient</a:t>
            </a:r>
            <a:r>
              <a:rPr lang="en-US" sz="2400" dirty="0">
                <a:latin typeface="Times New Roman" panose="02020603050405020304" pitchFamily="18" charset="0"/>
                <a:cs typeface="Times New Roman" panose="02020603050405020304" pitchFamily="18" charset="0"/>
              </a:rPr>
              <a:t> war)</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Aber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häufig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gibt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Anreiz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betrügen</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betrachte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folgende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Auszahlungsmatrix</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Untersuchen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Strategien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Wie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graphicFrame>
        <p:nvGraphicFramePr>
          <p:cNvPr id="2" name="Tabelle 1"/>
          <p:cNvGraphicFramePr>
            <a:graphicFrameLocks noGrp="1"/>
          </p:cNvGraphicFramePr>
          <p:nvPr>
            <p:extLst>
              <p:ext uri="{D42A27DB-BD31-4B8C-83A1-F6EECF244321}">
                <p14:modId xmlns:p14="http://schemas.microsoft.com/office/powerpoint/2010/main" val="3009556150"/>
              </p:ext>
            </p:extLst>
          </p:nvPr>
        </p:nvGraphicFramePr>
        <p:xfrm>
          <a:off x="442391" y="3532134"/>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betrügen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betrügen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betrügen</a:t>
                      </a:r>
                    </a:p>
                  </a:txBody>
                  <a:tcPr anchor="ctr"/>
                </a:tc>
                <a:tc>
                  <a:txBody>
                    <a:bodyPr/>
                    <a:lstStyle/>
                    <a:p>
                      <a:pPr algn="ctr"/>
                      <a:r>
                        <a:rPr lang="de-DE" dirty="0"/>
                        <a:t>(14,14)</a:t>
                      </a:r>
                    </a:p>
                  </a:txBody>
                  <a:tcPr anchor="ctr"/>
                </a:tc>
                <a:tc>
                  <a:txBody>
                    <a:bodyPr/>
                    <a:lstStyle/>
                    <a:p>
                      <a:pPr algn="ctr"/>
                      <a:r>
                        <a:rPr lang="de-DE" dirty="0"/>
                        <a:t>(24,10)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betrügen</a:t>
                      </a:r>
                    </a:p>
                  </a:txBody>
                  <a:tcPr anchor="ctr"/>
                </a:tc>
                <a:tc>
                  <a:txBody>
                    <a:bodyPr/>
                    <a:lstStyle/>
                    <a:p>
                      <a:pPr algn="ctr"/>
                      <a:r>
                        <a:rPr lang="de-DE" dirty="0"/>
                        <a:t>(12,18)</a:t>
                      </a:r>
                    </a:p>
                  </a:txBody>
                  <a:tcPr anchor="ctr"/>
                </a:tc>
                <a:tc>
                  <a:txBody>
                    <a:bodyPr/>
                    <a:lstStyle/>
                    <a:p>
                      <a:pPr algn="ctr"/>
                      <a:r>
                        <a:rPr lang="de-DE" dirty="0"/>
                        <a:t>(20,15)</a:t>
                      </a:r>
                    </a:p>
                  </a:txBody>
                  <a:tcPr anchor="ctr"/>
                </a:tc>
                <a:extLst>
                  <a:ext uri="{0D108BD9-81ED-4DB2-BD59-A6C34878D82A}">
                    <a16:rowId xmlns:a16="http://schemas.microsoft.com/office/drawing/2014/main" val="3239020616"/>
                  </a:ext>
                </a:extLst>
              </a:tr>
            </a:tbl>
          </a:graphicData>
        </a:graphic>
      </p:graphicFrame>
      <p:sp>
        <p:nvSpPr>
          <p:cNvPr id="3" name="Rechteck 2">
            <a:extLst>
              <a:ext uri="{FF2B5EF4-FFF2-40B4-BE49-F238E27FC236}">
                <a16:creationId xmlns:a16="http://schemas.microsoft.com/office/drawing/2014/main" id="{1CD4A106-FA58-F4FB-E000-C5C5CBD067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6065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Ohne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Institutionen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Gesetze</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Regeln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stellt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(14,14) </a:t>
            </a:r>
            <a:r>
              <a:rPr lang="en-US" sz="2200" dirty="0" err="1">
                <a:latin typeface="Times New Roman" panose="02020603050405020304" pitchFamily="18" charset="0"/>
                <a:cs typeface="Times New Roman" panose="02020603050405020304" pitchFamily="18" charset="0"/>
              </a:rPr>
              <a:t>als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Gleichgewicht</a:t>
            </a:r>
            <a:r>
              <a:rPr lang="en-US" sz="2200" dirty="0">
                <a:latin typeface="Times New Roman" panose="02020603050405020304" pitchFamily="18" charset="0"/>
                <a:cs typeface="Times New Roman" panose="02020603050405020304" pitchFamily="18" charset="0"/>
              </a:rPr>
              <a:t> in </a:t>
            </a:r>
            <a:r>
              <a:rPr lang="en-US" sz="2200" dirty="0" err="1">
                <a:latin typeface="Times New Roman" panose="02020603050405020304" pitchFamily="18" charset="0"/>
                <a:cs typeface="Times New Roman" panose="02020603050405020304" pitchFamily="18" charset="0"/>
              </a:rPr>
              <a:t>reinen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Strategien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beide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betrügen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Anarchie</a:t>
            </a: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Die </a:t>
            </a:r>
            <a:r>
              <a:rPr lang="en-US" sz="2200" dirty="0" err="1">
                <a:latin typeface="Times New Roman" panose="02020603050405020304" pitchFamily="18" charset="0"/>
                <a:cs typeface="Times New Roman" panose="02020603050405020304" pitchFamily="18" charset="0"/>
              </a:rPr>
              <a:t>Individuen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können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durch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Kommunikation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erkennen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dass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besser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stellen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wenn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gleichzeitig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nicht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betrügen</a:t>
            </a:r>
            <a:r>
              <a:rPr lang="en-US" sz="2200" dirty="0">
                <a:latin typeface="Times New Roman" panose="02020603050405020304" pitchFamily="18" charset="0"/>
                <a:cs typeface="Times New Roman" panose="02020603050405020304" pitchFamily="18" charset="0"/>
              </a:rPr>
              <a:t> (20&gt;14,15&gt;14) → </a:t>
            </a:r>
            <a:r>
              <a:rPr lang="en-US" sz="2200" dirty="0" err="1">
                <a:latin typeface="Times New Roman" panose="02020603050405020304" pitchFamily="18" charset="0"/>
                <a:cs typeface="Times New Roman" panose="02020603050405020304" pitchFamily="18" charset="0"/>
              </a:rPr>
              <a:t>Übergang</a:t>
            </a:r>
            <a:r>
              <a:rPr lang="en-US" sz="2200" dirty="0">
                <a:latin typeface="Times New Roman" panose="02020603050405020304" pitchFamily="18" charset="0"/>
                <a:cs typeface="Times New Roman" panose="02020603050405020304" pitchFamily="18" charset="0"/>
              </a:rPr>
              <a:t> von der </a:t>
            </a:r>
            <a:r>
              <a:rPr lang="en-US" sz="2200" dirty="0" err="1">
                <a:latin typeface="Times New Roman" panose="02020603050405020304" pitchFamily="18" charset="0"/>
                <a:cs typeface="Times New Roman" panose="02020603050405020304" pitchFamily="18" charset="0"/>
              </a:rPr>
              <a:t>Anarchie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Regeln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formell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informell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Institutionen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Staatswesen</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US" sz="2200" b="1" u="sng" dirty="0">
                <a:latin typeface="Times New Roman" panose="02020603050405020304" pitchFamily="18" charset="0"/>
                <a:cs typeface="Times New Roman" panose="02020603050405020304" pitchFamily="18" charset="0"/>
              </a:rPr>
              <a:t>Aber: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Kollektive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Entscheidungsregeln</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Gesetze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sind</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grundsätzlich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öffentliche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Güter</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en-US" sz="2200" dirty="0" err="1">
                <a:latin typeface="Times New Roman" panose="02020603050405020304" pitchFamily="18" charset="0"/>
                <a:cs typeface="Times New Roman" panose="02020603050405020304" pitchFamily="18" charset="0"/>
              </a:rPr>
              <a:t>damit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die Free-rider-</a:t>
            </a:r>
            <a:r>
              <a:rPr lang="en-US" sz="2200" dirty="0" err="1">
                <a:latin typeface="Times New Roman" panose="02020603050405020304" pitchFamily="18" charset="0"/>
                <a:cs typeface="Times New Roman" panose="02020603050405020304" pitchFamily="18" charset="0"/>
              </a:rPr>
              <a:t>Problematik</a:t>
            </a:r>
            <a:endParaRPr lang="en-US" sz="22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und </a:t>
            </a:r>
            <a:r>
              <a:rPr lang="en-US" sz="2200" dirty="0" err="1">
                <a:latin typeface="Times New Roman" panose="02020603050405020304" pitchFamily="18" charset="0"/>
                <a:cs typeface="Times New Roman" panose="02020603050405020304" pitchFamily="18" charset="0"/>
              </a:rPr>
              <a:t>letztlich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wieder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Tendenz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zur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Anarchie</a:t>
            </a:r>
            <a:endParaRPr lang="en-US" sz="2200" dirty="0">
              <a:latin typeface="Times New Roman" panose="02020603050405020304" pitchFamily="18" charset="0"/>
              <a:cs typeface="Times New Roman" panose="02020603050405020304" pitchFamily="18" charset="0"/>
            </a:endParaRPr>
          </a:p>
          <a:p>
            <a:pPr lvl="6"/>
            <a:endParaRPr lang="en-US" sz="2200" dirty="0">
              <a:latin typeface="Times New Roman" panose="02020603050405020304" pitchFamily="18" charset="0"/>
              <a:cs typeface="Times New Roman" panose="02020603050405020304" pitchFamily="18" charset="0"/>
            </a:endParaRPr>
          </a:p>
          <a:p>
            <a:pPr lvl="6"/>
            <a:r>
              <a:rPr lang="en-US" sz="2200"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Aktuelles</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Beispiel</a:t>
            </a:r>
            <a:r>
              <a:rPr lang="en-US" sz="2200" b="1" u="sng" dirty="0">
                <a:latin typeface="Times New Roman" panose="02020603050405020304" pitchFamily="18" charset="0"/>
                <a:cs typeface="Times New Roman" panose="02020603050405020304" pitchFamily="18" charset="0"/>
              </a:rPr>
              <a:t>:</a:t>
            </a:r>
          </a:p>
          <a:p>
            <a:pPr lvl="6"/>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Protektionismus</a:t>
            </a:r>
            <a:r>
              <a:rPr lang="en-US" sz="2200" dirty="0">
                <a:latin typeface="Times New Roman" panose="02020603050405020304" pitchFamily="18" charset="0"/>
                <a:cs typeface="Times New Roman" panose="02020603050405020304" pitchFamily="18" charset="0"/>
              </a:rPr>
              <a:t> vs </a:t>
            </a:r>
            <a:r>
              <a:rPr lang="en-US" sz="2200" dirty="0" err="1">
                <a:latin typeface="Times New Roman" panose="02020603050405020304" pitchFamily="18" charset="0"/>
                <a:cs typeface="Times New Roman" panose="02020603050405020304" pitchFamily="18" charset="0"/>
              </a:rPr>
              <a:t>Freihandel</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E2EC677-93A6-85EA-6235-D564E9146A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5300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34179"/>
            <a:ext cx="12172951" cy="6055973"/>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Nicht immer muss es ein eindeutiges Gleichgewicht geben, bzw. die Möglichkeit zu einem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-besseren Zustand.</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Man betrachte folgende Situation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Untersuchen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Strategien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Wie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de-DE" sz="2400" dirty="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864624243"/>
              </p:ext>
            </p:extLst>
          </p:nvPr>
        </p:nvGraphicFramePr>
        <p:xfrm>
          <a:off x="280802" y="2283032"/>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ausweichen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ausweichen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ausweichen</a:t>
                      </a:r>
                    </a:p>
                  </a:txBody>
                  <a:tcPr anchor="ctr"/>
                </a:tc>
                <a:tc>
                  <a:txBody>
                    <a:bodyPr/>
                    <a:lstStyle/>
                    <a:p>
                      <a:pPr algn="ctr"/>
                      <a:r>
                        <a:rPr lang="de-DE" dirty="0"/>
                        <a:t>(2,2)</a:t>
                      </a:r>
                    </a:p>
                  </a:txBody>
                  <a:tcPr anchor="ctr"/>
                </a:tc>
                <a:tc>
                  <a:txBody>
                    <a:bodyPr/>
                    <a:lstStyle/>
                    <a:p>
                      <a:pPr algn="ctr"/>
                      <a:r>
                        <a:rPr lang="de-DE" dirty="0"/>
                        <a:t>(0,10)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ausweichen</a:t>
                      </a:r>
                    </a:p>
                  </a:txBody>
                  <a:tcPr anchor="ctr"/>
                </a:tc>
                <a:tc>
                  <a:txBody>
                    <a:bodyPr/>
                    <a:lstStyle/>
                    <a:p>
                      <a:pPr algn="ctr"/>
                      <a:r>
                        <a:rPr lang="de-DE" dirty="0"/>
                        <a:t>(10,0)</a:t>
                      </a:r>
                    </a:p>
                  </a:txBody>
                  <a:tcPr anchor="ctr"/>
                </a:tc>
                <a:tc>
                  <a:txBody>
                    <a:bodyPr/>
                    <a:lstStyle/>
                    <a:p>
                      <a:pPr algn="ctr"/>
                      <a:r>
                        <a:rPr lang="de-DE" dirty="0"/>
                        <a:t>(-10,-10)</a:t>
                      </a:r>
                    </a:p>
                  </a:txBody>
                  <a:tcPr anchor="ctr"/>
                </a:tc>
                <a:extLst>
                  <a:ext uri="{0D108BD9-81ED-4DB2-BD59-A6C34878D82A}">
                    <a16:rowId xmlns:a16="http://schemas.microsoft.com/office/drawing/2014/main" val="3239020616"/>
                  </a:ext>
                </a:extLst>
              </a:tr>
            </a:tbl>
          </a:graphicData>
        </a:graphic>
      </p:graphicFrame>
      <p:sp>
        <p:nvSpPr>
          <p:cNvPr id="2" name="Rechteck 1">
            <a:extLst>
              <a:ext uri="{FF2B5EF4-FFF2-40B4-BE49-F238E27FC236}">
                <a16:creationId xmlns:a16="http://schemas.microsoft.com/office/drawing/2014/main" id="{1F7A5149-B25D-64BA-6EC8-1B1099EA34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920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619431"/>
            <a:ext cx="12172951" cy="6055973"/>
          </a:xfrm>
          <a:prstGeom prst="rect">
            <a:avLst/>
          </a:prstGeom>
          <a:noFill/>
        </p:spPr>
        <p:txBody>
          <a:bodyPr wrap="square" rtlCol="0">
            <a:noAutofit/>
          </a:bodyPr>
          <a:lstStyle/>
          <a:p>
            <a:pPr marL="342900"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Gegeben die Entscheidung des anderen ergeben sich (10,0) und (0,10) als Gleichgewichte</a:t>
            </a:r>
          </a:p>
          <a:p>
            <a:endParaRPr lang="de-DE" sz="23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Instabile Situation! Es bedarf Regeln, um ein eindeutiges Ergebnis zu erhalten</a:t>
            </a:r>
          </a:p>
          <a:p>
            <a:endParaRPr lang="de-DE" sz="2300" dirty="0">
              <a:latin typeface="Times New Roman" panose="02020603050405020304" pitchFamily="18" charset="0"/>
              <a:cs typeface="Times New Roman" panose="02020603050405020304" pitchFamily="18" charset="0"/>
            </a:endParaRPr>
          </a:p>
          <a:p>
            <a:pPr marL="2628900" lvl="5"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z.B. Verkehrsregeln „Rechts-vor-Links“ oder „Rechtsverkehr“</a:t>
            </a:r>
          </a:p>
          <a:p>
            <a:endParaRPr lang="de-DE" sz="2300" dirty="0">
              <a:latin typeface="Times New Roman" panose="02020603050405020304" pitchFamily="18" charset="0"/>
              <a:cs typeface="Times New Roman" panose="02020603050405020304" pitchFamily="18" charset="0"/>
            </a:endParaRPr>
          </a:p>
          <a:p>
            <a:r>
              <a:rPr lang="de-DE" sz="2300" b="1" dirty="0">
                <a:latin typeface="Times New Roman" panose="02020603050405020304" pitchFamily="18" charset="0"/>
                <a:cs typeface="Times New Roman" panose="02020603050405020304" pitchFamily="18" charset="0"/>
              </a:rPr>
              <a:t>Aber:</a:t>
            </a:r>
            <a:r>
              <a:rPr lang="de-DE" sz="2300" dirty="0">
                <a:latin typeface="Times New Roman" panose="02020603050405020304" pitchFamily="18" charset="0"/>
                <a:cs typeface="Times New Roman" panose="02020603050405020304" pitchFamily="18" charset="0"/>
              </a:rPr>
              <a:t>		In dieser Situation existiert ein „first-</a:t>
            </a:r>
            <a:r>
              <a:rPr lang="de-DE" sz="2300" dirty="0" err="1">
                <a:latin typeface="Times New Roman" panose="02020603050405020304" pitchFamily="18" charset="0"/>
                <a:cs typeface="Times New Roman" panose="02020603050405020304" pitchFamily="18" charset="0"/>
              </a:rPr>
              <a:t>mover</a:t>
            </a:r>
            <a:r>
              <a:rPr lang="de-DE" sz="2300" dirty="0">
                <a:latin typeface="Times New Roman" panose="02020603050405020304" pitchFamily="18" charset="0"/>
                <a:cs typeface="Times New Roman" panose="02020603050405020304" pitchFamily="18" charset="0"/>
              </a:rPr>
              <a:t>-advantage“</a:t>
            </a:r>
          </a:p>
          <a:p>
            <a:endParaRPr lang="de-DE" sz="23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Macht A direkt glaubhaft nicht auszuweichen,</a:t>
            </a:r>
          </a:p>
          <a:p>
            <a:pPr lvl="5"/>
            <a:r>
              <a:rPr lang="de-DE" sz="2300" dirty="0">
                <a:latin typeface="Times New Roman" panose="02020603050405020304" pitchFamily="18" charset="0"/>
                <a:cs typeface="Times New Roman" panose="02020603050405020304" pitchFamily="18" charset="0"/>
              </a:rPr>
              <a:t>	ist ausweichen die beste Antwort von B</a:t>
            </a:r>
          </a:p>
          <a:p>
            <a:endParaRPr lang="de-DE" sz="2300" dirty="0">
              <a:latin typeface="Times New Roman" panose="02020603050405020304" pitchFamily="18" charset="0"/>
              <a:cs typeface="Times New Roman" panose="02020603050405020304" pitchFamily="18" charset="0"/>
            </a:endParaRPr>
          </a:p>
          <a:p>
            <a:pPr algn="ctr"/>
            <a:r>
              <a:rPr lang="de-DE" sz="2300" b="1" dirty="0">
                <a:latin typeface="Times New Roman" panose="02020603050405020304" pitchFamily="18" charset="0"/>
                <a:cs typeface="Times New Roman" panose="02020603050405020304" pitchFamily="18" charset="0"/>
              </a:rPr>
              <a:t>Beispiele:</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a:latin typeface="Times New Roman" panose="02020603050405020304" pitchFamily="18" charset="0"/>
                <a:cs typeface="Times New Roman" panose="02020603050405020304" pitchFamily="18" charset="0"/>
              </a:rPr>
              <a:t>Handelskonflikt:	USA </a:t>
            </a:r>
            <a:r>
              <a:rPr lang="de-DE" sz="2300" dirty="0" err="1">
                <a:latin typeface="Times New Roman" panose="02020603050405020304" pitchFamily="18" charset="0"/>
                <a:cs typeface="Times New Roman" panose="02020603050405020304" pitchFamily="18" charset="0"/>
              </a:rPr>
              <a:t>vs</a:t>
            </a:r>
            <a:r>
              <a:rPr lang="de-DE" sz="2300" dirty="0">
                <a:latin typeface="Times New Roman" panose="02020603050405020304" pitchFamily="18" charset="0"/>
                <a:cs typeface="Times New Roman" panose="02020603050405020304" pitchFamily="18" charset="0"/>
              </a:rPr>
              <a:t> China</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a:latin typeface="Times New Roman" panose="02020603050405020304" pitchFamily="18" charset="0"/>
                <a:cs typeface="Times New Roman" panose="02020603050405020304" pitchFamily="18" charset="0"/>
              </a:rPr>
              <a:t>EU-Austritt:		EU </a:t>
            </a:r>
            <a:r>
              <a:rPr lang="de-DE" sz="2300" dirty="0" err="1">
                <a:latin typeface="Times New Roman" panose="02020603050405020304" pitchFamily="18" charset="0"/>
                <a:cs typeface="Times New Roman" panose="02020603050405020304" pitchFamily="18" charset="0"/>
              </a:rPr>
              <a:t>vs</a:t>
            </a:r>
            <a:r>
              <a:rPr lang="de-DE" sz="2300" dirty="0">
                <a:latin typeface="Times New Roman" panose="02020603050405020304" pitchFamily="18" charset="0"/>
                <a:cs typeface="Times New Roman" panose="02020603050405020304" pitchFamily="18" charset="0"/>
              </a:rPr>
              <a:t> UK </a:t>
            </a:r>
            <a:endParaRPr lang="en-US" sz="23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BD535B6C-39B3-1554-3CED-5AF709FC50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7987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Ausgangskonflikt in der Ukraine</a:t>
            </a:r>
          </a:p>
          <a:p>
            <a:pPr algn="ctr"/>
            <a:r>
              <a:rPr lang="de-DE" sz="2800" dirty="0">
                <a:latin typeface="Times New Roman" panose="02020603050405020304" pitchFamily="18" charset="0"/>
                <a:cs typeface="Times New Roman" panose="02020603050405020304" pitchFamily="18" charset="0"/>
              </a:rPr>
              <a:t>Separatisten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Ukrainische Regierung</a:t>
            </a:r>
          </a:p>
        </p:txBody>
      </p:sp>
      <p:graphicFrame>
        <p:nvGraphicFramePr>
          <p:cNvPr id="4" name="Tabelle 3">
            <a:extLst>
              <a:ext uri="{FF2B5EF4-FFF2-40B4-BE49-F238E27FC236}">
                <a16:creationId xmlns:a16="http://schemas.microsoft.com/office/drawing/2014/main" id="{3D6F0363-FE67-C9B5-70DB-C1B14373D45E}"/>
              </a:ext>
            </a:extLst>
          </p:cNvPr>
          <p:cNvGraphicFramePr>
            <a:graphicFrameLocks noGrp="1"/>
          </p:cNvGraphicFramePr>
          <p:nvPr>
            <p:extLst>
              <p:ext uri="{D42A27DB-BD31-4B8C-83A1-F6EECF244321}">
                <p14:modId xmlns:p14="http://schemas.microsoft.com/office/powerpoint/2010/main" val="1556464189"/>
              </p:ext>
            </p:extLst>
          </p:nvPr>
        </p:nvGraphicFramePr>
        <p:xfrm>
          <a:off x="96610" y="1036122"/>
          <a:ext cx="6137936" cy="2010124"/>
        </p:xfrm>
        <a:graphic>
          <a:graphicData uri="http://schemas.openxmlformats.org/drawingml/2006/table">
            <a:tbl>
              <a:tblPr firstRow="1" bandRow="1">
                <a:tableStyleId>{5940675A-B579-460E-94D1-54222C63F5DA}</a:tableStyleId>
              </a:tblPr>
              <a:tblGrid>
                <a:gridCol w="1534484">
                  <a:extLst>
                    <a:ext uri="{9D8B030D-6E8A-4147-A177-3AD203B41FA5}">
                      <a16:colId xmlns:a16="http://schemas.microsoft.com/office/drawing/2014/main" val="802306917"/>
                    </a:ext>
                  </a:extLst>
                </a:gridCol>
                <a:gridCol w="1534484">
                  <a:extLst>
                    <a:ext uri="{9D8B030D-6E8A-4147-A177-3AD203B41FA5}">
                      <a16:colId xmlns:a16="http://schemas.microsoft.com/office/drawing/2014/main" val="990537998"/>
                    </a:ext>
                  </a:extLst>
                </a:gridCol>
                <a:gridCol w="1534484">
                  <a:extLst>
                    <a:ext uri="{9D8B030D-6E8A-4147-A177-3AD203B41FA5}">
                      <a16:colId xmlns:a16="http://schemas.microsoft.com/office/drawing/2014/main" val="3576256599"/>
                    </a:ext>
                  </a:extLst>
                </a:gridCol>
                <a:gridCol w="1534484">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a:t>Ukraine</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Frieden</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Krieg</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a:t>Separatisten</a:t>
                      </a:r>
                      <a:endParaRPr lang="de-DE" dirty="0"/>
                    </a:p>
                  </a:txBody>
                  <a:tcPr anchor="ctr"/>
                </a:tc>
                <a:tc>
                  <a:txBody>
                    <a:bodyPr/>
                    <a:lstStyle/>
                    <a:p>
                      <a:pPr algn="ctr"/>
                      <a:r>
                        <a:rPr lang="de-DE"/>
                        <a:t>Krieg</a:t>
                      </a:r>
                      <a:endParaRPr lang="de-DE" dirty="0"/>
                    </a:p>
                  </a:txBody>
                  <a:tcPr anchor="ctr"/>
                </a:tc>
                <a:tc>
                  <a:txBody>
                    <a:bodyPr/>
                    <a:lstStyle/>
                    <a:p>
                      <a:pPr algn="ctr"/>
                      <a:r>
                        <a:rPr lang="de-DE" dirty="0"/>
                        <a:t>(2,2)</a:t>
                      </a:r>
                    </a:p>
                  </a:txBody>
                  <a:tcPr anchor="ctr"/>
                </a:tc>
                <a:tc>
                  <a:txBody>
                    <a:bodyPr/>
                    <a:lstStyle/>
                    <a:p>
                      <a:pPr algn="ctr"/>
                      <a:r>
                        <a:rPr lang="de-DE" dirty="0"/>
                        <a:t>(0,10)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a:t>Frieden</a:t>
                      </a:r>
                      <a:endParaRPr lang="de-DE" dirty="0"/>
                    </a:p>
                  </a:txBody>
                  <a:tcPr anchor="ctr"/>
                </a:tc>
                <a:tc>
                  <a:txBody>
                    <a:bodyPr/>
                    <a:lstStyle/>
                    <a:p>
                      <a:pPr algn="ctr"/>
                      <a:r>
                        <a:rPr lang="de-DE" dirty="0"/>
                        <a:t>(10,0)</a:t>
                      </a:r>
                    </a:p>
                  </a:txBody>
                  <a:tcPr anchor="ctr"/>
                </a:tc>
                <a:tc>
                  <a:txBody>
                    <a:bodyPr/>
                    <a:lstStyle/>
                    <a:p>
                      <a:pPr algn="ctr"/>
                      <a:r>
                        <a:rPr lang="de-DE" dirty="0"/>
                        <a:t>(-10,-10)</a:t>
                      </a:r>
                    </a:p>
                  </a:txBody>
                  <a:tcPr anchor="ctr"/>
                </a:tc>
                <a:extLst>
                  <a:ext uri="{0D108BD9-81ED-4DB2-BD59-A6C34878D82A}">
                    <a16:rowId xmlns:a16="http://schemas.microsoft.com/office/drawing/2014/main" val="3239020616"/>
                  </a:ext>
                </a:extLst>
              </a:tr>
            </a:tbl>
          </a:graphicData>
        </a:graphic>
      </p:graphicFrame>
      <p:sp>
        <p:nvSpPr>
          <p:cNvPr id="5" name="Rechteck 4">
            <a:extLst>
              <a:ext uri="{FF2B5EF4-FFF2-40B4-BE49-F238E27FC236}">
                <a16:creationId xmlns:a16="http://schemas.microsoft.com/office/drawing/2014/main" id="{EE45BD5C-AFB5-ACD0-2074-463950FCCEC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5493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Atkinson/Stiglitz, Lectures on Public Economics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Blankart</a:t>
            </a:r>
            <a:r>
              <a:rPr lang="en-US"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Öffentliche Finanzen in der Demokratie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Breyer/Kolmar Grundlagen der Wirtschaftspolitik</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Douma</a:t>
            </a:r>
            <a:r>
              <a:rPr lang="en-US" sz="2400" dirty="0">
                <a:latin typeface="Times New Roman" panose="02020603050405020304" pitchFamily="18" charset="0"/>
                <a:cs typeface="Times New Roman" panose="02020603050405020304" pitchFamily="18" charset="0"/>
              </a:rPr>
              <a:t>/Schreuder, Economic Approaches to Organizations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Erler</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Leschke</a:t>
            </a:r>
            <a:r>
              <a:rPr lang="en-US" sz="2400" dirty="0">
                <a:latin typeface="Times New Roman" panose="02020603050405020304" pitchFamily="18" charset="0"/>
                <a:cs typeface="Times New Roman" panose="02020603050405020304" pitchFamily="18" charset="0"/>
              </a:rPr>
              <a:t>/Sauerland,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Mueller, Public Choice III</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Richter/</a:t>
            </a:r>
            <a:r>
              <a:rPr lang="en-US" sz="2400" dirty="0" err="1">
                <a:latin typeface="Times New Roman" panose="02020603050405020304" pitchFamily="18" charset="0"/>
                <a:cs typeface="Times New Roman" panose="02020603050405020304" pitchFamily="18" charset="0"/>
              </a:rPr>
              <a:t>Furubotn</a:t>
            </a:r>
            <a:r>
              <a:rPr lang="en-US" sz="2400" dirty="0">
                <a:latin typeface="Times New Roman" panose="02020603050405020304" pitchFamily="18" charset="0"/>
                <a:cs typeface="Times New Roman" panose="02020603050405020304" pitchFamily="18" charset="0"/>
              </a:rPr>
              <a:t>,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Voigt, </a:t>
            </a:r>
            <a:r>
              <a:rPr lang="en-US" sz="2400" dirty="0" err="1">
                <a:latin typeface="Times New Roman" panose="02020603050405020304" pitchFamily="18" charset="0"/>
                <a:cs typeface="Times New Roman" panose="02020603050405020304" pitchFamily="18" charset="0"/>
              </a:rPr>
              <a:t>Institutionenökonomik</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Williamson, The economic Institutions of Capitalism</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4AEF1F8F-2ADE-BE21-7D9A-97E6DD2301C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Folgekonflikt</a:t>
            </a:r>
          </a:p>
          <a:p>
            <a:pPr algn="ctr"/>
            <a:r>
              <a:rPr lang="de-DE" sz="2800" dirty="0">
                <a:latin typeface="Times New Roman" panose="02020603050405020304" pitchFamily="18" charset="0"/>
                <a:cs typeface="Times New Roman" panose="02020603050405020304" pitchFamily="18" charset="0"/>
              </a:rPr>
              <a:t>Putin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graphicFrame>
        <p:nvGraphicFramePr>
          <p:cNvPr id="2" name="Tabelle 1">
            <a:extLst>
              <a:ext uri="{FF2B5EF4-FFF2-40B4-BE49-F238E27FC236}">
                <a16:creationId xmlns:a16="http://schemas.microsoft.com/office/drawing/2014/main" id="{1C6658A5-3310-29F5-C0C1-A01DB273AEC9}"/>
              </a:ext>
            </a:extLst>
          </p:cNvPr>
          <p:cNvGraphicFramePr>
            <a:graphicFrameLocks noGrp="1"/>
          </p:cNvGraphicFramePr>
          <p:nvPr>
            <p:extLst>
              <p:ext uri="{D42A27DB-BD31-4B8C-83A1-F6EECF244321}">
                <p14:modId xmlns:p14="http://schemas.microsoft.com/office/powerpoint/2010/main" val="1872506591"/>
              </p:ext>
            </p:extLst>
          </p:nvPr>
        </p:nvGraphicFramePr>
        <p:xfrm>
          <a:off x="96610" y="1036122"/>
          <a:ext cx="6137936" cy="2010124"/>
        </p:xfrm>
        <a:graphic>
          <a:graphicData uri="http://schemas.openxmlformats.org/drawingml/2006/table">
            <a:tbl>
              <a:tblPr firstRow="1" bandRow="1">
                <a:tableStyleId>{5940675A-B579-460E-94D1-54222C63F5DA}</a:tableStyleId>
              </a:tblPr>
              <a:tblGrid>
                <a:gridCol w="1534484">
                  <a:extLst>
                    <a:ext uri="{9D8B030D-6E8A-4147-A177-3AD203B41FA5}">
                      <a16:colId xmlns:a16="http://schemas.microsoft.com/office/drawing/2014/main" val="802306917"/>
                    </a:ext>
                  </a:extLst>
                </a:gridCol>
                <a:gridCol w="1534484">
                  <a:extLst>
                    <a:ext uri="{9D8B030D-6E8A-4147-A177-3AD203B41FA5}">
                      <a16:colId xmlns:a16="http://schemas.microsoft.com/office/drawing/2014/main" val="990537998"/>
                    </a:ext>
                  </a:extLst>
                </a:gridCol>
                <a:gridCol w="1534484">
                  <a:extLst>
                    <a:ext uri="{9D8B030D-6E8A-4147-A177-3AD203B41FA5}">
                      <a16:colId xmlns:a16="http://schemas.microsoft.com/office/drawing/2014/main" val="3576256599"/>
                    </a:ext>
                  </a:extLst>
                </a:gridCol>
                <a:gridCol w="1534484">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a:t>Nato</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Rückzug</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Hilfe</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a:t>Putin</a:t>
                      </a:r>
                      <a:endParaRPr lang="de-DE" dirty="0"/>
                    </a:p>
                  </a:txBody>
                  <a:tcPr anchor="ctr"/>
                </a:tc>
                <a:tc>
                  <a:txBody>
                    <a:bodyPr/>
                    <a:lstStyle/>
                    <a:p>
                      <a:pPr algn="ctr"/>
                      <a:r>
                        <a:rPr lang="de-DE"/>
                        <a:t>Frieden</a:t>
                      </a:r>
                      <a:endParaRPr lang="de-DE" dirty="0"/>
                    </a:p>
                  </a:txBody>
                  <a:tcPr anchor="ctr"/>
                </a:tc>
                <a:tc>
                  <a:txBody>
                    <a:bodyPr/>
                    <a:lstStyle/>
                    <a:p>
                      <a:pPr algn="ctr"/>
                      <a:r>
                        <a:rPr lang="de-DE" dirty="0"/>
                        <a:t>(2,2)</a:t>
                      </a:r>
                    </a:p>
                  </a:txBody>
                  <a:tcPr anchor="ctr"/>
                </a:tc>
                <a:tc>
                  <a:txBody>
                    <a:bodyPr/>
                    <a:lstStyle/>
                    <a:p>
                      <a:pPr algn="ctr"/>
                      <a:r>
                        <a:rPr lang="de-DE" dirty="0"/>
                        <a:t>(0,10)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Krieg</a:t>
                      </a:r>
                    </a:p>
                  </a:txBody>
                  <a:tcPr anchor="ctr"/>
                </a:tc>
                <a:tc>
                  <a:txBody>
                    <a:bodyPr/>
                    <a:lstStyle/>
                    <a:p>
                      <a:pPr algn="ctr"/>
                      <a:r>
                        <a:rPr lang="de-DE" dirty="0"/>
                        <a:t>(10,0)</a:t>
                      </a:r>
                    </a:p>
                  </a:txBody>
                  <a:tcPr anchor="ctr"/>
                </a:tc>
                <a:tc>
                  <a:txBody>
                    <a:bodyPr/>
                    <a:lstStyle/>
                    <a:p>
                      <a:pPr algn="ctr"/>
                      <a:r>
                        <a:rPr lang="de-DE" dirty="0"/>
                        <a:t>(-10,-10)</a:t>
                      </a:r>
                    </a:p>
                  </a:txBody>
                  <a:tcPr anchor="ctr"/>
                </a:tc>
                <a:extLst>
                  <a:ext uri="{0D108BD9-81ED-4DB2-BD59-A6C34878D82A}">
                    <a16:rowId xmlns:a16="http://schemas.microsoft.com/office/drawing/2014/main" val="3239020616"/>
                  </a:ext>
                </a:extLst>
              </a:tr>
            </a:tbl>
          </a:graphicData>
        </a:graphic>
      </p:graphicFrame>
    </p:spTree>
    <p:extLst>
      <p:ext uri="{BB962C8B-B14F-4D97-AF65-F5344CB8AC3E}">
        <p14:creationId xmlns:p14="http://schemas.microsoft.com/office/powerpoint/2010/main" val="1007970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James Buchanan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1919 – 2013</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Nobelpreis (1986)</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242943"/>
            <a:ext cx="12172951" cy="405581"/>
          </a:xfrm>
          <a:prstGeom prst="rect">
            <a:avLst/>
          </a:prstGeom>
          <a:noFill/>
        </p:spPr>
        <p:txBody>
          <a:bodyPr wrap="square" rtlCol="0">
            <a:noAutofit/>
          </a:bodyPr>
          <a:lstStyle/>
          <a:p>
            <a:r>
              <a:rPr lang="en-US" sz="1600" dirty="0">
                <a:latin typeface="Times New Roman" panose="02020603050405020304" pitchFamily="18" charset="0"/>
                <a:cs typeface="Times New Roman" panose="02020603050405020304" pitchFamily="18" charset="0"/>
              </a:rPr>
              <a:t>Buchanan, James M. and </a:t>
            </a:r>
            <a:r>
              <a:rPr lang="en-US" sz="1600" dirty="0" err="1">
                <a:latin typeface="Times New Roman" panose="02020603050405020304" pitchFamily="18" charset="0"/>
                <a:cs typeface="Times New Roman" panose="02020603050405020304" pitchFamily="18" charset="0"/>
              </a:rPr>
              <a:t>Tullock</a:t>
            </a:r>
            <a:r>
              <a:rPr lang="en-US" sz="1600" dirty="0">
                <a:latin typeface="Times New Roman" panose="02020603050405020304" pitchFamily="18" charset="0"/>
                <a:cs typeface="Times New Roman" panose="02020603050405020304" pitchFamily="18" charset="0"/>
              </a:rPr>
              <a:t>, Gordon (1962)The Calculus of Consent – Logical Foundations of Constitutional Democracy, Ann Arbor</a:t>
            </a:r>
            <a:endParaRPr lang="de-DE" sz="16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6000750"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Gordon </a:t>
            </a:r>
            <a:r>
              <a:rPr lang="de-DE" sz="2800" dirty="0" err="1">
                <a:latin typeface="Times New Roman" panose="02020603050405020304" pitchFamily="18" charset="0"/>
                <a:cs typeface="Times New Roman" panose="02020603050405020304" pitchFamily="18" charset="0"/>
              </a:rPr>
              <a:t>Tullock</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1922 - 2014</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4606771" y="457548"/>
            <a:ext cx="3308919" cy="523220"/>
          </a:xfrm>
          <a:prstGeom prst="rect">
            <a:avLst/>
          </a:prstGeom>
          <a:noFill/>
        </p:spPr>
        <p:txBody>
          <a:bodyPr wrap="none" rtlCol="0">
            <a:spAutoFit/>
          </a:bodyPr>
          <a:lstStyle/>
          <a:p>
            <a:r>
              <a:rPr lang="de-DE" sz="2800" b="1" dirty="0"/>
              <a:t>Public Choice Theory</a:t>
            </a:r>
          </a:p>
        </p:txBody>
      </p:sp>
      <p:sp>
        <p:nvSpPr>
          <p:cNvPr id="12" name="Textfeld 11">
            <a:extLst>
              <a:ext uri="{FF2B5EF4-FFF2-40B4-BE49-F238E27FC236}">
                <a16:creationId xmlns:a16="http://schemas.microsoft.com/office/drawing/2014/main" id="{F72FCE64-4017-4ADF-99CE-1A8DE7E0D542}"/>
              </a:ext>
            </a:extLst>
          </p:cNvPr>
          <p:cNvSpPr txBox="1"/>
          <p:nvPr/>
        </p:nvSpPr>
        <p:spPr>
          <a:xfrm>
            <a:off x="8088795" y="5126674"/>
            <a:ext cx="2098193" cy="405581"/>
          </a:xfrm>
          <a:prstGeom prst="rect">
            <a:avLst/>
          </a:prstGeom>
          <a:noFill/>
        </p:spPr>
        <p:txBody>
          <a:bodyPr wrap="square" rtlCol="0">
            <a:noAutofit/>
          </a:bodyPr>
          <a:lstStyle/>
          <a:p>
            <a:r>
              <a:rPr lang="en-US" sz="800" u="sng" dirty="0">
                <a:hlinkClick r:id="rId2"/>
              </a:rPr>
              <a:t>Joshua Paquin</a:t>
            </a:r>
            <a:r>
              <a:rPr lang="en-US" sz="800" dirty="0"/>
              <a:t>, </a:t>
            </a:r>
            <a:r>
              <a:rPr lang="en-US" sz="800" u="sng" dirty="0">
                <a:hlinkClick r:id="rId3"/>
              </a:rPr>
              <a:t>Gordon </a:t>
            </a:r>
            <a:r>
              <a:rPr lang="en-US" sz="800" u="sng" dirty="0" err="1">
                <a:hlinkClick r:id="rId3"/>
              </a:rPr>
              <a:t>tullock</a:t>
            </a:r>
            <a:r>
              <a:rPr lang="en-US" sz="800" dirty="0"/>
              <a:t>, </a:t>
            </a:r>
            <a:r>
              <a:rPr lang="en-US" sz="800" u="sng" dirty="0">
                <a:hlinkClick r:id="rId4"/>
              </a:rPr>
              <a:t>CC BY-SA 3.0</a:t>
            </a:r>
            <a:endParaRPr lang="de-DE" sz="800" dirty="0">
              <a:latin typeface="Times New Roman" panose="02020603050405020304" pitchFamily="18" charset="0"/>
              <a:cs typeface="Times New Roman" panose="02020603050405020304" pitchFamily="18" charset="0"/>
            </a:endParaRPr>
          </a:p>
        </p:txBody>
      </p:sp>
      <p:pic>
        <p:nvPicPr>
          <p:cNvPr id="3076" name="Picture 4" descr="https://upload.wikimedia.org/wikipedia/commons/thumb/c/c0/Gordon_tullock.jpg/213px-Gordon_tullock.jpg">
            <a:extLst>
              <a:ext uri="{FF2B5EF4-FFF2-40B4-BE49-F238E27FC236}">
                <a16:creationId xmlns:a16="http://schemas.microsoft.com/office/drawing/2014/main" id="{0A380ED4-CFB1-491D-8E3F-75A7BE58E6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2139398"/>
            <a:ext cx="20288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C560AA6F-B438-C8AD-03E5-B1DC2CE61796}"/>
              </a:ext>
            </a:extLst>
          </p:cNvPr>
          <p:cNvPicPr>
            <a:picLocks noChangeAspect="1"/>
          </p:cNvPicPr>
          <p:nvPr/>
        </p:nvPicPr>
        <p:blipFill>
          <a:blip r:embed="rId6"/>
          <a:stretch>
            <a:fillRect/>
          </a:stretch>
        </p:blipFill>
        <p:spPr>
          <a:xfrm>
            <a:off x="2047461" y="2251755"/>
            <a:ext cx="2051807" cy="3077710"/>
          </a:xfrm>
          <a:prstGeom prst="rect">
            <a:avLst/>
          </a:prstGeom>
        </p:spPr>
      </p:pic>
      <p:sp>
        <p:nvSpPr>
          <p:cNvPr id="5" name="Rechteck 4">
            <a:extLst>
              <a:ext uri="{FF2B5EF4-FFF2-40B4-BE49-F238E27FC236}">
                <a16:creationId xmlns:a16="http://schemas.microsoft.com/office/drawing/2014/main" id="{C5782D9E-E470-A52A-BC4C-69355F9C9821}"/>
              </a:ext>
            </a:extLst>
          </p:cNvPr>
          <p:cNvSpPr/>
          <p:nvPr/>
        </p:nvSpPr>
        <p:spPr>
          <a:xfrm>
            <a:off x="2367831" y="5329464"/>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Tree>
    <p:extLst>
      <p:ext uri="{BB962C8B-B14F-4D97-AF65-F5344CB8AC3E}">
        <p14:creationId xmlns:p14="http://schemas.microsoft.com/office/powerpoint/2010/main" val="689944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von Neumann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1903 – 1957</a:t>
            </a:r>
          </a:p>
          <a:p>
            <a:pPr algn="ct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2898913" y="6413356"/>
            <a:ext cx="6546575" cy="405581"/>
          </a:xfrm>
          <a:prstGeom prst="rect">
            <a:avLst/>
          </a:prstGeom>
          <a:noFill/>
        </p:spPr>
        <p:txBody>
          <a:bodyPr wrap="square" rtlCol="0">
            <a:noAutofit/>
          </a:bodyPr>
          <a:lstStyle/>
          <a:p>
            <a:r>
              <a:rPr lang="en-US" sz="1600" dirty="0">
                <a:latin typeface="Times New Roman" panose="02020603050405020304" pitchFamily="18" charset="0"/>
                <a:cs typeface="Times New Roman" panose="02020603050405020304" pitchFamily="18" charset="0"/>
              </a:rPr>
              <a:t>Theory of Games and Economic Behavior (1944) Princeton University Press</a:t>
            </a:r>
            <a:endParaRPr lang="de-DE" sz="16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6000750"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Oskar Morgenstern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1902 - 1977</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4606771" y="457548"/>
            <a:ext cx="2190023" cy="523220"/>
          </a:xfrm>
          <a:prstGeom prst="rect">
            <a:avLst/>
          </a:prstGeom>
          <a:noFill/>
        </p:spPr>
        <p:txBody>
          <a:bodyPr wrap="none" rtlCol="0">
            <a:spAutoFit/>
          </a:bodyPr>
          <a:lstStyle/>
          <a:p>
            <a:r>
              <a:rPr lang="de-DE" sz="2800" b="1" dirty="0"/>
              <a:t>Game Theory</a:t>
            </a:r>
          </a:p>
        </p:txBody>
      </p:sp>
      <p:sp>
        <p:nvSpPr>
          <p:cNvPr id="13" name="Textfeld 12">
            <a:extLst>
              <a:ext uri="{FF2B5EF4-FFF2-40B4-BE49-F238E27FC236}">
                <a16:creationId xmlns:a16="http://schemas.microsoft.com/office/drawing/2014/main" id="{C0A15CE7-AAC2-488C-94BA-543FFD736540}"/>
              </a:ext>
            </a:extLst>
          </p:cNvPr>
          <p:cNvSpPr txBox="1"/>
          <p:nvPr/>
        </p:nvSpPr>
        <p:spPr>
          <a:xfrm>
            <a:off x="7774057" y="4513911"/>
            <a:ext cx="2797036" cy="405581"/>
          </a:xfrm>
          <a:prstGeom prst="rect">
            <a:avLst/>
          </a:prstGeom>
          <a:noFill/>
        </p:spPr>
        <p:txBody>
          <a:bodyPr wrap="square" rtlCol="0">
            <a:noAutofit/>
          </a:bodyPr>
          <a:lstStyle/>
          <a:p>
            <a:r>
              <a:rPr lang="en-US" sz="800" u="sng" dirty="0">
                <a:hlinkClick r:id="rId2"/>
              </a:rPr>
              <a:t>Joshua Paquin</a:t>
            </a:r>
            <a:r>
              <a:rPr lang="en-US" sz="800" dirty="0"/>
              <a:t>, </a:t>
            </a:r>
            <a:r>
              <a:rPr lang="en-US" sz="800" u="sng" dirty="0">
                <a:hlinkClick r:id="rId3"/>
              </a:rPr>
              <a:t>Gordon </a:t>
            </a:r>
            <a:r>
              <a:rPr lang="en-US" sz="800" u="sng" dirty="0" err="1">
                <a:hlinkClick r:id="rId3"/>
              </a:rPr>
              <a:t>tullock</a:t>
            </a:r>
            <a:r>
              <a:rPr lang="en-US" sz="800" dirty="0"/>
              <a:t>, </a:t>
            </a:r>
            <a:r>
              <a:rPr lang="en-US" sz="800" u="sng" dirty="0">
                <a:hlinkClick r:id="rId4"/>
              </a:rPr>
              <a:t>CC BY-SA 3.0</a:t>
            </a:r>
            <a:endParaRPr lang="de-DE" sz="800" dirty="0">
              <a:latin typeface="Times New Roman" panose="02020603050405020304" pitchFamily="18" charset="0"/>
              <a:cs typeface="Times New Roman" panose="02020603050405020304" pitchFamily="18" charset="0"/>
            </a:endParaRPr>
          </a:p>
        </p:txBody>
      </p:sp>
      <p:pic>
        <p:nvPicPr>
          <p:cNvPr id="5" name="Picture 4" descr="https://upload.wikimedia.org/wikipedia/commons/thumb/5/5e/JohnvonNeumann-LosAlamos.gif/230px-JohnvonNeumann-LosAlamos.gif">
            <a:extLst>
              <a:ext uri="{FF2B5EF4-FFF2-40B4-BE49-F238E27FC236}">
                <a16:creationId xmlns:a16="http://schemas.microsoft.com/office/drawing/2014/main" id="{3303FE43-85E2-4D1B-B717-7CCAA2D84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1757468"/>
            <a:ext cx="2190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oskar-morgenstern-medaille.univie.ac.at/fileadmin/_processed_/csm_oskar-morgenstern-1_0df25a275c.jpg">
            <a:extLst>
              <a:ext uri="{FF2B5EF4-FFF2-40B4-BE49-F238E27FC236}">
                <a16:creationId xmlns:a16="http://schemas.microsoft.com/office/drawing/2014/main" id="{8780E94F-5781-4ECC-A8A7-1C1EA21F95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6829" y="1757468"/>
            <a:ext cx="2609865" cy="260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177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57ADF741-2D50-4A9F-87FB-00C4CEBB335F}"/>
              </a:ext>
            </a:extLst>
          </p:cNvPr>
          <p:cNvSpPr txBox="1"/>
          <p:nvPr/>
        </p:nvSpPr>
        <p:spPr>
          <a:xfrm>
            <a:off x="4049729" y="692118"/>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Nash	</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1928 – 2015</a:t>
            </a:r>
          </a:p>
          <a:p>
            <a:pPr algn="ctr"/>
            <a:endParaRPr lang="de-DE" sz="28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DD6EAC0D-7BE4-42ED-B719-86D8C2F519BA}"/>
              </a:ext>
            </a:extLst>
          </p:cNvPr>
          <p:cNvSpPr txBox="1"/>
          <p:nvPr/>
        </p:nvSpPr>
        <p:spPr>
          <a:xfrm>
            <a:off x="0" y="692118"/>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Reinhard Selten	</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1930 – 2016</a:t>
            </a:r>
          </a:p>
          <a:p>
            <a:pPr algn="ctr"/>
            <a:endParaRPr lang="de-DE" sz="28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7787377" y="692118"/>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a:t>
            </a:r>
            <a:r>
              <a:rPr lang="de-DE" sz="2800" dirty="0" err="1">
                <a:latin typeface="Times New Roman" panose="02020603050405020304" pitchFamily="18" charset="0"/>
                <a:cs typeface="Times New Roman" panose="02020603050405020304" pitchFamily="18" charset="0"/>
              </a:rPr>
              <a:t>Harsanyi</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1920 - 2000</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3711789" y="92367"/>
            <a:ext cx="4768421" cy="523220"/>
          </a:xfrm>
          <a:prstGeom prst="rect">
            <a:avLst/>
          </a:prstGeom>
          <a:noFill/>
        </p:spPr>
        <p:txBody>
          <a:bodyPr wrap="none" rtlCol="0">
            <a:spAutoFit/>
          </a:bodyPr>
          <a:lstStyle/>
          <a:p>
            <a:r>
              <a:rPr lang="de-DE" sz="2800" b="1" dirty="0"/>
              <a:t>Spieltheorie – Nobelpreis 1994</a:t>
            </a:r>
          </a:p>
        </p:txBody>
      </p:sp>
      <p:pic>
        <p:nvPicPr>
          <p:cNvPr id="7" name="Grafik 6">
            <a:extLst>
              <a:ext uri="{FF2B5EF4-FFF2-40B4-BE49-F238E27FC236}">
                <a16:creationId xmlns:a16="http://schemas.microsoft.com/office/drawing/2014/main" id="{45EE573F-CB9A-4F6C-A59F-9DFFD7A8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342" y="2261049"/>
            <a:ext cx="1869168" cy="2803750"/>
          </a:xfrm>
          <a:prstGeom prst="rect">
            <a:avLst/>
          </a:prstGeom>
        </p:spPr>
      </p:pic>
      <p:sp>
        <p:nvSpPr>
          <p:cNvPr id="8" name="Rechteck 7">
            <a:extLst>
              <a:ext uri="{FF2B5EF4-FFF2-40B4-BE49-F238E27FC236}">
                <a16:creationId xmlns:a16="http://schemas.microsoft.com/office/drawing/2014/main" id="{9BC6CA6C-F827-4179-8836-C67D43CFED74}"/>
              </a:ext>
            </a:extLst>
          </p:cNvPr>
          <p:cNvSpPr/>
          <p:nvPr/>
        </p:nvSpPr>
        <p:spPr>
          <a:xfrm>
            <a:off x="9445488" y="5093312"/>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pic>
        <p:nvPicPr>
          <p:cNvPr id="3" name="Grafik 2">
            <a:extLst>
              <a:ext uri="{FF2B5EF4-FFF2-40B4-BE49-F238E27FC236}">
                <a16:creationId xmlns:a16="http://schemas.microsoft.com/office/drawing/2014/main" id="{313C3344-69CC-FE14-EF37-AEB680FC1CD3}"/>
              </a:ext>
            </a:extLst>
          </p:cNvPr>
          <p:cNvPicPr>
            <a:picLocks noChangeAspect="1"/>
          </p:cNvPicPr>
          <p:nvPr/>
        </p:nvPicPr>
        <p:blipFill>
          <a:blip r:embed="rId3"/>
          <a:stretch>
            <a:fillRect/>
          </a:stretch>
        </p:blipFill>
        <p:spPr>
          <a:xfrm>
            <a:off x="5225787" y="2008292"/>
            <a:ext cx="2005659" cy="3008489"/>
          </a:xfrm>
          <a:prstGeom prst="rect">
            <a:avLst/>
          </a:prstGeom>
        </p:spPr>
      </p:pic>
      <p:pic>
        <p:nvPicPr>
          <p:cNvPr id="5" name="Grafik 4">
            <a:extLst>
              <a:ext uri="{FF2B5EF4-FFF2-40B4-BE49-F238E27FC236}">
                <a16:creationId xmlns:a16="http://schemas.microsoft.com/office/drawing/2014/main" id="{AD044618-48F9-312A-A649-159AEF4E9826}"/>
              </a:ext>
            </a:extLst>
          </p:cNvPr>
          <p:cNvPicPr>
            <a:picLocks noChangeAspect="1"/>
          </p:cNvPicPr>
          <p:nvPr/>
        </p:nvPicPr>
        <p:blipFill>
          <a:blip r:embed="rId4"/>
          <a:stretch>
            <a:fillRect/>
          </a:stretch>
        </p:blipFill>
        <p:spPr>
          <a:xfrm>
            <a:off x="1113863" y="2008292"/>
            <a:ext cx="2086538" cy="3129807"/>
          </a:xfrm>
          <a:prstGeom prst="rect">
            <a:avLst/>
          </a:prstGeom>
        </p:spPr>
      </p:pic>
      <p:sp>
        <p:nvSpPr>
          <p:cNvPr id="6" name="Rechteck 5">
            <a:extLst>
              <a:ext uri="{FF2B5EF4-FFF2-40B4-BE49-F238E27FC236}">
                <a16:creationId xmlns:a16="http://schemas.microsoft.com/office/drawing/2014/main" id="{4DFBC319-6EFF-67BC-8C61-4E8DB063A3C3}"/>
              </a:ext>
            </a:extLst>
          </p:cNvPr>
          <p:cNvSpPr/>
          <p:nvPr/>
        </p:nvSpPr>
        <p:spPr>
          <a:xfrm>
            <a:off x="5563208" y="5045440"/>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11" name="Rechteck 10">
            <a:extLst>
              <a:ext uri="{FF2B5EF4-FFF2-40B4-BE49-F238E27FC236}">
                <a16:creationId xmlns:a16="http://schemas.microsoft.com/office/drawing/2014/main" id="{E10615AE-3586-67BA-41FF-F6E08DED4B1E}"/>
              </a:ext>
            </a:extLst>
          </p:cNvPr>
          <p:cNvSpPr/>
          <p:nvPr/>
        </p:nvSpPr>
        <p:spPr>
          <a:xfrm>
            <a:off x="1513479" y="5153162"/>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Tree>
    <p:extLst>
      <p:ext uri="{BB962C8B-B14F-4D97-AF65-F5344CB8AC3E}">
        <p14:creationId xmlns:p14="http://schemas.microsoft.com/office/powerpoint/2010/main" val="351679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03652"/>
            <a:ext cx="8689606" cy="6286502"/>
          </a:xfrm>
          <a:prstGeom prst="rect">
            <a:avLst/>
          </a:prstGeom>
          <a:noFill/>
        </p:spPr>
        <p:txBody>
          <a:bodyPr wrap="square" rtlCol="0">
            <a:noAutofit/>
          </a:bodyPr>
          <a:lstStyle/>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Die Mittel (Ressourcen), die für die Befriedigung der </a:t>
            </a:r>
          </a:p>
          <a:p>
            <a:pPr algn="ctr"/>
            <a:r>
              <a:rPr lang="de-DE" sz="2400" dirty="0">
                <a:latin typeface="Times New Roman" panose="02020603050405020304" pitchFamily="18" charset="0"/>
                <a:cs typeface="Times New Roman" panose="02020603050405020304" pitchFamily="18" charset="0"/>
              </a:rPr>
              <a:t>Bedürfnisse der Menschen einer Gesellschaft eingesetzt </a:t>
            </a:r>
          </a:p>
          <a:p>
            <a:pPr algn="ctr"/>
            <a:r>
              <a:rPr lang="de-DE" sz="2400" dirty="0">
                <a:latin typeface="Times New Roman" panose="02020603050405020304" pitchFamily="18" charset="0"/>
                <a:cs typeface="Times New Roman" panose="02020603050405020304" pitchFamily="18" charset="0"/>
              </a:rPr>
              <a:t>werden können, sind begrenzt bzw. knapp.</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oder</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Menschen müssen wirtschaften, weil sie Bedürfnisse haben,</a:t>
            </a:r>
          </a:p>
          <a:p>
            <a:pPr algn="ctr"/>
            <a:r>
              <a:rPr lang="de-DE" sz="2400" dirty="0">
                <a:latin typeface="Times New Roman" panose="02020603050405020304" pitchFamily="18" charset="0"/>
                <a:cs typeface="Times New Roman" panose="02020603050405020304" pitchFamily="18" charset="0"/>
              </a:rPr>
              <a:t>aber nicht genügend Ressourcen, um ausreichend Güter zur Erfüllung</a:t>
            </a:r>
          </a:p>
          <a:p>
            <a:pPr algn="ctr"/>
            <a:r>
              <a:rPr lang="de-DE" sz="2400" dirty="0">
                <a:latin typeface="Times New Roman" panose="02020603050405020304" pitchFamily="18" charset="0"/>
                <a:cs typeface="Times New Roman" panose="02020603050405020304" pitchFamily="18" charset="0"/>
              </a:rPr>
              <a:t>aller Bedürfnisse aller Menschen herstellen zu können.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C0753EDA-D054-F936-E0B3-F5EB1EA2661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C30FC6B9-6537-D005-30A6-9280F5F0DDF3}"/>
                  </a:ext>
                </a:extLst>
              </p14:cNvPr>
              <p14:cNvContentPartPr/>
              <p14:nvPr/>
            </p14:nvContentPartPr>
            <p14:xfrm>
              <a:off x="3895822" y="529429"/>
              <a:ext cx="4296240" cy="114840"/>
            </p14:xfrm>
          </p:contentPart>
        </mc:Choice>
        <mc:Fallback>
          <p:pic>
            <p:nvPicPr>
              <p:cNvPr id="3" name="Freihand 2">
                <a:extLst>
                  <a:ext uri="{FF2B5EF4-FFF2-40B4-BE49-F238E27FC236}">
                    <a16:creationId xmlns:a16="http://schemas.microsoft.com/office/drawing/2014/main" id="{C30FC6B9-6537-D005-30A6-9280F5F0DDF3}"/>
                  </a:ext>
                </a:extLst>
              </p:cNvPr>
              <p:cNvPicPr/>
              <p:nvPr/>
            </p:nvPicPr>
            <p:blipFill>
              <a:blip r:embed="rId3"/>
              <a:stretch>
                <a:fillRect/>
              </a:stretch>
            </p:blipFill>
            <p:spPr>
              <a:xfrm>
                <a:off x="3887182" y="520789"/>
                <a:ext cx="4313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B8C4098A-3F6C-D7F3-28EB-F652047A7B32}"/>
                  </a:ext>
                </a:extLst>
              </p14:cNvPr>
              <p14:cNvContentPartPr/>
              <p14:nvPr/>
            </p14:nvContentPartPr>
            <p14:xfrm>
              <a:off x="1632142" y="1834429"/>
              <a:ext cx="2126880" cy="87840"/>
            </p14:xfrm>
          </p:contentPart>
        </mc:Choice>
        <mc:Fallback>
          <p:pic>
            <p:nvPicPr>
              <p:cNvPr id="4" name="Freihand 3">
                <a:extLst>
                  <a:ext uri="{FF2B5EF4-FFF2-40B4-BE49-F238E27FC236}">
                    <a16:creationId xmlns:a16="http://schemas.microsoft.com/office/drawing/2014/main" id="{B8C4098A-3F6C-D7F3-28EB-F652047A7B32}"/>
                  </a:ext>
                </a:extLst>
              </p:cNvPr>
              <p:cNvPicPr/>
              <p:nvPr/>
            </p:nvPicPr>
            <p:blipFill>
              <a:blip r:embed="rId5"/>
              <a:stretch>
                <a:fillRect/>
              </a:stretch>
            </p:blipFill>
            <p:spPr>
              <a:xfrm>
                <a:off x="1623142" y="1825429"/>
                <a:ext cx="2144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C397917B-52A3-B400-6276-54C71EC9A526}"/>
                  </a:ext>
                </a:extLst>
              </p14:cNvPr>
              <p14:cNvContentPartPr/>
              <p14:nvPr/>
            </p14:nvContentPartPr>
            <p14:xfrm>
              <a:off x="948862" y="2264629"/>
              <a:ext cx="2974320" cy="91800"/>
            </p14:xfrm>
          </p:contentPart>
        </mc:Choice>
        <mc:Fallback>
          <p:pic>
            <p:nvPicPr>
              <p:cNvPr id="5" name="Freihand 4">
                <a:extLst>
                  <a:ext uri="{FF2B5EF4-FFF2-40B4-BE49-F238E27FC236}">
                    <a16:creationId xmlns:a16="http://schemas.microsoft.com/office/drawing/2014/main" id="{C397917B-52A3-B400-6276-54C71EC9A526}"/>
                  </a:ext>
                </a:extLst>
              </p:cNvPr>
              <p:cNvPicPr/>
              <p:nvPr/>
            </p:nvPicPr>
            <p:blipFill>
              <a:blip r:embed="rId7"/>
              <a:stretch>
                <a:fillRect/>
              </a:stretch>
            </p:blipFill>
            <p:spPr>
              <a:xfrm>
                <a:off x="940222" y="2255629"/>
                <a:ext cx="2991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C8C75695-1167-2D8A-9C4F-3BB4915DD3BA}"/>
                  </a:ext>
                </a:extLst>
              </p14:cNvPr>
              <p14:cNvContentPartPr/>
              <p14:nvPr/>
            </p14:nvContentPartPr>
            <p14:xfrm>
              <a:off x="2936422" y="4097749"/>
              <a:ext cx="5421240" cy="60120"/>
            </p14:xfrm>
          </p:contentPart>
        </mc:Choice>
        <mc:Fallback>
          <p:pic>
            <p:nvPicPr>
              <p:cNvPr id="6" name="Freihand 5">
                <a:extLst>
                  <a:ext uri="{FF2B5EF4-FFF2-40B4-BE49-F238E27FC236}">
                    <a16:creationId xmlns:a16="http://schemas.microsoft.com/office/drawing/2014/main" id="{C8C75695-1167-2D8A-9C4F-3BB4915DD3BA}"/>
                  </a:ext>
                </a:extLst>
              </p:cNvPr>
              <p:cNvPicPr/>
              <p:nvPr/>
            </p:nvPicPr>
            <p:blipFill>
              <a:blip r:embed="rId9"/>
              <a:stretch>
                <a:fillRect/>
              </a:stretch>
            </p:blipFill>
            <p:spPr>
              <a:xfrm>
                <a:off x="2927782" y="4089109"/>
                <a:ext cx="54388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BCD1A74B-B11C-A117-897D-2B88A40106E9}"/>
                  </a:ext>
                </a:extLst>
              </p14:cNvPr>
              <p14:cNvContentPartPr/>
              <p14:nvPr/>
            </p14:nvContentPartPr>
            <p14:xfrm>
              <a:off x="4233502" y="4381429"/>
              <a:ext cx="4527720" cy="107640"/>
            </p14:xfrm>
          </p:contentPart>
        </mc:Choice>
        <mc:Fallback>
          <p:pic>
            <p:nvPicPr>
              <p:cNvPr id="7" name="Freihand 6">
                <a:extLst>
                  <a:ext uri="{FF2B5EF4-FFF2-40B4-BE49-F238E27FC236}">
                    <a16:creationId xmlns:a16="http://schemas.microsoft.com/office/drawing/2014/main" id="{BCD1A74B-B11C-A117-897D-2B88A40106E9}"/>
                  </a:ext>
                </a:extLst>
              </p:cNvPr>
              <p:cNvPicPr/>
              <p:nvPr/>
            </p:nvPicPr>
            <p:blipFill>
              <a:blip r:embed="rId11"/>
              <a:stretch>
                <a:fillRect/>
              </a:stretch>
            </p:blipFill>
            <p:spPr>
              <a:xfrm>
                <a:off x="4224862" y="4372789"/>
                <a:ext cx="4545360" cy="125280"/>
              </a:xfrm>
              <a:prstGeom prst="rect">
                <a:avLst/>
              </a:prstGeom>
            </p:spPr>
          </p:pic>
        </mc:Fallback>
      </mc:AlternateContent>
    </p:spTree>
    <p:extLst>
      <p:ext uri="{BB962C8B-B14F-4D97-AF65-F5344CB8AC3E}">
        <p14:creationId xmlns:p14="http://schemas.microsoft.com/office/powerpoint/2010/main" val="205296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Normative Grundfragen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Welche Güter und welche Mengen sollen durch die Gesellschaft hergestellt </a:t>
            </a:r>
            <a:r>
              <a:rPr lang="de-DE" sz="2400">
                <a:latin typeface="Times New Roman" panose="02020603050405020304" pitchFamily="18" charset="0"/>
                <a:cs typeface="Times New Roman" panose="02020603050405020304" pitchFamily="18" charset="0"/>
              </a:rPr>
              <a:t>werden?</a:t>
            </a: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Wie sollen die Güter produziert </a:t>
            </a:r>
            <a:r>
              <a:rPr lang="de-DE" sz="2400">
                <a:latin typeface="Times New Roman" panose="02020603050405020304" pitchFamily="18" charset="0"/>
                <a:cs typeface="Times New Roman" panose="02020603050405020304" pitchFamily="18" charset="0"/>
              </a:rPr>
              <a:t>werden?</a:t>
            </a:r>
          </a:p>
          <a:p>
            <a:pPr marL="457200" indent="-457200">
              <a:buFont typeface="+mj-lt"/>
              <a:buAutoNum type="arabicPeriod"/>
            </a:pPr>
            <a:endParaRPr lang="de-DE"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a:latin typeface="Times New Roman" panose="02020603050405020304" pitchFamily="18" charset="0"/>
                <a:cs typeface="Times New Roman" panose="02020603050405020304" pitchFamily="18" charset="0"/>
              </a:rPr>
              <a:t>Wie soll grundsätzlich die Arbeit in der Gesellschaft verteilt werden?</a:t>
            </a:r>
          </a:p>
          <a:p>
            <a:pPr marL="457200" indent="-457200">
              <a:buFont typeface="+mj-lt"/>
              <a:buAutoNum type="arabicPeriod"/>
            </a:pPr>
            <a:endParaRPr lang="de-DE"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a:latin typeface="Times New Roman" panose="02020603050405020304" pitchFamily="18" charset="0"/>
                <a:cs typeface="Times New Roman" panose="02020603050405020304" pitchFamily="18" charset="0"/>
              </a:rPr>
              <a:t>Welche (staatlichen) Institutionen gewährleisten die gewünschte Allokation durch die bereitgestellten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C0442E8-A3D5-EED7-A161-AC4DFA2A5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49BED2E3-0E79-EAF9-1C78-F3790E6F9A9C}"/>
                  </a:ext>
                </a:extLst>
              </p14:cNvPr>
              <p14:cNvContentPartPr/>
              <p14:nvPr/>
            </p14:nvContentPartPr>
            <p14:xfrm>
              <a:off x="636022" y="1888069"/>
              <a:ext cx="10561680" cy="221760"/>
            </p14:xfrm>
          </p:contentPart>
        </mc:Choice>
        <mc:Fallback>
          <p:pic>
            <p:nvPicPr>
              <p:cNvPr id="3" name="Freihand 2">
                <a:extLst>
                  <a:ext uri="{FF2B5EF4-FFF2-40B4-BE49-F238E27FC236}">
                    <a16:creationId xmlns:a16="http://schemas.microsoft.com/office/drawing/2014/main" id="{49BED2E3-0E79-EAF9-1C78-F3790E6F9A9C}"/>
                  </a:ext>
                </a:extLst>
              </p:cNvPr>
              <p:cNvPicPr/>
              <p:nvPr/>
            </p:nvPicPr>
            <p:blipFill>
              <a:blip r:embed="rId3"/>
              <a:stretch>
                <a:fillRect/>
              </a:stretch>
            </p:blipFill>
            <p:spPr>
              <a:xfrm>
                <a:off x="627382" y="1879069"/>
                <a:ext cx="105793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3D9A2675-750E-1D30-3CDF-5DC1ADCF21ED}"/>
                  </a:ext>
                </a:extLst>
              </p14:cNvPr>
              <p14:cNvContentPartPr/>
              <p14:nvPr/>
            </p14:nvContentPartPr>
            <p14:xfrm>
              <a:off x="328582" y="2074189"/>
              <a:ext cx="843840" cy="765000"/>
            </p14:xfrm>
          </p:contentPart>
        </mc:Choice>
        <mc:Fallback>
          <p:pic>
            <p:nvPicPr>
              <p:cNvPr id="4" name="Freihand 3">
                <a:extLst>
                  <a:ext uri="{FF2B5EF4-FFF2-40B4-BE49-F238E27FC236}">
                    <a16:creationId xmlns:a16="http://schemas.microsoft.com/office/drawing/2014/main" id="{3D9A2675-750E-1D30-3CDF-5DC1ADCF21ED}"/>
                  </a:ext>
                </a:extLst>
              </p:cNvPr>
              <p:cNvPicPr/>
              <p:nvPr/>
            </p:nvPicPr>
            <p:blipFill>
              <a:blip r:embed="rId5"/>
              <a:stretch>
                <a:fillRect/>
              </a:stretch>
            </p:blipFill>
            <p:spPr>
              <a:xfrm>
                <a:off x="319582" y="2065549"/>
                <a:ext cx="861480" cy="782640"/>
              </a:xfrm>
              <a:prstGeom prst="rect">
                <a:avLst/>
              </a:prstGeom>
            </p:spPr>
          </p:pic>
        </mc:Fallback>
      </mc:AlternateContent>
      <p:grpSp>
        <p:nvGrpSpPr>
          <p:cNvPr id="7" name="Gruppieren 6">
            <a:extLst>
              <a:ext uri="{FF2B5EF4-FFF2-40B4-BE49-F238E27FC236}">
                <a16:creationId xmlns:a16="http://schemas.microsoft.com/office/drawing/2014/main" id="{0B572784-22F9-4B36-6DA3-3A721A124378}"/>
              </a:ext>
            </a:extLst>
          </p:cNvPr>
          <p:cNvGrpSpPr/>
          <p:nvPr/>
        </p:nvGrpSpPr>
        <p:grpSpPr>
          <a:xfrm>
            <a:off x="586702" y="2863669"/>
            <a:ext cx="8420040" cy="742680"/>
            <a:chOff x="586702" y="2863669"/>
            <a:chExt cx="8420040" cy="742680"/>
          </a:xfrm>
        </p:grpSpPr>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30704F3B-0EE3-98BA-686A-366FB7BDB4C0}"/>
                    </a:ext>
                  </a:extLst>
                </p14:cNvPr>
                <p14:cNvContentPartPr/>
                <p14:nvPr/>
              </p14:nvContentPartPr>
              <p14:xfrm>
                <a:off x="586702" y="3377029"/>
                <a:ext cx="8420040" cy="117000"/>
              </p14:xfrm>
            </p:contentPart>
          </mc:Choice>
          <mc:Fallback>
            <p:pic>
              <p:nvPicPr>
                <p:cNvPr id="5" name="Freihand 4">
                  <a:extLst>
                    <a:ext uri="{FF2B5EF4-FFF2-40B4-BE49-F238E27FC236}">
                      <a16:creationId xmlns:a16="http://schemas.microsoft.com/office/drawing/2014/main" id="{30704F3B-0EE3-98BA-686A-366FB7BDB4C0}"/>
                    </a:ext>
                  </a:extLst>
                </p:cNvPr>
                <p:cNvPicPr/>
                <p:nvPr/>
              </p:nvPicPr>
              <p:blipFill>
                <a:blip r:embed="rId7"/>
                <a:stretch>
                  <a:fillRect/>
                </a:stretch>
              </p:blipFill>
              <p:spPr>
                <a:xfrm>
                  <a:off x="577702" y="3368389"/>
                  <a:ext cx="8437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792EE8CC-ECA3-ECC4-1217-97480214A140}"/>
                    </a:ext>
                  </a:extLst>
                </p14:cNvPr>
                <p14:cNvContentPartPr/>
                <p14:nvPr/>
              </p14:nvContentPartPr>
              <p14:xfrm>
                <a:off x="1583902" y="2863669"/>
                <a:ext cx="2795400" cy="742680"/>
              </p14:xfrm>
            </p:contentPart>
          </mc:Choice>
          <mc:Fallback>
            <p:pic>
              <p:nvPicPr>
                <p:cNvPr id="6" name="Freihand 5">
                  <a:extLst>
                    <a:ext uri="{FF2B5EF4-FFF2-40B4-BE49-F238E27FC236}">
                      <a16:creationId xmlns:a16="http://schemas.microsoft.com/office/drawing/2014/main" id="{792EE8CC-ECA3-ECC4-1217-97480214A140}"/>
                    </a:ext>
                  </a:extLst>
                </p:cNvPr>
                <p:cNvPicPr/>
                <p:nvPr/>
              </p:nvPicPr>
              <p:blipFill>
                <a:blip r:embed="rId9"/>
                <a:stretch>
                  <a:fillRect/>
                </a:stretch>
              </p:blipFill>
              <p:spPr>
                <a:xfrm>
                  <a:off x="1574902" y="2854669"/>
                  <a:ext cx="2813040" cy="76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E54C10AA-8AC6-11BB-39AB-C2F5ADA58308}"/>
                  </a:ext>
                </a:extLst>
              </p14:cNvPr>
              <p14:cNvContentPartPr/>
              <p14:nvPr/>
            </p14:nvContentPartPr>
            <p14:xfrm>
              <a:off x="469702" y="4087309"/>
              <a:ext cx="4398480" cy="68760"/>
            </p14:xfrm>
          </p:contentPart>
        </mc:Choice>
        <mc:Fallback>
          <p:pic>
            <p:nvPicPr>
              <p:cNvPr id="8" name="Freihand 7">
                <a:extLst>
                  <a:ext uri="{FF2B5EF4-FFF2-40B4-BE49-F238E27FC236}">
                    <a16:creationId xmlns:a16="http://schemas.microsoft.com/office/drawing/2014/main" id="{E54C10AA-8AC6-11BB-39AB-C2F5ADA58308}"/>
                  </a:ext>
                </a:extLst>
              </p:cNvPr>
              <p:cNvPicPr/>
              <p:nvPr/>
            </p:nvPicPr>
            <p:blipFill>
              <a:blip r:embed="rId11"/>
              <a:stretch>
                <a:fillRect/>
              </a:stretch>
            </p:blipFill>
            <p:spPr>
              <a:xfrm>
                <a:off x="460702" y="4078669"/>
                <a:ext cx="4416120" cy="86400"/>
              </a:xfrm>
              <a:prstGeom prst="rect">
                <a:avLst/>
              </a:prstGeom>
            </p:spPr>
          </p:pic>
        </mc:Fallback>
      </mc:AlternateContent>
    </p:spTree>
    <p:extLst>
      <p:ext uri="{BB962C8B-B14F-4D97-AF65-F5344CB8AC3E}">
        <p14:creationId xmlns:p14="http://schemas.microsoft.com/office/powerpoint/2010/main" val="242554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 und Homo Oeconomicus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65809"/>
            <a:ext cx="8478983" cy="5984620"/>
          </a:xfrm>
          <a:prstGeom prst="rect">
            <a:avLst/>
          </a:prstGeom>
          <a:noFill/>
        </p:spPr>
        <p:txBody>
          <a:bodyPr wrap="square" rtlCol="0">
            <a:noAutofit/>
          </a:bodyPr>
          <a:lstStyle/>
          <a:p>
            <a:pPr marL="342900"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In der neoklassischen Theorie wird das Grundproblem der Ökonomie und die daraus abgeleiteten Fragen durch individuelles Handeln gemäß dem Prinzip der egoistischen Nutzenmaximierung gelöst.</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Jedes Verhalten beruht auf Freiwilligkeit und die erreichte Allokation ist unter den Bedingungen eines vollkommenen Marktes </a:t>
            </a:r>
            <a:r>
              <a:rPr lang="de-DE" sz="1900" dirty="0" err="1">
                <a:latin typeface="Times New Roman" panose="02020603050405020304" pitchFamily="18" charset="0"/>
                <a:cs typeface="Times New Roman" panose="02020603050405020304" pitchFamily="18" charset="0"/>
              </a:rPr>
              <a:t>pareto</a:t>
            </a:r>
            <a:r>
              <a:rPr lang="de-DE" sz="1900" dirty="0">
                <a:latin typeface="Times New Roman" panose="02020603050405020304" pitchFamily="18" charset="0"/>
                <a:cs typeface="Times New Roman" panose="02020603050405020304" pitchFamily="18" charset="0"/>
              </a:rPr>
              <a:t>-effizient.</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In diesem Zusammenhang soll der Staat nur die nötigen Rahmenbedingungen für die Funktionsfähigkeit des Marktprozesses bereitstellen.</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Die Bedingungen des vollkommenen Marktes sind allerdings nur selten in der Praxis erfüllt, so dass es im Allgemeinen zu Marktversagen kommen kann. Insbesondere treten in der strengen neoklassischen Theorie keine Transaktionskosten auf.</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2171700" lvl="4"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Der Staat bildet ein Regelsystem zur Lösung des allgemeinen Allokationsproblems auch bei unvollkommenen Märkten. Insbesondere verfügt der Staat über hoheitliche Rechte über die ein Zwang auf die Individuen ausgeübt werden kann.</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4304051B-42DD-A151-16E3-C02519D27E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DF4242B8-2249-B606-3476-38AC4264F025}"/>
                  </a:ext>
                </a:extLst>
              </p14:cNvPr>
              <p14:cNvContentPartPr/>
              <p14:nvPr/>
            </p14:nvContentPartPr>
            <p14:xfrm>
              <a:off x="5366062" y="454909"/>
              <a:ext cx="3249360" cy="142920"/>
            </p14:xfrm>
          </p:contentPart>
        </mc:Choice>
        <mc:Fallback>
          <p:pic>
            <p:nvPicPr>
              <p:cNvPr id="3" name="Freihand 2">
                <a:extLst>
                  <a:ext uri="{FF2B5EF4-FFF2-40B4-BE49-F238E27FC236}">
                    <a16:creationId xmlns:a16="http://schemas.microsoft.com/office/drawing/2014/main" id="{DF4242B8-2249-B606-3476-38AC4264F025}"/>
                  </a:ext>
                </a:extLst>
              </p:cNvPr>
              <p:cNvPicPr/>
              <p:nvPr/>
            </p:nvPicPr>
            <p:blipFill>
              <a:blip r:embed="rId3"/>
              <a:stretch>
                <a:fillRect/>
              </a:stretch>
            </p:blipFill>
            <p:spPr>
              <a:xfrm>
                <a:off x="5357062" y="446269"/>
                <a:ext cx="3267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CAF5FA66-A98D-346A-5BE5-9D60E23C5549}"/>
                  </a:ext>
                </a:extLst>
              </p14:cNvPr>
              <p14:cNvContentPartPr/>
              <p14:nvPr/>
            </p14:nvContentPartPr>
            <p14:xfrm>
              <a:off x="3285622" y="1172749"/>
              <a:ext cx="2592360" cy="48960"/>
            </p14:xfrm>
          </p:contentPart>
        </mc:Choice>
        <mc:Fallback>
          <p:pic>
            <p:nvPicPr>
              <p:cNvPr id="4" name="Freihand 3">
                <a:extLst>
                  <a:ext uri="{FF2B5EF4-FFF2-40B4-BE49-F238E27FC236}">
                    <a16:creationId xmlns:a16="http://schemas.microsoft.com/office/drawing/2014/main" id="{CAF5FA66-A98D-346A-5BE5-9D60E23C5549}"/>
                  </a:ext>
                </a:extLst>
              </p:cNvPr>
              <p:cNvPicPr/>
              <p:nvPr/>
            </p:nvPicPr>
            <p:blipFill>
              <a:blip r:embed="rId5"/>
              <a:stretch>
                <a:fillRect/>
              </a:stretch>
            </p:blipFill>
            <p:spPr>
              <a:xfrm>
                <a:off x="3276982" y="1164109"/>
                <a:ext cx="26100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3B29C6BF-D754-3409-F18F-CA5E076CB3DB}"/>
                  </a:ext>
                </a:extLst>
              </p14:cNvPr>
              <p14:cNvContentPartPr/>
              <p14:nvPr/>
            </p14:nvContentPartPr>
            <p14:xfrm>
              <a:off x="422542" y="1413949"/>
              <a:ext cx="2877840" cy="149400"/>
            </p14:xfrm>
          </p:contentPart>
        </mc:Choice>
        <mc:Fallback>
          <p:pic>
            <p:nvPicPr>
              <p:cNvPr id="5" name="Freihand 4">
                <a:extLst>
                  <a:ext uri="{FF2B5EF4-FFF2-40B4-BE49-F238E27FC236}">
                    <a16:creationId xmlns:a16="http://schemas.microsoft.com/office/drawing/2014/main" id="{3B29C6BF-D754-3409-F18F-CA5E076CB3DB}"/>
                  </a:ext>
                </a:extLst>
              </p:cNvPr>
              <p:cNvPicPr/>
              <p:nvPr/>
            </p:nvPicPr>
            <p:blipFill>
              <a:blip r:embed="rId7"/>
              <a:stretch>
                <a:fillRect/>
              </a:stretch>
            </p:blipFill>
            <p:spPr>
              <a:xfrm>
                <a:off x="413902" y="1404949"/>
                <a:ext cx="2895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8B95DE8A-20FF-3C14-547B-EDFEBFEE45B3}"/>
                  </a:ext>
                </a:extLst>
              </p14:cNvPr>
              <p14:cNvContentPartPr/>
              <p14:nvPr/>
            </p14:nvContentPartPr>
            <p14:xfrm>
              <a:off x="2427382" y="2081389"/>
              <a:ext cx="2310840" cy="59400"/>
            </p14:xfrm>
          </p:contentPart>
        </mc:Choice>
        <mc:Fallback>
          <p:pic>
            <p:nvPicPr>
              <p:cNvPr id="6" name="Freihand 5">
                <a:extLst>
                  <a:ext uri="{FF2B5EF4-FFF2-40B4-BE49-F238E27FC236}">
                    <a16:creationId xmlns:a16="http://schemas.microsoft.com/office/drawing/2014/main" id="{8B95DE8A-20FF-3C14-547B-EDFEBFEE45B3}"/>
                  </a:ext>
                </a:extLst>
              </p:cNvPr>
              <p:cNvPicPr/>
              <p:nvPr/>
            </p:nvPicPr>
            <p:blipFill>
              <a:blip r:embed="rId9"/>
              <a:stretch>
                <a:fillRect/>
              </a:stretch>
            </p:blipFill>
            <p:spPr>
              <a:xfrm>
                <a:off x="2418382" y="2072389"/>
                <a:ext cx="2328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6" name="Freihand 85">
                <a:extLst>
                  <a:ext uri="{FF2B5EF4-FFF2-40B4-BE49-F238E27FC236}">
                    <a16:creationId xmlns:a16="http://schemas.microsoft.com/office/drawing/2014/main" id="{B4C2AF4B-C80B-EC2F-3C87-F65861910B33}"/>
                  </a:ext>
                </a:extLst>
              </p14:cNvPr>
              <p14:cNvContentPartPr/>
              <p14:nvPr/>
            </p14:nvContentPartPr>
            <p14:xfrm>
              <a:off x="3976822" y="4080109"/>
              <a:ext cx="2406960" cy="76680"/>
            </p14:xfrm>
          </p:contentPart>
        </mc:Choice>
        <mc:Fallback>
          <p:pic>
            <p:nvPicPr>
              <p:cNvPr id="86" name="Freihand 85">
                <a:extLst>
                  <a:ext uri="{FF2B5EF4-FFF2-40B4-BE49-F238E27FC236}">
                    <a16:creationId xmlns:a16="http://schemas.microsoft.com/office/drawing/2014/main" id="{B4C2AF4B-C80B-EC2F-3C87-F65861910B33}"/>
                  </a:ext>
                </a:extLst>
              </p:cNvPr>
              <p:cNvPicPr/>
              <p:nvPr/>
            </p:nvPicPr>
            <p:blipFill>
              <a:blip r:embed="rId11"/>
              <a:stretch>
                <a:fillRect/>
              </a:stretch>
            </p:blipFill>
            <p:spPr>
              <a:xfrm>
                <a:off x="3967822" y="4071469"/>
                <a:ext cx="2424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7" name="Freihand 86">
                <a:extLst>
                  <a:ext uri="{FF2B5EF4-FFF2-40B4-BE49-F238E27FC236}">
                    <a16:creationId xmlns:a16="http://schemas.microsoft.com/office/drawing/2014/main" id="{AD2507EA-4AAA-4331-B405-923CD9DFA45C}"/>
                  </a:ext>
                </a:extLst>
              </p14:cNvPr>
              <p14:cNvContentPartPr/>
              <p14:nvPr/>
            </p14:nvContentPartPr>
            <p14:xfrm>
              <a:off x="8225902" y="863869"/>
              <a:ext cx="3322080" cy="2163960"/>
            </p14:xfrm>
          </p:contentPart>
        </mc:Choice>
        <mc:Fallback>
          <p:pic>
            <p:nvPicPr>
              <p:cNvPr id="87" name="Freihand 86">
                <a:extLst>
                  <a:ext uri="{FF2B5EF4-FFF2-40B4-BE49-F238E27FC236}">
                    <a16:creationId xmlns:a16="http://schemas.microsoft.com/office/drawing/2014/main" id="{AD2507EA-4AAA-4331-B405-923CD9DFA45C}"/>
                  </a:ext>
                </a:extLst>
              </p:cNvPr>
              <p:cNvPicPr/>
              <p:nvPr/>
            </p:nvPicPr>
            <p:blipFill>
              <a:blip r:embed="rId13"/>
              <a:stretch>
                <a:fillRect/>
              </a:stretch>
            </p:blipFill>
            <p:spPr>
              <a:xfrm>
                <a:off x="8217262" y="855229"/>
                <a:ext cx="3339720" cy="2181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9" name="Freihand 88">
                <a:extLst>
                  <a:ext uri="{FF2B5EF4-FFF2-40B4-BE49-F238E27FC236}">
                    <a16:creationId xmlns:a16="http://schemas.microsoft.com/office/drawing/2014/main" id="{6F5843A7-B415-ADEC-9F22-847CF0B01E4F}"/>
                  </a:ext>
                </a:extLst>
              </p14:cNvPr>
              <p14:cNvContentPartPr/>
              <p14:nvPr/>
            </p14:nvContentPartPr>
            <p14:xfrm>
              <a:off x="4155742" y="5036989"/>
              <a:ext cx="1230480" cy="22320"/>
            </p14:xfrm>
          </p:contentPart>
        </mc:Choice>
        <mc:Fallback>
          <p:pic>
            <p:nvPicPr>
              <p:cNvPr id="89" name="Freihand 88">
                <a:extLst>
                  <a:ext uri="{FF2B5EF4-FFF2-40B4-BE49-F238E27FC236}">
                    <a16:creationId xmlns:a16="http://schemas.microsoft.com/office/drawing/2014/main" id="{6F5843A7-B415-ADEC-9F22-847CF0B01E4F}"/>
                  </a:ext>
                </a:extLst>
              </p:cNvPr>
              <p:cNvPicPr/>
              <p:nvPr/>
            </p:nvPicPr>
            <p:blipFill>
              <a:blip r:embed="rId15"/>
              <a:stretch>
                <a:fillRect/>
              </a:stretch>
            </p:blipFill>
            <p:spPr>
              <a:xfrm>
                <a:off x="4146742" y="5028349"/>
                <a:ext cx="1248120" cy="39960"/>
              </a:xfrm>
              <a:prstGeom prst="rect">
                <a:avLst/>
              </a:prstGeom>
            </p:spPr>
          </p:pic>
        </mc:Fallback>
      </mc:AlternateContent>
      <p:grpSp>
        <p:nvGrpSpPr>
          <p:cNvPr id="91" name="Gruppieren 90">
            <a:extLst>
              <a:ext uri="{FF2B5EF4-FFF2-40B4-BE49-F238E27FC236}">
                <a16:creationId xmlns:a16="http://schemas.microsoft.com/office/drawing/2014/main" id="{2EB16C1F-410F-09A1-D87C-F0EE6BB1897A}"/>
              </a:ext>
            </a:extLst>
          </p:cNvPr>
          <p:cNvGrpSpPr/>
          <p:nvPr/>
        </p:nvGrpSpPr>
        <p:grpSpPr>
          <a:xfrm>
            <a:off x="1314262" y="2794909"/>
            <a:ext cx="7202520" cy="799200"/>
            <a:chOff x="1314262" y="2794909"/>
            <a:chExt cx="7202520" cy="799200"/>
          </a:xfrm>
        </p:grpSpPr>
        <mc:AlternateContent xmlns:mc="http://schemas.openxmlformats.org/markup-compatibility/2006">
          <mc:Choice xmlns:p14="http://schemas.microsoft.com/office/powerpoint/2010/main" Requires="p14">
            <p:contentPart p14:bwMode="auto" r:id="rId16">
              <p14:nvContentPartPr>
                <p14:cNvPr id="83" name="Freihand 82">
                  <a:extLst>
                    <a:ext uri="{FF2B5EF4-FFF2-40B4-BE49-F238E27FC236}">
                      <a16:creationId xmlns:a16="http://schemas.microsoft.com/office/drawing/2014/main" id="{04CF3DAC-C3C7-96C3-B4FD-E8DF032F4E95}"/>
                    </a:ext>
                  </a:extLst>
                </p14:cNvPr>
                <p14:cNvContentPartPr/>
                <p14:nvPr/>
              </p14:nvContentPartPr>
              <p14:xfrm>
                <a:off x="4671982" y="2924149"/>
                <a:ext cx="2260080" cy="53640"/>
              </p14:xfrm>
            </p:contentPart>
          </mc:Choice>
          <mc:Fallback>
            <p:pic>
              <p:nvPicPr>
                <p:cNvPr id="83" name="Freihand 82">
                  <a:extLst>
                    <a:ext uri="{FF2B5EF4-FFF2-40B4-BE49-F238E27FC236}">
                      <a16:creationId xmlns:a16="http://schemas.microsoft.com/office/drawing/2014/main" id="{04CF3DAC-C3C7-96C3-B4FD-E8DF032F4E95}"/>
                    </a:ext>
                  </a:extLst>
                </p:cNvPr>
                <p:cNvPicPr/>
                <p:nvPr/>
              </p:nvPicPr>
              <p:blipFill>
                <a:blip r:embed="rId17"/>
                <a:stretch>
                  <a:fillRect/>
                </a:stretch>
              </p:blipFill>
              <p:spPr>
                <a:xfrm>
                  <a:off x="4662982" y="2915149"/>
                  <a:ext cx="2277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4" name="Freihand 83">
                  <a:extLst>
                    <a:ext uri="{FF2B5EF4-FFF2-40B4-BE49-F238E27FC236}">
                      <a16:creationId xmlns:a16="http://schemas.microsoft.com/office/drawing/2014/main" id="{04D5E227-7D82-1F49-992E-FCE316DA5366}"/>
                    </a:ext>
                  </a:extLst>
                </p14:cNvPr>
                <p14:cNvContentPartPr/>
                <p14:nvPr/>
              </p14:nvContentPartPr>
              <p14:xfrm>
                <a:off x="1405702" y="3235909"/>
                <a:ext cx="6638400" cy="62280"/>
              </p14:xfrm>
            </p:contentPart>
          </mc:Choice>
          <mc:Fallback>
            <p:pic>
              <p:nvPicPr>
                <p:cNvPr id="84" name="Freihand 83">
                  <a:extLst>
                    <a:ext uri="{FF2B5EF4-FFF2-40B4-BE49-F238E27FC236}">
                      <a16:creationId xmlns:a16="http://schemas.microsoft.com/office/drawing/2014/main" id="{04D5E227-7D82-1F49-992E-FCE316DA5366}"/>
                    </a:ext>
                  </a:extLst>
                </p:cNvPr>
                <p:cNvPicPr/>
                <p:nvPr/>
              </p:nvPicPr>
              <p:blipFill>
                <a:blip r:embed="rId19"/>
                <a:stretch>
                  <a:fillRect/>
                </a:stretch>
              </p:blipFill>
              <p:spPr>
                <a:xfrm>
                  <a:off x="1396702" y="3227269"/>
                  <a:ext cx="6656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5" name="Freihand 84">
                  <a:extLst>
                    <a:ext uri="{FF2B5EF4-FFF2-40B4-BE49-F238E27FC236}">
                      <a16:creationId xmlns:a16="http://schemas.microsoft.com/office/drawing/2014/main" id="{690C449F-0692-50AC-81C6-A52BC7411520}"/>
                    </a:ext>
                  </a:extLst>
                </p14:cNvPr>
                <p14:cNvContentPartPr/>
                <p14:nvPr/>
              </p14:nvContentPartPr>
              <p14:xfrm>
                <a:off x="1314262" y="3553789"/>
                <a:ext cx="1746000" cy="40320"/>
              </p14:xfrm>
            </p:contentPart>
          </mc:Choice>
          <mc:Fallback>
            <p:pic>
              <p:nvPicPr>
                <p:cNvPr id="85" name="Freihand 84">
                  <a:extLst>
                    <a:ext uri="{FF2B5EF4-FFF2-40B4-BE49-F238E27FC236}">
                      <a16:creationId xmlns:a16="http://schemas.microsoft.com/office/drawing/2014/main" id="{690C449F-0692-50AC-81C6-A52BC7411520}"/>
                    </a:ext>
                  </a:extLst>
                </p:cNvPr>
                <p:cNvPicPr/>
                <p:nvPr/>
              </p:nvPicPr>
              <p:blipFill>
                <a:blip r:embed="rId21"/>
                <a:stretch>
                  <a:fillRect/>
                </a:stretch>
              </p:blipFill>
              <p:spPr>
                <a:xfrm>
                  <a:off x="1305262" y="3545149"/>
                  <a:ext cx="1763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0" name="Freihand 89">
                  <a:extLst>
                    <a:ext uri="{FF2B5EF4-FFF2-40B4-BE49-F238E27FC236}">
                      <a16:creationId xmlns:a16="http://schemas.microsoft.com/office/drawing/2014/main" id="{12FECC70-7B19-BFFB-5235-F1663B659951}"/>
                    </a:ext>
                  </a:extLst>
                </p14:cNvPr>
                <p14:cNvContentPartPr/>
                <p14:nvPr/>
              </p14:nvContentPartPr>
              <p14:xfrm>
                <a:off x="4036222" y="2794909"/>
                <a:ext cx="4480560" cy="687600"/>
              </p14:xfrm>
            </p:contentPart>
          </mc:Choice>
          <mc:Fallback>
            <p:pic>
              <p:nvPicPr>
                <p:cNvPr id="90" name="Freihand 89">
                  <a:extLst>
                    <a:ext uri="{FF2B5EF4-FFF2-40B4-BE49-F238E27FC236}">
                      <a16:creationId xmlns:a16="http://schemas.microsoft.com/office/drawing/2014/main" id="{12FECC70-7B19-BFFB-5235-F1663B659951}"/>
                    </a:ext>
                  </a:extLst>
                </p:cNvPr>
                <p:cNvPicPr/>
                <p:nvPr/>
              </p:nvPicPr>
              <p:blipFill>
                <a:blip r:embed="rId23"/>
                <a:stretch>
                  <a:fillRect/>
                </a:stretch>
              </p:blipFill>
              <p:spPr>
                <a:xfrm>
                  <a:off x="4027222" y="2786269"/>
                  <a:ext cx="4498200" cy="705240"/>
                </a:xfrm>
                <a:prstGeom prst="rect">
                  <a:avLst/>
                </a:prstGeom>
              </p:spPr>
            </p:pic>
          </mc:Fallback>
        </mc:AlternateContent>
      </p:grpSp>
      <p:grpSp>
        <p:nvGrpSpPr>
          <p:cNvPr id="93" name="Gruppieren 92">
            <a:extLst>
              <a:ext uri="{FF2B5EF4-FFF2-40B4-BE49-F238E27FC236}">
                <a16:creationId xmlns:a16="http://schemas.microsoft.com/office/drawing/2014/main" id="{B6E4EFC9-604E-6345-F906-7D34C9998E89}"/>
              </a:ext>
            </a:extLst>
          </p:cNvPr>
          <p:cNvGrpSpPr/>
          <p:nvPr/>
        </p:nvGrpSpPr>
        <p:grpSpPr>
          <a:xfrm>
            <a:off x="5185342" y="228829"/>
            <a:ext cx="6912000" cy="2550960"/>
            <a:chOff x="5185342" y="228829"/>
            <a:chExt cx="6912000" cy="2550960"/>
          </a:xfrm>
        </p:grpSpPr>
        <mc:AlternateContent xmlns:mc="http://schemas.openxmlformats.org/markup-compatibility/2006">
          <mc:Choice xmlns:p14="http://schemas.microsoft.com/office/powerpoint/2010/main" Requires="p14">
            <p:contentPart p14:bwMode="auto" r:id="rId24">
              <p14:nvContentPartPr>
                <p14:cNvPr id="37" name="Freihand 36">
                  <a:extLst>
                    <a:ext uri="{FF2B5EF4-FFF2-40B4-BE49-F238E27FC236}">
                      <a16:creationId xmlns:a16="http://schemas.microsoft.com/office/drawing/2014/main" id="{F8EA3711-F959-FA19-14DE-CA6A3EB2CB46}"/>
                    </a:ext>
                  </a:extLst>
                </p14:cNvPr>
                <p14:cNvContentPartPr/>
                <p14:nvPr/>
              </p14:nvContentPartPr>
              <p14:xfrm>
                <a:off x="9802342" y="261949"/>
                <a:ext cx="153000" cy="188280"/>
              </p14:xfrm>
            </p:contentPart>
          </mc:Choice>
          <mc:Fallback>
            <p:pic>
              <p:nvPicPr>
                <p:cNvPr id="37" name="Freihand 36">
                  <a:extLst>
                    <a:ext uri="{FF2B5EF4-FFF2-40B4-BE49-F238E27FC236}">
                      <a16:creationId xmlns:a16="http://schemas.microsoft.com/office/drawing/2014/main" id="{F8EA3711-F959-FA19-14DE-CA6A3EB2CB46}"/>
                    </a:ext>
                  </a:extLst>
                </p:cNvPr>
                <p:cNvPicPr/>
                <p:nvPr/>
              </p:nvPicPr>
              <p:blipFill>
                <a:blip r:embed="rId25"/>
                <a:stretch>
                  <a:fillRect/>
                </a:stretch>
              </p:blipFill>
              <p:spPr>
                <a:xfrm>
                  <a:off x="9793702" y="253309"/>
                  <a:ext cx="1706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8" name="Freihand 37">
                  <a:extLst>
                    <a:ext uri="{FF2B5EF4-FFF2-40B4-BE49-F238E27FC236}">
                      <a16:creationId xmlns:a16="http://schemas.microsoft.com/office/drawing/2014/main" id="{83C95965-1DC8-1040-492E-99A28B66B7BA}"/>
                    </a:ext>
                  </a:extLst>
                </p14:cNvPr>
                <p14:cNvContentPartPr/>
                <p14:nvPr/>
              </p14:nvContentPartPr>
              <p14:xfrm>
                <a:off x="10054342" y="259429"/>
                <a:ext cx="165960" cy="179280"/>
              </p14:xfrm>
            </p:contentPart>
          </mc:Choice>
          <mc:Fallback>
            <p:pic>
              <p:nvPicPr>
                <p:cNvPr id="38" name="Freihand 37">
                  <a:extLst>
                    <a:ext uri="{FF2B5EF4-FFF2-40B4-BE49-F238E27FC236}">
                      <a16:creationId xmlns:a16="http://schemas.microsoft.com/office/drawing/2014/main" id="{83C95965-1DC8-1040-492E-99A28B66B7BA}"/>
                    </a:ext>
                  </a:extLst>
                </p:cNvPr>
                <p:cNvPicPr/>
                <p:nvPr/>
              </p:nvPicPr>
              <p:blipFill>
                <a:blip r:embed="rId27"/>
                <a:stretch>
                  <a:fillRect/>
                </a:stretch>
              </p:blipFill>
              <p:spPr>
                <a:xfrm>
                  <a:off x="10045702" y="250429"/>
                  <a:ext cx="1836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9" name="Freihand 38">
                  <a:extLst>
                    <a:ext uri="{FF2B5EF4-FFF2-40B4-BE49-F238E27FC236}">
                      <a16:creationId xmlns:a16="http://schemas.microsoft.com/office/drawing/2014/main" id="{275FA1F9-A97D-EB2B-38DD-1BDED900A707}"/>
                    </a:ext>
                  </a:extLst>
                </p14:cNvPr>
                <p14:cNvContentPartPr/>
                <p14:nvPr/>
              </p14:nvContentPartPr>
              <p14:xfrm>
                <a:off x="10293382" y="280309"/>
                <a:ext cx="123840" cy="165240"/>
              </p14:xfrm>
            </p:contentPart>
          </mc:Choice>
          <mc:Fallback>
            <p:pic>
              <p:nvPicPr>
                <p:cNvPr id="39" name="Freihand 38">
                  <a:extLst>
                    <a:ext uri="{FF2B5EF4-FFF2-40B4-BE49-F238E27FC236}">
                      <a16:creationId xmlns:a16="http://schemas.microsoft.com/office/drawing/2014/main" id="{275FA1F9-A97D-EB2B-38DD-1BDED900A707}"/>
                    </a:ext>
                  </a:extLst>
                </p:cNvPr>
                <p:cNvPicPr/>
                <p:nvPr/>
              </p:nvPicPr>
              <p:blipFill>
                <a:blip r:embed="rId29"/>
                <a:stretch>
                  <a:fillRect/>
                </a:stretch>
              </p:blipFill>
              <p:spPr>
                <a:xfrm>
                  <a:off x="10284382" y="271309"/>
                  <a:ext cx="1414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0" name="Freihand 39">
                  <a:extLst>
                    <a:ext uri="{FF2B5EF4-FFF2-40B4-BE49-F238E27FC236}">
                      <a16:creationId xmlns:a16="http://schemas.microsoft.com/office/drawing/2014/main" id="{456F87FD-0D03-9317-4783-FC0C9B70C588}"/>
                    </a:ext>
                  </a:extLst>
                </p14:cNvPr>
                <p14:cNvContentPartPr/>
                <p14:nvPr/>
              </p14:nvContentPartPr>
              <p14:xfrm>
                <a:off x="10581022" y="228829"/>
                <a:ext cx="458280" cy="246240"/>
              </p14:xfrm>
            </p:contentPart>
          </mc:Choice>
          <mc:Fallback>
            <p:pic>
              <p:nvPicPr>
                <p:cNvPr id="40" name="Freihand 39">
                  <a:extLst>
                    <a:ext uri="{FF2B5EF4-FFF2-40B4-BE49-F238E27FC236}">
                      <a16:creationId xmlns:a16="http://schemas.microsoft.com/office/drawing/2014/main" id="{456F87FD-0D03-9317-4783-FC0C9B70C588}"/>
                    </a:ext>
                  </a:extLst>
                </p:cNvPr>
                <p:cNvPicPr/>
                <p:nvPr/>
              </p:nvPicPr>
              <p:blipFill>
                <a:blip r:embed="rId31"/>
                <a:stretch>
                  <a:fillRect/>
                </a:stretch>
              </p:blipFill>
              <p:spPr>
                <a:xfrm>
                  <a:off x="10572022" y="220189"/>
                  <a:ext cx="4759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1" name="Freihand 40">
                  <a:extLst>
                    <a:ext uri="{FF2B5EF4-FFF2-40B4-BE49-F238E27FC236}">
                      <a16:creationId xmlns:a16="http://schemas.microsoft.com/office/drawing/2014/main" id="{2BEA5439-631E-95ED-B319-B5CCB1A9338A}"/>
                    </a:ext>
                  </a:extLst>
                </p14:cNvPr>
                <p14:cNvContentPartPr/>
                <p14:nvPr/>
              </p14:nvContentPartPr>
              <p14:xfrm>
                <a:off x="11226142" y="346909"/>
                <a:ext cx="234720" cy="87840"/>
              </p14:xfrm>
            </p:contentPart>
          </mc:Choice>
          <mc:Fallback>
            <p:pic>
              <p:nvPicPr>
                <p:cNvPr id="41" name="Freihand 40">
                  <a:extLst>
                    <a:ext uri="{FF2B5EF4-FFF2-40B4-BE49-F238E27FC236}">
                      <a16:creationId xmlns:a16="http://schemas.microsoft.com/office/drawing/2014/main" id="{2BEA5439-631E-95ED-B319-B5CCB1A9338A}"/>
                    </a:ext>
                  </a:extLst>
                </p:cNvPr>
                <p:cNvPicPr/>
                <p:nvPr/>
              </p:nvPicPr>
              <p:blipFill>
                <a:blip r:embed="rId33"/>
                <a:stretch>
                  <a:fillRect/>
                </a:stretch>
              </p:blipFill>
              <p:spPr>
                <a:xfrm>
                  <a:off x="11217142" y="338269"/>
                  <a:ext cx="252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2" name="Freihand 41">
                  <a:extLst>
                    <a:ext uri="{FF2B5EF4-FFF2-40B4-BE49-F238E27FC236}">
                      <a16:creationId xmlns:a16="http://schemas.microsoft.com/office/drawing/2014/main" id="{1485A221-8831-0499-C0A5-A17488B584E6}"/>
                    </a:ext>
                  </a:extLst>
                </p14:cNvPr>
                <p14:cNvContentPartPr/>
                <p14:nvPr/>
              </p14:nvContentPartPr>
              <p14:xfrm>
                <a:off x="11526742" y="229549"/>
                <a:ext cx="319680" cy="177120"/>
              </p14:xfrm>
            </p:contentPart>
          </mc:Choice>
          <mc:Fallback>
            <p:pic>
              <p:nvPicPr>
                <p:cNvPr id="42" name="Freihand 41">
                  <a:extLst>
                    <a:ext uri="{FF2B5EF4-FFF2-40B4-BE49-F238E27FC236}">
                      <a16:creationId xmlns:a16="http://schemas.microsoft.com/office/drawing/2014/main" id="{1485A221-8831-0499-C0A5-A17488B584E6}"/>
                    </a:ext>
                  </a:extLst>
                </p:cNvPr>
                <p:cNvPicPr/>
                <p:nvPr/>
              </p:nvPicPr>
              <p:blipFill>
                <a:blip r:embed="rId35"/>
                <a:stretch>
                  <a:fillRect/>
                </a:stretch>
              </p:blipFill>
              <p:spPr>
                <a:xfrm>
                  <a:off x="11518102" y="220909"/>
                  <a:ext cx="3373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6" name="Freihand 45">
                  <a:extLst>
                    <a:ext uri="{FF2B5EF4-FFF2-40B4-BE49-F238E27FC236}">
                      <a16:creationId xmlns:a16="http://schemas.microsoft.com/office/drawing/2014/main" id="{C15B625E-9072-0E30-E471-12E150E03B62}"/>
                    </a:ext>
                  </a:extLst>
                </p14:cNvPr>
                <p14:cNvContentPartPr/>
                <p14:nvPr/>
              </p14:nvContentPartPr>
              <p14:xfrm>
                <a:off x="9731422" y="572269"/>
                <a:ext cx="91080" cy="158400"/>
              </p14:xfrm>
            </p:contentPart>
          </mc:Choice>
          <mc:Fallback>
            <p:pic>
              <p:nvPicPr>
                <p:cNvPr id="46" name="Freihand 45">
                  <a:extLst>
                    <a:ext uri="{FF2B5EF4-FFF2-40B4-BE49-F238E27FC236}">
                      <a16:creationId xmlns:a16="http://schemas.microsoft.com/office/drawing/2014/main" id="{C15B625E-9072-0E30-E471-12E150E03B62}"/>
                    </a:ext>
                  </a:extLst>
                </p:cNvPr>
                <p:cNvPicPr/>
                <p:nvPr/>
              </p:nvPicPr>
              <p:blipFill>
                <a:blip r:embed="rId37"/>
                <a:stretch>
                  <a:fillRect/>
                </a:stretch>
              </p:blipFill>
              <p:spPr>
                <a:xfrm>
                  <a:off x="9722782" y="563269"/>
                  <a:ext cx="1087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7" name="Freihand 46">
                  <a:extLst>
                    <a:ext uri="{FF2B5EF4-FFF2-40B4-BE49-F238E27FC236}">
                      <a16:creationId xmlns:a16="http://schemas.microsoft.com/office/drawing/2014/main" id="{B02137EA-3574-03B1-52FD-189C91AA2A03}"/>
                    </a:ext>
                  </a:extLst>
                </p14:cNvPr>
                <p14:cNvContentPartPr/>
                <p14:nvPr/>
              </p14:nvContentPartPr>
              <p14:xfrm>
                <a:off x="9862822" y="590269"/>
                <a:ext cx="74880" cy="131040"/>
              </p14:xfrm>
            </p:contentPart>
          </mc:Choice>
          <mc:Fallback>
            <p:pic>
              <p:nvPicPr>
                <p:cNvPr id="47" name="Freihand 46">
                  <a:extLst>
                    <a:ext uri="{FF2B5EF4-FFF2-40B4-BE49-F238E27FC236}">
                      <a16:creationId xmlns:a16="http://schemas.microsoft.com/office/drawing/2014/main" id="{B02137EA-3574-03B1-52FD-189C91AA2A03}"/>
                    </a:ext>
                  </a:extLst>
                </p:cNvPr>
                <p:cNvPicPr/>
                <p:nvPr/>
              </p:nvPicPr>
              <p:blipFill>
                <a:blip r:embed="rId39"/>
                <a:stretch>
                  <a:fillRect/>
                </a:stretch>
              </p:blipFill>
              <p:spPr>
                <a:xfrm>
                  <a:off x="9854182" y="581269"/>
                  <a:ext cx="92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8" name="Freihand 47">
                  <a:extLst>
                    <a:ext uri="{FF2B5EF4-FFF2-40B4-BE49-F238E27FC236}">
                      <a16:creationId xmlns:a16="http://schemas.microsoft.com/office/drawing/2014/main" id="{9241A6B3-9D01-4697-AA23-FD9F8E7AA2E2}"/>
                    </a:ext>
                  </a:extLst>
                </p14:cNvPr>
                <p14:cNvContentPartPr/>
                <p14:nvPr/>
              </p14:nvContentPartPr>
              <p14:xfrm>
                <a:off x="9968662" y="550309"/>
                <a:ext cx="138240" cy="136440"/>
              </p14:xfrm>
            </p:contentPart>
          </mc:Choice>
          <mc:Fallback>
            <p:pic>
              <p:nvPicPr>
                <p:cNvPr id="48" name="Freihand 47">
                  <a:extLst>
                    <a:ext uri="{FF2B5EF4-FFF2-40B4-BE49-F238E27FC236}">
                      <a16:creationId xmlns:a16="http://schemas.microsoft.com/office/drawing/2014/main" id="{9241A6B3-9D01-4697-AA23-FD9F8E7AA2E2}"/>
                    </a:ext>
                  </a:extLst>
                </p:cNvPr>
                <p:cNvPicPr/>
                <p:nvPr/>
              </p:nvPicPr>
              <p:blipFill>
                <a:blip r:embed="rId41"/>
                <a:stretch>
                  <a:fillRect/>
                </a:stretch>
              </p:blipFill>
              <p:spPr>
                <a:xfrm>
                  <a:off x="9960022" y="541309"/>
                  <a:ext cx="155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9" name="Freihand 48">
                  <a:extLst>
                    <a:ext uri="{FF2B5EF4-FFF2-40B4-BE49-F238E27FC236}">
                      <a16:creationId xmlns:a16="http://schemas.microsoft.com/office/drawing/2014/main" id="{FE842379-3468-11BC-775E-02544D558516}"/>
                    </a:ext>
                  </a:extLst>
                </p14:cNvPr>
                <p14:cNvContentPartPr/>
                <p14:nvPr/>
              </p14:nvContentPartPr>
              <p14:xfrm>
                <a:off x="10142182" y="529789"/>
                <a:ext cx="141120" cy="147960"/>
              </p14:xfrm>
            </p:contentPart>
          </mc:Choice>
          <mc:Fallback>
            <p:pic>
              <p:nvPicPr>
                <p:cNvPr id="49" name="Freihand 48">
                  <a:extLst>
                    <a:ext uri="{FF2B5EF4-FFF2-40B4-BE49-F238E27FC236}">
                      <a16:creationId xmlns:a16="http://schemas.microsoft.com/office/drawing/2014/main" id="{FE842379-3468-11BC-775E-02544D558516}"/>
                    </a:ext>
                  </a:extLst>
                </p:cNvPr>
                <p:cNvPicPr/>
                <p:nvPr/>
              </p:nvPicPr>
              <p:blipFill>
                <a:blip r:embed="rId43"/>
                <a:stretch>
                  <a:fillRect/>
                </a:stretch>
              </p:blipFill>
              <p:spPr>
                <a:xfrm>
                  <a:off x="10133542" y="521149"/>
                  <a:ext cx="1587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0" name="Freihand 49">
                  <a:extLst>
                    <a:ext uri="{FF2B5EF4-FFF2-40B4-BE49-F238E27FC236}">
                      <a16:creationId xmlns:a16="http://schemas.microsoft.com/office/drawing/2014/main" id="{3B2728FA-86C0-EC88-9316-C17A1DFB7EC0}"/>
                    </a:ext>
                  </a:extLst>
                </p14:cNvPr>
                <p14:cNvContentPartPr/>
                <p14:nvPr/>
              </p14:nvContentPartPr>
              <p14:xfrm>
                <a:off x="10386622" y="669109"/>
                <a:ext cx="6480" cy="7920"/>
              </p14:xfrm>
            </p:contentPart>
          </mc:Choice>
          <mc:Fallback>
            <p:pic>
              <p:nvPicPr>
                <p:cNvPr id="50" name="Freihand 49">
                  <a:extLst>
                    <a:ext uri="{FF2B5EF4-FFF2-40B4-BE49-F238E27FC236}">
                      <a16:creationId xmlns:a16="http://schemas.microsoft.com/office/drawing/2014/main" id="{3B2728FA-86C0-EC88-9316-C17A1DFB7EC0}"/>
                    </a:ext>
                  </a:extLst>
                </p:cNvPr>
                <p:cNvPicPr/>
                <p:nvPr/>
              </p:nvPicPr>
              <p:blipFill>
                <a:blip r:embed="rId45"/>
                <a:stretch>
                  <a:fillRect/>
                </a:stretch>
              </p:blipFill>
              <p:spPr>
                <a:xfrm>
                  <a:off x="10377982" y="660469"/>
                  <a:ext cx="24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1" name="Freihand 50">
                  <a:extLst>
                    <a:ext uri="{FF2B5EF4-FFF2-40B4-BE49-F238E27FC236}">
                      <a16:creationId xmlns:a16="http://schemas.microsoft.com/office/drawing/2014/main" id="{0A078E75-29F8-44BC-20C9-3CE93535543B}"/>
                    </a:ext>
                  </a:extLst>
                </p14:cNvPr>
                <p14:cNvContentPartPr/>
                <p14:nvPr/>
              </p14:nvContentPartPr>
              <p14:xfrm>
                <a:off x="10565902" y="549589"/>
                <a:ext cx="116280" cy="163440"/>
              </p14:xfrm>
            </p:contentPart>
          </mc:Choice>
          <mc:Fallback>
            <p:pic>
              <p:nvPicPr>
                <p:cNvPr id="51" name="Freihand 50">
                  <a:extLst>
                    <a:ext uri="{FF2B5EF4-FFF2-40B4-BE49-F238E27FC236}">
                      <a16:creationId xmlns:a16="http://schemas.microsoft.com/office/drawing/2014/main" id="{0A078E75-29F8-44BC-20C9-3CE93535543B}"/>
                    </a:ext>
                  </a:extLst>
                </p:cNvPr>
                <p:cNvPicPr/>
                <p:nvPr/>
              </p:nvPicPr>
              <p:blipFill>
                <a:blip r:embed="rId47"/>
                <a:stretch>
                  <a:fillRect/>
                </a:stretch>
              </p:blipFill>
              <p:spPr>
                <a:xfrm>
                  <a:off x="10556902" y="540949"/>
                  <a:ext cx="133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2" name="Freihand 51">
                  <a:extLst>
                    <a:ext uri="{FF2B5EF4-FFF2-40B4-BE49-F238E27FC236}">
                      <a16:creationId xmlns:a16="http://schemas.microsoft.com/office/drawing/2014/main" id="{27BE9911-8546-9557-E142-AC1A787F2344}"/>
                    </a:ext>
                  </a:extLst>
                </p14:cNvPr>
                <p14:cNvContentPartPr/>
                <p14:nvPr/>
              </p14:nvContentPartPr>
              <p14:xfrm>
                <a:off x="10613422" y="700789"/>
                <a:ext cx="90000" cy="9720"/>
              </p14:xfrm>
            </p:contentPart>
          </mc:Choice>
          <mc:Fallback>
            <p:pic>
              <p:nvPicPr>
                <p:cNvPr id="52" name="Freihand 51">
                  <a:extLst>
                    <a:ext uri="{FF2B5EF4-FFF2-40B4-BE49-F238E27FC236}">
                      <a16:creationId xmlns:a16="http://schemas.microsoft.com/office/drawing/2014/main" id="{27BE9911-8546-9557-E142-AC1A787F2344}"/>
                    </a:ext>
                  </a:extLst>
                </p:cNvPr>
                <p:cNvPicPr/>
                <p:nvPr/>
              </p:nvPicPr>
              <p:blipFill>
                <a:blip r:embed="rId49"/>
                <a:stretch>
                  <a:fillRect/>
                </a:stretch>
              </p:blipFill>
              <p:spPr>
                <a:xfrm>
                  <a:off x="10604422" y="691789"/>
                  <a:ext cx="1076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3" name="Freihand 52">
                  <a:extLst>
                    <a:ext uri="{FF2B5EF4-FFF2-40B4-BE49-F238E27FC236}">
                      <a16:creationId xmlns:a16="http://schemas.microsoft.com/office/drawing/2014/main" id="{9EF6D536-011D-7B00-11DE-823D757DFE30}"/>
                    </a:ext>
                  </a:extLst>
                </p14:cNvPr>
                <p14:cNvContentPartPr/>
                <p14:nvPr/>
              </p14:nvContentPartPr>
              <p14:xfrm>
                <a:off x="10730062" y="647869"/>
                <a:ext cx="249480" cy="54720"/>
              </p14:xfrm>
            </p:contentPart>
          </mc:Choice>
          <mc:Fallback>
            <p:pic>
              <p:nvPicPr>
                <p:cNvPr id="53" name="Freihand 52">
                  <a:extLst>
                    <a:ext uri="{FF2B5EF4-FFF2-40B4-BE49-F238E27FC236}">
                      <a16:creationId xmlns:a16="http://schemas.microsoft.com/office/drawing/2014/main" id="{9EF6D536-011D-7B00-11DE-823D757DFE30}"/>
                    </a:ext>
                  </a:extLst>
                </p:cNvPr>
                <p:cNvPicPr/>
                <p:nvPr/>
              </p:nvPicPr>
              <p:blipFill>
                <a:blip r:embed="rId51"/>
                <a:stretch>
                  <a:fillRect/>
                </a:stretch>
              </p:blipFill>
              <p:spPr>
                <a:xfrm>
                  <a:off x="10721422" y="639229"/>
                  <a:ext cx="267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4" name="Freihand 53">
                  <a:extLst>
                    <a:ext uri="{FF2B5EF4-FFF2-40B4-BE49-F238E27FC236}">
                      <a16:creationId xmlns:a16="http://schemas.microsoft.com/office/drawing/2014/main" id="{C9B1C577-12C5-01E6-0CCC-808B0A947682}"/>
                    </a:ext>
                  </a:extLst>
                </p14:cNvPr>
                <p14:cNvContentPartPr/>
                <p14:nvPr/>
              </p14:nvContentPartPr>
              <p14:xfrm>
                <a:off x="11025982" y="554629"/>
                <a:ext cx="96840" cy="125640"/>
              </p14:xfrm>
            </p:contentPart>
          </mc:Choice>
          <mc:Fallback>
            <p:pic>
              <p:nvPicPr>
                <p:cNvPr id="54" name="Freihand 53">
                  <a:extLst>
                    <a:ext uri="{FF2B5EF4-FFF2-40B4-BE49-F238E27FC236}">
                      <a16:creationId xmlns:a16="http://schemas.microsoft.com/office/drawing/2014/main" id="{C9B1C577-12C5-01E6-0CCC-808B0A947682}"/>
                    </a:ext>
                  </a:extLst>
                </p:cNvPr>
                <p:cNvPicPr/>
                <p:nvPr/>
              </p:nvPicPr>
              <p:blipFill>
                <a:blip r:embed="rId53"/>
                <a:stretch>
                  <a:fillRect/>
                </a:stretch>
              </p:blipFill>
              <p:spPr>
                <a:xfrm>
                  <a:off x="11017342" y="545989"/>
                  <a:ext cx="114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5" name="Freihand 54">
                  <a:extLst>
                    <a:ext uri="{FF2B5EF4-FFF2-40B4-BE49-F238E27FC236}">
                      <a16:creationId xmlns:a16="http://schemas.microsoft.com/office/drawing/2014/main" id="{E5EA85F9-A21B-245D-402A-59A78DC177B0}"/>
                    </a:ext>
                  </a:extLst>
                </p14:cNvPr>
                <p14:cNvContentPartPr/>
                <p14:nvPr/>
              </p14:nvContentPartPr>
              <p14:xfrm>
                <a:off x="11062342" y="641749"/>
                <a:ext cx="218160" cy="55080"/>
              </p14:xfrm>
            </p:contentPart>
          </mc:Choice>
          <mc:Fallback>
            <p:pic>
              <p:nvPicPr>
                <p:cNvPr id="55" name="Freihand 54">
                  <a:extLst>
                    <a:ext uri="{FF2B5EF4-FFF2-40B4-BE49-F238E27FC236}">
                      <a16:creationId xmlns:a16="http://schemas.microsoft.com/office/drawing/2014/main" id="{E5EA85F9-A21B-245D-402A-59A78DC177B0}"/>
                    </a:ext>
                  </a:extLst>
                </p:cNvPr>
                <p:cNvPicPr/>
                <p:nvPr/>
              </p:nvPicPr>
              <p:blipFill>
                <a:blip r:embed="rId55"/>
                <a:stretch>
                  <a:fillRect/>
                </a:stretch>
              </p:blipFill>
              <p:spPr>
                <a:xfrm>
                  <a:off x="11053342" y="633109"/>
                  <a:ext cx="235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6" name="Freihand 55">
                  <a:extLst>
                    <a:ext uri="{FF2B5EF4-FFF2-40B4-BE49-F238E27FC236}">
                      <a16:creationId xmlns:a16="http://schemas.microsoft.com/office/drawing/2014/main" id="{A2AE9AAA-6A46-DDC1-B6F4-5356494D8EC0}"/>
                    </a:ext>
                  </a:extLst>
                </p14:cNvPr>
                <p14:cNvContentPartPr/>
                <p14:nvPr/>
              </p14:nvContentPartPr>
              <p14:xfrm>
                <a:off x="11320102" y="591709"/>
                <a:ext cx="410040" cy="108360"/>
              </p14:xfrm>
            </p:contentPart>
          </mc:Choice>
          <mc:Fallback>
            <p:pic>
              <p:nvPicPr>
                <p:cNvPr id="56" name="Freihand 55">
                  <a:extLst>
                    <a:ext uri="{FF2B5EF4-FFF2-40B4-BE49-F238E27FC236}">
                      <a16:creationId xmlns:a16="http://schemas.microsoft.com/office/drawing/2014/main" id="{A2AE9AAA-6A46-DDC1-B6F4-5356494D8EC0}"/>
                    </a:ext>
                  </a:extLst>
                </p:cNvPr>
                <p:cNvPicPr/>
                <p:nvPr/>
              </p:nvPicPr>
              <p:blipFill>
                <a:blip r:embed="rId57"/>
                <a:stretch>
                  <a:fillRect/>
                </a:stretch>
              </p:blipFill>
              <p:spPr>
                <a:xfrm>
                  <a:off x="11311462" y="582709"/>
                  <a:ext cx="427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7" name="Freihand 56">
                  <a:extLst>
                    <a:ext uri="{FF2B5EF4-FFF2-40B4-BE49-F238E27FC236}">
                      <a16:creationId xmlns:a16="http://schemas.microsoft.com/office/drawing/2014/main" id="{163A167B-1463-85B1-003F-FBFC910986D6}"/>
                    </a:ext>
                  </a:extLst>
                </p14:cNvPr>
                <p14:cNvContentPartPr/>
                <p14:nvPr/>
              </p14:nvContentPartPr>
              <p14:xfrm>
                <a:off x="11801062" y="554269"/>
                <a:ext cx="115920" cy="119520"/>
              </p14:xfrm>
            </p:contentPart>
          </mc:Choice>
          <mc:Fallback>
            <p:pic>
              <p:nvPicPr>
                <p:cNvPr id="57" name="Freihand 56">
                  <a:extLst>
                    <a:ext uri="{FF2B5EF4-FFF2-40B4-BE49-F238E27FC236}">
                      <a16:creationId xmlns:a16="http://schemas.microsoft.com/office/drawing/2014/main" id="{163A167B-1463-85B1-003F-FBFC910986D6}"/>
                    </a:ext>
                  </a:extLst>
                </p:cNvPr>
                <p:cNvPicPr/>
                <p:nvPr/>
              </p:nvPicPr>
              <p:blipFill>
                <a:blip r:embed="rId59"/>
                <a:stretch>
                  <a:fillRect/>
                </a:stretch>
              </p:blipFill>
              <p:spPr>
                <a:xfrm>
                  <a:off x="11792422" y="545269"/>
                  <a:ext cx="133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8" name="Freihand 57">
                  <a:extLst>
                    <a:ext uri="{FF2B5EF4-FFF2-40B4-BE49-F238E27FC236}">
                      <a16:creationId xmlns:a16="http://schemas.microsoft.com/office/drawing/2014/main" id="{829BEEA5-A01C-F721-5D42-327058081EF7}"/>
                    </a:ext>
                  </a:extLst>
                </p14:cNvPr>
                <p14:cNvContentPartPr/>
                <p14:nvPr/>
              </p14:nvContentPartPr>
              <p14:xfrm>
                <a:off x="11820862" y="605749"/>
                <a:ext cx="88200" cy="36360"/>
              </p14:xfrm>
            </p:contentPart>
          </mc:Choice>
          <mc:Fallback>
            <p:pic>
              <p:nvPicPr>
                <p:cNvPr id="58" name="Freihand 57">
                  <a:extLst>
                    <a:ext uri="{FF2B5EF4-FFF2-40B4-BE49-F238E27FC236}">
                      <a16:creationId xmlns:a16="http://schemas.microsoft.com/office/drawing/2014/main" id="{829BEEA5-A01C-F721-5D42-327058081EF7}"/>
                    </a:ext>
                  </a:extLst>
                </p:cNvPr>
                <p:cNvPicPr/>
                <p:nvPr/>
              </p:nvPicPr>
              <p:blipFill>
                <a:blip r:embed="rId61"/>
                <a:stretch>
                  <a:fillRect/>
                </a:stretch>
              </p:blipFill>
              <p:spPr>
                <a:xfrm>
                  <a:off x="11811862" y="596749"/>
                  <a:ext cx="105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 name="Freihand 6">
                  <a:extLst>
                    <a:ext uri="{FF2B5EF4-FFF2-40B4-BE49-F238E27FC236}">
                      <a16:creationId xmlns:a16="http://schemas.microsoft.com/office/drawing/2014/main" id="{F81EAEA1-5E19-2B60-65B5-3DA352F74784}"/>
                    </a:ext>
                  </a:extLst>
                </p14:cNvPr>
                <p14:cNvContentPartPr/>
                <p14:nvPr/>
              </p14:nvContentPartPr>
              <p14:xfrm>
                <a:off x="9259822" y="1510789"/>
                <a:ext cx="95760" cy="1065960"/>
              </p14:xfrm>
            </p:contentPart>
          </mc:Choice>
          <mc:Fallback>
            <p:pic>
              <p:nvPicPr>
                <p:cNvPr id="7" name="Freihand 6">
                  <a:extLst>
                    <a:ext uri="{FF2B5EF4-FFF2-40B4-BE49-F238E27FC236}">
                      <a16:creationId xmlns:a16="http://schemas.microsoft.com/office/drawing/2014/main" id="{F81EAEA1-5E19-2B60-65B5-3DA352F74784}"/>
                    </a:ext>
                  </a:extLst>
                </p:cNvPr>
                <p:cNvPicPr/>
                <p:nvPr/>
              </p:nvPicPr>
              <p:blipFill>
                <a:blip r:embed="rId63"/>
                <a:stretch>
                  <a:fillRect/>
                </a:stretch>
              </p:blipFill>
              <p:spPr>
                <a:xfrm>
                  <a:off x="9251182" y="1501789"/>
                  <a:ext cx="113400" cy="1083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 name="Freihand 7">
                  <a:extLst>
                    <a:ext uri="{FF2B5EF4-FFF2-40B4-BE49-F238E27FC236}">
                      <a16:creationId xmlns:a16="http://schemas.microsoft.com/office/drawing/2014/main" id="{7E0391A2-CBCA-8C28-EEAA-6CD8816A41D4}"/>
                    </a:ext>
                  </a:extLst>
                </p14:cNvPr>
                <p14:cNvContentPartPr/>
                <p14:nvPr/>
              </p14:nvContentPartPr>
              <p14:xfrm>
                <a:off x="9085942" y="2361109"/>
                <a:ext cx="1987920" cy="158400"/>
              </p14:xfrm>
            </p:contentPart>
          </mc:Choice>
          <mc:Fallback>
            <p:pic>
              <p:nvPicPr>
                <p:cNvPr id="8" name="Freihand 7">
                  <a:extLst>
                    <a:ext uri="{FF2B5EF4-FFF2-40B4-BE49-F238E27FC236}">
                      <a16:creationId xmlns:a16="http://schemas.microsoft.com/office/drawing/2014/main" id="{7E0391A2-CBCA-8C28-EEAA-6CD8816A41D4}"/>
                    </a:ext>
                  </a:extLst>
                </p:cNvPr>
                <p:cNvPicPr/>
                <p:nvPr/>
              </p:nvPicPr>
              <p:blipFill>
                <a:blip r:embed="rId65"/>
                <a:stretch>
                  <a:fillRect/>
                </a:stretch>
              </p:blipFill>
              <p:spPr>
                <a:xfrm>
                  <a:off x="9077302" y="2352109"/>
                  <a:ext cx="20055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 name="Freihand 8">
                  <a:extLst>
                    <a:ext uri="{FF2B5EF4-FFF2-40B4-BE49-F238E27FC236}">
                      <a16:creationId xmlns:a16="http://schemas.microsoft.com/office/drawing/2014/main" id="{C4092ABB-3EE2-CBEE-5A4E-5A86005F144F}"/>
                    </a:ext>
                  </a:extLst>
                </p14:cNvPr>
                <p14:cNvContentPartPr/>
                <p14:nvPr/>
              </p14:nvContentPartPr>
              <p14:xfrm>
                <a:off x="10925542" y="2228989"/>
                <a:ext cx="301320" cy="246240"/>
              </p14:xfrm>
            </p:contentPart>
          </mc:Choice>
          <mc:Fallback>
            <p:pic>
              <p:nvPicPr>
                <p:cNvPr id="9" name="Freihand 8">
                  <a:extLst>
                    <a:ext uri="{FF2B5EF4-FFF2-40B4-BE49-F238E27FC236}">
                      <a16:creationId xmlns:a16="http://schemas.microsoft.com/office/drawing/2014/main" id="{C4092ABB-3EE2-CBEE-5A4E-5A86005F144F}"/>
                    </a:ext>
                  </a:extLst>
                </p:cNvPr>
                <p:cNvPicPr/>
                <p:nvPr/>
              </p:nvPicPr>
              <p:blipFill>
                <a:blip r:embed="rId67"/>
                <a:stretch>
                  <a:fillRect/>
                </a:stretch>
              </p:blipFill>
              <p:spPr>
                <a:xfrm>
                  <a:off x="10916542" y="2220349"/>
                  <a:ext cx="3189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 name="Freihand 11">
                  <a:extLst>
                    <a:ext uri="{FF2B5EF4-FFF2-40B4-BE49-F238E27FC236}">
                      <a16:creationId xmlns:a16="http://schemas.microsoft.com/office/drawing/2014/main" id="{CEC19366-F87A-F6D7-01E5-EC3FFDCA57F1}"/>
                    </a:ext>
                  </a:extLst>
                </p14:cNvPr>
                <p14:cNvContentPartPr/>
                <p14:nvPr/>
              </p14:nvContentPartPr>
              <p14:xfrm>
                <a:off x="9131662" y="1273189"/>
                <a:ext cx="318240" cy="281880"/>
              </p14:xfrm>
            </p:contentPart>
          </mc:Choice>
          <mc:Fallback>
            <p:pic>
              <p:nvPicPr>
                <p:cNvPr id="12" name="Freihand 11">
                  <a:extLst>
                    <a:ext uri="{FF2B5EF4-FFF2-40B4-BE49-F238E27FC236}">
                      <a16:creationId xmlns:a16="http://schemas.microsoft.com/office/drawing/2014/main" id="{CEC19366-F87A-F6D7-01E5-EC3FFDCA57F1}"/>
                    </a:ext>
                  </a:extLst>
                </p:cNvPr>
                <p:cNvPicPr/>
                <p:nvPr/>
              </p:nvPicPr>
              <p:blipFill>
                <a:blip r:embed="rId69"/>
                <a:stretch>
                  <a:fillRect/>
                </a:stretch>
              </p:blipFill>
              <p:spPr>
                <a:xfrm>
                  <a:off x="9122662" y="1264189"/>
                  <a:ext cx="33588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 name="Freihand 12">
                  <a:extLst>
                    <a:ext uri="{FF2B5EF4-FFF2-40B4-BE49-F238E27FC236}">
                      <a16:creationId xmlns:a16="http://schemas.microsoft.com/office/drawing/2014/main" id="{AEF77FD0-B84F-8CB3-A05E-26D786D6C034}"/>
                    </a:ext>
                  </a:extLst>
                </p14:cNvPr>
                <p14:cNvContentPartPr/>
                <p14:nvPr/>
              </p14:nvContentPartPr>
              <p14:xfrm>
                <a:off x="9610102" y="1500709"/>
                <a:ext cx="1026000" cy="660240"/>
              </p14:xfrm>
            </p:contentPart>
          </mc:Choice>
          <mc:Fallback>
            <p:pic>
              <p:nvPicPr>
                <p:cNvPr id="13" name="Freihand 12">
                  <a:extLst>
                    <a:ext uri="{FF2B5EF4-FFF2-40B4-BE49-F238E27FC236}">
                      <a16:creationId xmlns:a16="http://schemas.microsoft.com/office/drawing/2014/main" id="{AEF77FD0-B84F-8CB3-A05E-26D786D6C034}"/>
                    </a:ext>
                  </a:extLst>
                </p:cNvPr>
                <p:cNvPicPr/>
                <p:nvPr/>
              </p:nvPicPr>
              <p:blipFill>
                <a:blip r:embed="rId71"/>
                <a:stretch>
                  <a:fillRect/>
                </a:stretch>
              </p:blipFill>
              <p:spPr>
                <a:xfrm>
                  <a:off x="9601462" y="1492069"/>
                  <a:ext cx="1043640" cy="677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4" name="Freihand 13">
                  <a:extLst>
                    <a:ext uri="{FF2B5EF4-FFF2-40B4-BE49-F238E27FC236}">
                      <a16:creationId xmlns:a16="http://schemas.microsoft.com/office/drawing/2014/main" id="{DD743C4C-1824-A79D-5E3B-194D13F44573}"/>
                    </a:ext>
                  </a:extLst>
                </p14:cNvPr>
                <p14:cNvContentPartPr/>
                <p14:nvPr/>
              </p14:nvContentPartPr>
              <p14:xfrm>
                <a:off x="8759782" y="1214869"/>
                <a:ext cx="214920" cy="271080"/>
              </p14:xfrm>
            </p:contentPart>
          </mc:Choice>
          <mc:Fallback>
            <p:pic>
              <p:nvPicPr>
                <p:cNvPr id="14" name="Freihand 13">
                  <a:extLst>
                    <a:ext uri="{FF2B5EF4-FFF2-40B4-BE49-F238E27FC236}">
                      <a16:creationId xmlns:a16="http://schemas.microsoft.com/office/drawing/2014/main" id="{DD743C4C-1824-A79D-5E3B-194D13F44573}"/>
                    </a:ext>
                  </a:extLst>
                </p:cNvPr>
                <p:cNvPicPr/>
                <p:nvPr/>
              </p:nvPicPr>
              <p:blipFill>
                <a:blip r:embed="rId73"/>
                <a:stretch>
                  <a:fillRect/>
                </a:stretch>
              </p:blipFill>
              <p:spPr>
                <a:xfrm>
                  <a:off x="8750782" y="1205869"/>
                  <a:ext cx="2325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5" name="Freihand 14">
                  <a:extLst>
                    <a:ext uri="{FF2B5EF4-FFF2-40B4-BE49-F238E27FC236}">
                      <a16:creationId xmlns:a16="http://schemas.microsoft.com/office/drawing/2014/main" id="{8115825E-2D7A-5DAF-5CB9-64D143BE2C1E}"/>
                    </a:ext>
                  </a:extLst>
                </p14:cNvPr>
                <p14:cNvContentPartPr/>
                <p14:nvPr/>
              </p14:nvContentPartPr>
              <p14:xfrm>
                <a:off x="11021662" y="2559109"/>
                <a:ext cx="134280" cy="218880"/>
              </p14:xfrm>
            </p:contentPart>
          </mc:Choice>
          <mc:Fallback>
            <p:pic>
              <p:nvPicPr>
                <p:cNvPr id="15" name="Freihand 14">
                  <a:extLst>
                    <a:ext uri="{FF2B5EF4-FFF2-40B4-BE49-F238E27FC236}">
                      <a16:creationId xmlns:a16="http://schemas.microsoft.com/office/drawing/2014/main" id="{8115825E-2D7A-5DAF-5CB9-64D143BE2C1E}"/>
                    </a:ext>
                  </a:extLst>
                </p:cNvPr>
                <p:cNvPicPr/>
                <p:nvPr/>
              </p:nvPicPr>
              <p:blipFill>
                <a:blip r:embed="rId75"/>
                <a:stretch>
                  <a:fillRect/>
                </a:stretch>
              </p:blipFill>
              <p:spPr>
                <a:xfrm>
                  <a:off x="11012662" y="2550469"/>
                  <a:ext cx="1519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6" name="Freihand 15">
                  <a:extLst>
                    <a:ext uri="{FF2B5EF4-FFF2-40B4-BE49-F238E27FC236}">
                      <a16:creationId xmlns:a16="http://schemas.microsoft.com/office/drawing/2014/main" id="{E163099A-3A8B-CABB-A346-D73F76C71DB8}"/>
                    </a:ext>
                  </a:extLst>
                </p14:cNvPr>
                <p14:cNvContentPartPr/>
                <p14:nvPr/>
              </p14:nvContentPartPr>
              <p14:xfrm>
                <a:off x="11041462" y="2590789"/>
                <a:ext cx="158400" cy="135000"/>
              </p14:xfrm>
            </p:contentPart>
          </mc:Choice>
          <mc:Fallback>
            <p:pic>
              <p:nvPicPr>
                <p:cNvPr id="16" name="Freihand 15">
                  <a:extLst>
                    <a:ext uri="{FF2B5EF4-FFF2-40B4-BE49-F238E27FC236}">
                      <a16:creationId xmlns:a16="http://schemas.microsoft.com/office/drawing/2014/main" id="{E163099A-3A8B-CABB-A346-D73F76C71DB8}"/>
                    </a:ext>
                  </a:extLst>
                </p:cNvPr>
                <p:cNvPicPr/>
                <p:nvPr/>
              </p:nvPicPr>
              <p:blipFill>
                <a:blip r:embed="rId77"/>
                <a:stretch>
                  <a:fillRect/>
                </a:stretch>
              </p:blipFill>
              <p:spPr>
                <a:xfrm>
                  <a:off x="11032822" y="2581789"/>
                  <a:ext cx="176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7" name="Freihand 16">
                  <a:extLst>
                    <a:ext uri="{FF2B5EF4-FFF2-40B4-BE49-F238E27FC236}">
                      <a16:creationId xmlns:a16="http://schemas.microsoft.com/office/drawing/2014/main" id="{9F8DE844-FD75-3819-7324-F0EAB6D0C5D5}"/>
                    </a:ext>
                  </a:extLst>
                </p14:cNvPr>
                <p14:cNvContentPartPr/>
                <p14:nvPr/>
              </p14:nvContentPartPr>
              <p14:xfrm>
                <a:off x="9861022" y="1414669"/>
                <a:ext cx="806760" cy="712440"/>
              </p14:xfrm>
            </p:contentPart>
          </mc:Choice>
          <mc:Fallback>
            <p:pic>
              <p:nvPicPr>
                <p:cNvPr id="17" name="Freihand 16">
                  <a:extLst>
                    <a:ext uri="{FF2B5EF4-FFF2-40B4-BE49-F238E27FC236}">
                      <a16:creationId xmlns:a16="http://schemas.microsoft.com/office/drawing/2014/main" id="{9F8DE844-FD75-3819-7324-F0EAB6D0C5D5}"/>
                    </a:ext>
                  </a:extLst>
                </p:cNvPr>
                <p:cNvPicPr/>
                <p:nvPr/>
              </p:nvPicPr>
              <p:blipFill>
                <a:blip r:embed="rId79"/>
                <a:stretch>
                  <a:fillRect/>
                </a:stretch>
              </p:blipFill>
              <p:spPr>
                <a:xfrm>
                  <a:off x="9852022" y="1405669"/>
                  <a:ext cx="824400"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8" name="Freihand 17">
                  <a:extLst>
                    <a:ext uri="{FF2B5EF4-FFF2-40B4-BE49-F238E27FC236}">
                      <a16:creationId xmlns:a16="http://schemas.microsoft.com/office/drawing/2014/main" id="{9FB209E8-9251-D82F-E2F3-6AE3F1EA094C}"/>
                    </a:ext>
                  </a:extLst>
                </p14:cNvPr>
                <p14:cNvContentPartPr/>
                <p14:nvPr/>
              </p14:nvContentPartPr>
              <p14:xfrm>
                <a:off x="10811062" y="1284349"/>
                <a:ext cx="146520" cy="219960"/>
              </p14:xfrm>
            </p:contentPart>
          </mc:Choice>
          <mc:Fallback>
            <p:pic>
              <p:nvPicPr>
                <p:cNvPr id="18" name="Freihand 17">
                  <a:extLst>
                    <a:ext uri="{FF2B5EF4-FFF2-40B4-BE49-F238E27FC236}">
                      <a16:creationId xmlns:a16="http://schemas.microsoft.com/office/drawing/2014/main" id="{9FB209E8-9251-D82F-E2F3-6AE3F1EA094C}"/>
                    </a:ext>
                  </a:extLst>
                </p:cNvPr>
                <p:cNvPicPr/>
                <p:nvPr/>
              </p:nvPicPr>
              <p:blipFill>
                <a:blip r:embed="rId81"/>
                <a:stretch>
                  <a:fillRect/>
                </a:stretch>
              </p:blipFill>
              <p:spPr>
                <a:xfrm>
                  <a:off x="10802422" y="1275349"/>
                  <a:ext cx="1641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9" name="Freihand 18">
                  <a:extLst>
                    <a:ext uri="{FF2B5EF4-FFF2-40B4-BE49-F238E27FC236}">
                      <a16:creationId xmlns:a16="http://schemas.microsoft.com/office/drawing/2014/main" id="{A46F3D1C-AD1C-A7D8-2F15-20E57BFF3B5B}"/>
                    </a:ext>
                  </a:extLst>
                </p14:cNvPr>
                <p14:cNvContentPartPr/>
                <p14:nvPr/>
              </p14:nvContentPartPr>
              <p14:xfrm>
                <a:off x="10862542" y="1321429"/>
                <a:ext cx="151200" cy="192240"/>
              </p14:xfrm>
            </p:contentPart>
          </mc:Choice>
          <mc:Fallback>
            <p:pic>
              <p:nvPicPr>
                <p:cNvPr id="19" name="Freihand 18">
                  <a:extLst>
                    <a:ext uri="{FF2B5EF4-FFF2-40B4-BE49-F238E27FC236}">
                      <a16:creationId xmlns:a16="http://schemas.microsoft.com/office/drawing/2014/main" id="{A46F3D1C-AD1C-A7D8-2F15-20E57BFF3B5B}"/>
                    </a:ext>
                  </a:extLst>
                </p:cNvPr>
                <p:cNvPicPr/>
                <p:nvPr/>
              </p:nvPicPr>
              <p:blipFill>
                <a:blip r:embed="rId83"/>
                <a:stretch>
                  <a:fillRect/>
                </a:stretch>
              </p:blipFill>
              <p:spPr>
                <a:xfrm>
                  <a:off x="10853542" y="1312429"/>
                  <a:ext cx="168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0" name="Freihand 19">
                  <a:extLst>
                    <a:ext uri="{FF2B5EF4-FFF2-40B4-BE49-F238E27FC236}">
                      <a16:creationId xmlns:a16="http://schemas.microsoft.com/office/drawing/2014/main" id="{CF178798-931B-597A-5ADF-9C7C67204B7D}"/>
                    </a:ext>
                  </a:extLst>
                </p14:cNvPr>
                <p14:cNvContentPartPr/>
                <p14:nvPr/>
              </p14:nvContentPartPr>
              <p14:xfrm>
                <a:off x="10971262" y="2056189"/>
                <a:ext cx="45720" cy="64800"/>
              </p14:xfrm>
            </p:contentPart>
          </mc:Choice>
          <mc:Fallback>
            <p:pic>
              <p:nvPicPr>
                <p:cNvPr id="20" name="Freihand 19">
                  <a:extLst>
                    <a:ext uri="{FF2B5EF4-FFF2-40B4-BE49-F238E27FC236}">
                      <a16:creationId xmlns:a16="http://schemas.microsoft.com/office/drawing/2014/main" id="{CF178798-931B-597A-5ADF-9C7C67204B7D}"/>
                    </a:ext>
                  </a:extLst>
                </p:cNvPr>
                <p:cNvPicPr/>
                <p:nvPr/>
              </p:nvPicPr>
              <p:blipFill>
                <a:blip r:embed="rId85"/>
                <a:stretch>
                  <a:fillRect/>
                </a:stretch>
              </p:blipFill>
              <p:spPr>
                <a:xfrm>
                  <a:off x="10962622" y="2047189"/>
                  <a:ext cx="63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2" name="Freihand 21">
                  <a:extLst>
                    <a:ext uri="{FF2B5EF4-FFF2-40B4-BE49-F238E27FC236}">
                      <a16:creationId xmlns:a16="http://schemas.microsoft.com/office/drawing/2014/main" id="{30A2A5B7-0FAC-1276-A431-6981B74BC874}"/>
                    </a:ext>
                  </a:extLst>
                </p14:cNvPr>
                <p14:cNvContentPartPr/>
                <p14:nvPr/>
              </p14:nvContentPartPr>
              <p14:xfrm>
                <a:off x="10978102" y="1937749"/>
                <a:ext cx="187920" cy="178920"/>
              </p14:xfrm>
            </p:contentPart>
          </mc:Choice>
          <mc:Fallback>
            <p:pic>
              <p:nvPicPr>
                <p:cNvPr id="22" name="Freihand 21">
                  <a:extLst>
                    <a:ext uri="{FF2B5EF4-FFF2-40B4-BE49-F238E27FC236}">
                      <a16:creationId xmlns:a16="http://schemas.microsoft.com/office/drawing/2014/main" id="{30A2A5B7-0FAC-1276-A431-6981B74BC874}"/>
                    </a:ext>
                  </a:extLst>
                </p:cNvPr>
                <p:cNvPicPr/>
                <p:nvPr/>
              </p:nvPicPr>
              <p:blipFill>
                <a:blip r:embed="rId87"/>
                <a:stretch>
                  <a:fillRect/>
                </a:stretch>
              </p:blipFill>
              <p:spPr>
                <a:xfrm>
                  <a:off x="10969102" y="1928749"/>
                  <a:ext cx="205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3" name="Freihand 22">
                  <a:extLst>
                    <a:ext uri="{FF2B5EF4-FFF2-40B4-BE49-F238E27FC236}">
                      <a16:creationId xmlns:a16="http://schemas.microsoft.com/office/drawing/2014/main" id="{D6E7D079-65B2-420D-57CD-D075CDA0ED70}"/>
                    </a:ext>
                  </a:extLst>
                </p14:cNvPr>
                <p14:cNvContentPartPr/>
                <p14:nvPr/>
              </p14:nvContentPartPr>
              <p14:xfrm>
                <a:off x="9294022" y="1825069"/>
                <a:ext cx="240840" cy="45360"/>
              </p14:xfrm>
            </p:contentPart>
          </mc:Choice>
          <mc:Fallback>
            <p:pic>
              <p:nvPicPr>
                <p:cNvPr id="23" name="Freihand 22">
                  <a:extLst>
                    <a:ext uri="{FF2B5EF4-FFF2-40B4-BE49-F238E27FC236}">
                      <a16:creationId xmlns:a16="http://schemas.microsoft.com/office/drawing/2014/main" id="{D6E7D079-65B2-420D-57CD-D075CDA0ED70}"/>
                    </a:ext>
                  </a:extLst>
                </p:cNvPr>
                <p:cNvPicPr/>
                <p:nvPr/>
              </p:nvPicPr>
              <p:blipFill>
                <a:blip r:embed="rId89"/>
                <a:stretch>
                  <a:fillRect/>
                </a:stretch>
              </p:blipFill>
              <p:spPr>
                <a:xfrm>
                  <a:off x="9285022" y="1816069"/>
                  <a:ext cx="2584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4" name="Freihand 23">
                  <a:extLst>
                    <a:ext uri="{FF2B5EF4-FFF2-40B4-BE49-F238E27FC236}">
                      <a16:creationId xmlns:a16="http://schemas.microsoft.com/office/drawing/2014/main" id="{FA1DFBBB-5492-881B-02A7-409E941E3A56}"/>
                    </a:ext>
                  </a:extLst>
                </p14:cNvPr>
                <p14:cNvContentPartPr/>
                <p14:nvPr/>
              </p14:nvContentPartPr>
              <p14:xfrm>
                <a:off x="10044262" y="1715629"/>
                <a:ext cx="249480" cy="35640"/>
              </p14:xfrm>
            </p:contentPart>
          </mc:Choice>
          <mc:Fallback>
            <p:pic>
              <p:nvPicPr>
                <p:cNvPr id="24" name="Freihand 23">
                  <a:extLst>
                    <a:ext uri="{FF2B5EF4-FFF2-40B4-BE49-F238E27FC236}">
                      <a16:creationId xmlns:a16="http://schemas.microsoft.com/office/drawing/2014/main" id="{FA1DFBBB-5492-881B-02A7-409E941E3A56}"/>
                    </a:ext>
                  </a:extLst>
                </p:cNvPr>
                <p:cNvPicPr/>
                <p:nvPr/>
              </p:nvPicPr>
              <p:blipFill>
                <a:blip r:embed="rId91"/>
                <a:stretch>
                  <a:fillRect/>
                </a:stretch>
              </p:blipFill>
              <p:spPr>
                <a:xfrm>
                  <a:off x="10035262" y="1706629"/>
                  <a:ext cx="2671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5" name="Freihand 24">
                  <a:extLst>
                    <a:ext uri="{FF2B5EF4-FFF2-40B4-BE49-F238E27FC236}">
                      <a16:creationId xmlns:a16="http://schemas.microsoft.com/office/drawing/2014/main" id="{015D188C-03FF-3B25-5BEB-907F01FD3B8B}"/>
                    </a:ext>
                  </a:extLst>
                </p14:cNvPr>
                <p14:cNvContentPartPr/>
                <p14:nvPr/>
              </p14:nvContentPartPr>
              <p14:xfrm>
                <a:off x="10266022" y="1837309"/>
                <a:ext cx="32400" cy="221040"/>
              </p14:xfrm>
            </p:contentPart>
          </mc:Choice>
          <mc:Fallback>
            <p:pic>
              <p:nvPicPr>
                <p:cNvPr id="25" name="Freihand 24">
                  <a:extLst>
                    <a:ext uri="{FF2B5EF4-FFF2-40B4-BE49-F238E27FC236}">
                      <a16:creationId xmlns:a16="http://schemas.microsoft.com/office/drawing/2014/main" id="{015D188C-03FF-3B25-5BEB-907F01FD3B8B}"/>
                    </a:ext>
                  </a:extLst>
                </p:cNvPr>
                <p:cNvPicPr/>
                <p:nvPr/>
              </p:nvPicPr>
              <p:blipFill>
                <a:blip r:embed="rId93"/>
                <a:stretch>
                  <a:fillRect/>
                </a:stretch>
              </p:blipFill>
              <p:spPr>
                <a:xfrm>
                  <a:off x="10257022" y="1828669"/>
                  <a:ext cx="500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6" name="Freihand 25">
                  <a:extLst>
                    <a:ext uri="{FF2B5EF4-FFF2-40B4-BE49-F238E27FC236}">
                      <a16:creationId xmlns:a16="http://schemas.microsoft.com/office/drawing/2014/main" id="{4A7A5B54-1243-AC1C-405E-9FE0639FD9CF}"/>
                    </a:ext>
                  </a:extLst>
                </p14:cNvPr>
                <p14:cNvContentPartPr/>
                <p14:nvPr/>
              </p14:nvContentPartPr>
              <p14:xfrm>
                <a:off x="10288702" y="2337709"/>
                <a:ext cx="30960" cy="117360"/>
              </p14:xfrm>
            </p:contentPart>
          </mc:Choice>
          <mc:Fallback>
            <p:pic>
              <p:nvPicPr>
                <p:cNvPr id="26" name="Freihand 25">
                  <a:extLst>
                    <a:ext uri="{FF2B5EF4-FFF2-40B4-BE49-F238E27FC236}">
                      <a16:creationId xmlns:a16="http://schemas.microsoft.com/office/drawing/2014/main" id="{4A7A5B54-1243-AC1C-405E-9FE0639FD9CF}"/>
                    </a:ext>
                  </a:extLst>
                </p:cNvPr>
                <p:cNvPicPr/>
                <p:nvPr/>
              </p:nvPicPr>
              <p:blipFill>
                <a:blip r:embed="rId95"/>
                <a:stretch>
                  <a:fillRect/>
                </a:stretch>
              </p:blipFill>
              <p:spPr>
                <a:xfrm>
                  <a:off x="10280062" y="2329069"/>
                  <a:ext cx="486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8" name="Freihand 27">
                  <a:extLst>
                    <a:ext uri="{FF2B5EF4-FFF2-40B4-BE49-F238E27FC236}">
                      <a16:creationId xmlns:a16="http://schemas.microsoft.com/office/drawing/2014/main" id="{71A7BC4A-797D-5A85-C5BF-83BEA0DEAC85}"/>
                    </a:ext>
                  </a:extLst>
                </p14:cNvPr>
                <p14:cNvContentPartPr/>
                <p14:nvPr/>
              </p14:nvContentPartPr>
              <p14:xfrm>
                <a:off x="10080622" y="1632829"/>
                <a:ext cx="446400" cy="293400"/>
              </p14:xfrm>
            </p:contentPart>
          </mc:Choice>
          <mc:Fallback>
            <p:pic>
              <p:nvPicPr>
                <p:cNvPr id="28" name="Freihand 27">
                  <a:extLst>
                    <a:ext uri="{FF2B5EF4-FFF2-40B4-BE49-F238E27FC236}">
                      <a16:creationId xmlns:a16="http://schemas.microsoft.com/office/drawing/2014/main" id="{71A7BC4A-797D-5A85-C5BF-83BEA0DEAC85}"/>
                    </a:ext>
                  </a:extLst>
                </p:cNvPr>
                <p:cNvPicPr/>
                <p:nvPr/>
              </p:nvPicPr>
              <p:blipFill>
                <a:blip r:embed="rId97"/>
                <a:stretch>
                  <a:fillRect/>
                </a:stretch>
              </p:blipFill>
              <p:spPr>
                <a:xfrm>
                  <a:off x="10071622" y="1623829"/>
                  <a:ext cx="4640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0" name="Freihand 29">
                  <a:extLst>
                    <a:ext uri="{FF2B5EF4-FFF2-40B4-BE49-F238E27FC236}">
                      <a16:creationId xmlns:a16="http://schemas.microsoft.com/office/drawing/2014/main" id="{2675FE90-E570-7492-6C70-A765924850D1}"/>
                    </a:ext>
                  </a:extLst>
                </p14:cNvPr>
                <p14:cNvContentPartPr/>
                <p14:nvPr/>
              </p14:nvContentPartPr>
              <p14:xfrm>
                <a:off x="8928622" y="1767829"/>
                <a:ext cx="79920" cy="274680"/>
              </p14:xfrm>
            </p:contentPart>
          </mc:Choice>
          <mc:Fallback>
            <p:pic>
              <p:nvPicPr>
                <p:cNvPr id="30" name="Freihand 29">
                  <a:extLst>
                    <a:ext uri="{FF2B5EF4-FFF2-40B4-BE49-F238E27FC236}">
                      <a16:creationId xmlns:a16="http://schemas.microsoft.com/office/drawing/2014/main" id="{2675FE90-E570-7492-6C70-A765924850D1}"/>
                    </a:ext>
                  </a:extLst>
                </p:cNvPr>
                <p:cNvPicPr/>
                <p:nvPr/>
              </p:nvPicPr>
              <p:blipFill>
                <a:blip r:embed="rId99"/>
                <a:stretch>
                  <a:fillRect/>
                </a:stretch>
              </p:blipFill>
              <p:spPr>
                <a:xfrm>
                  <a:off x="8919982" y="1758829"/>
                  <a:ext cx="975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1" name="Freihand 30">
                  <a:extLst>
                    <a:ext uri="{FF2B5EF4-FFF2-40B4-BE49-F238E27FC236}">
                      <a16:creationId xmlns:a16="http://schemas.microsoft.com/office/drawing/2014/main" id="{CC505F19-1DBD-E852-8142-9F54B34A7DCE}"/>
                    </a:ext>
                  </a:extLst>
                </p14:cNvPr>
                <p14:cNvContentPartPr/>
                <p14:nvPr/>
              </p14:nvContentPartPr>
              <p14:xfrm>
                <a:off x="9020782" y="1667749"/>
                <a:ext cx="91800" cy="180360"/>
              </p14:xfrm>
            </p:contentPart>
          </mc:Choice>
          <mc:Fallback>
            <p:pic>
              <p:nvPicPr>
                <p:cNvPr id="31" name="Freihand 30">
                  <a:extLst>
                    <a:ext uri="{FF2B5EF4-FFF2-40B4-BE49-F238E27FC236}">
                      <a16:creationId xmlns:a16="http://schemas.microsoft.com/office/drawing/2014/main" id="{CC505F19-1DBD-E852-8142-9F54B34A7DCE}"/>
                    </a:ext>
                  </a:extLst>
                </p:cNvPr>
                <p:cNvPicPr/>
                <p:nvPr/>
              </p:nvPicPr>
              <p:blipFill>
                <a:blip r:embed="rId101"/>
                <a:stretch>
                  <a:fillRect/>
                </a:stretch>
              </p:blipFill>
              <p:spPr>
                <a:xfrm>
                  <a:off x="9011782" y="1659109"/>
                  <a:ext cx="1094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3" name="Freihand 32">
                  <a:extLst>
                    <a:ext uri="{FF2B5EF4-FFF2-40B4-BE49-F238E27FC236}">
                      <a16:creationId xmlns:a16="http://schemas.microsoft.com/office/drawing/2014/main" id="{475D0B4B-6102-CA26-950E-2D68E67ABEAA}"/>
                    </a:ext>
                  </a:extLst>
                </p14:cNvPr>
                <p14:cNvContentPartPr/>
                <p14:nvPr/>
              </p14:nvContentPartPr>
              <p14:xfrm>
                <a:off x="10210582" y="2604469"/>
                <a:ext cx="136800" cy="175320"/>
              </p14:xfrm>
            </p:contentPart>
          </mc:Choice>
          <mc:Fallback>
            <p:pic>
              <p:nvPicPr>
                <p:cNvPr id="33" name="Freihand 32">
                  <a:extLst>
                    <a:ext uri="{FF2B5EF4-FFF2-40B4-BE49-F238E27FC236}">
                      <a16:creationId xmlns:a16="http://schemas.microsoft.com/office/drawing/2014/main" id="{475D0B4B-6102-CA26-950E-2D68E67ABEAA}"/>
                    </a:ext>
                  </a:extLst>
                </p:cNvPr>
                <p:cNvPicPr/>
                <p:nvPr/>
              </p:nvPicPr>
              <p:blipFill>
                <a:blip r:embed="rId103"/>
                <a:stretch>
                  <a:fillRect/>
                </a:stretch>
              </p:blipFill>
              <p:spPr>
                <a:xfrm>
                  <a:off x="10201582" y="2595829"/>
                  <a:ext cx="1544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4" name="Freihand 33">
                  <a:extLst>
                    <a:ext uri="{FF2B5EF4-FFF2-40B4-BE49-F238E27FC236}">
                      <a16:creationId xmlns:a16="http://schemas.microsoft.com/office/drawing/2014/main" id="{223EA56A-6EE3-9CCF-A3EE-D2FDBC0AA9D0}"/>
                    </a:ext>
                  </a:extLst>
                </p14:cNvPr>
                <p14:cNvContentPartPr/>
                <p14:nvPr/>
              </p14:nvContentPartPr>
              <p14:xfrm>
                <a:off x="10402462" y="2548309"/>
                <a:ext cx="106200" cy="108000"/>
              </p14:xfrm>
            </p:contentPart>
          </mc:Choice>
          <mc:Fallback>
            <p:pic>
              <p:nvPicPr>
                <p:cNvPr id="34" name="Freihand 33">
                  <a:extLst>
                    <a:ext uri="{FF2B5EF4-FFF2-40B4-BE49-F238E27FC236}">
                      <a16:creationId xmlns:a16="http://schemas.microsoft.com/office/drawing/2014/main" id="{223EA56A-6EE3-9CCF-A3EE-D2FDBC0AA9D0}"/>
                    </a:ext>
                  </a:extLst>
                </p:cNvPr>
                <p:cNvPicPr/>
                <p:nvPr/>
              </p:nvPicPr>
              <p:blipFill>
                <a:blip r:embed="rId105"/>
                <a:stretch>
                  <a:fillRect/>
                </a:stretch>
              </p:blipFill>
              <p:spPr>
                <a:xfrm>
                  <a:off x="10393462" y="2539309"/>
                  <a:ext cx="123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5" name="Freihand 34">
                  <a:extLst>
                    <a:ext uri="{FF2B5EF4-FFF2-40B4-BE49-F238E27FC236}">
                      <a16:creationId xmlns:a16="http://schemas.microsoft.com/office/drawing/2014/main" id="{A07041A1-C6D8-F4F5-6516-93ED56E8AF54}"/>
                    </a:ext>
                  </a:extLst>
                </p14:cNvPr>
                <p14:cNvContentPartPr/>
                <p14:nvPr/>
              </p14:nvContentPartPr>
              <p14:xfrm>
                <a:off x="10267102" y="892669"/>
                <a:ext cx="26640" cy="264600"/>
              </p14:xfrm>
            </p:contentPart>
          </mc:Choice>
          <mc:Fallback>
            <p:pic>
              <p:nvPicPr>
                <p:cNvPr id="35" name="Freihand 34">
                  <a:extLst>
                    <a:ext uri="{FF2B5EF4-FFF2-40B4-BE49-F238E27FC236}">
                      <a16:creationId xmlns:a16="http://schemas.microsoft.com/office/drawing/2014/main" id="{A07041A1-C6D8-F4F5-6516-93ED56E8AF54}"/>
                    </a:ext>
                  </a:extLst>
                </p:cNvPr>
                <p:cNvPicPr/>
                <p:nvPr/>
              </p:nvPicPr>
              <p:blipFill>
                <a:blip r:embed="rId107"/>
                <a:stretch>
                  <a:fillRect/>
                </a:stretch>
              </p:blipFill>
              <p:spPr>
                <a:xfrm>
                  <a:off x="10258102" y="883669"/>
                  <a:ext cx="442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6" name="Freihand 35">
                  <a:extLst>
                    <a:ext uri="{FF2B5EF4-FFF2-40B4-BE49-F238E27FC236}">
                      <a16:creationId xmlns:a16="http://schemas.microsoft.com/office/drawing/2014/main" id="{469E9DC3-9207-4D1C-480F-C8C0D7642C30}"/>
                    </a:ext>
                  </a:extLst>
                </p14:cNvPr>
                <p14:cNvContentPartPr/>
                <p14:nvPr/>
              </p14:nvContentPartPr>
              <p14:xfrm>
                <a:off x="10204462" y="1030189"/>
                <a:ext cx="162000" cy="152640"/>
              </p14:xfrm>
            </p:contentPart>
          </mc:Choice>
          <mc:Fallback>
            <p:pic>
              <p:nvPicPr>
                <p:cNvPr id="36" name="Freihand 35">
                  <a:extLst>
                    <a:ext uri="{FF2B5EF4-FFF2-40B4-BE49-F238E27FC236}">
                      <a16:creationId xmlns:a16="http://schemas.microsoft.com/office/drawing/2014/main" id="{469E9DC3-9207-4D1C-480F-C8C0D7642C30}"/>
                    </a:ext>
                  </a:extLst>
                </p:cNvPr>
                <p:cNvPicPr/>
                <p:nvPr/>
              </p:nvPicPr>
              <p:blipFill>
                <a:blip r:embed="rId109"/>
                <a:stretch>
                  <a:fillRect/>
                </a:stretch>
              </p:blipFill>
              <p:spPr>
                <a:xfrm>
                  <a:off x="10195822" y="1021549"/>
                  <a:ext cx="1796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0" name="Freihand 59">
                  <a:extLst>
                    <a:ext uri="{FF2B5EF4-FFF2-40B4-BE49-F238E27FC236}">
                      <a16:creationId xmlns:a16="http://schemas.microsoft.com/office/drawing/2014/main" id="{71B2AF3D-7739-A692-5BB4-EF419B486745}"/>
                    </a:ext>
                  </a:extLst>
                </p14:cNvPr>
                <p14:cNvContentPartPr/>
                <p14:nvPr/>
              </p14:nvContentPartPr>
              <p14:xfrm>
                <a:off x="10604782" y="918949"/>
                <a:ext cx="213480" cy="83160"/>
              </p14:xfrm>
            </p:contentPart>
          </mc:Choice>
          <mc:Fallback>
            <p:pic>
              <p:nvPicPr>
                <p:cNvPr id="60" name="Freihand 59">
                  <a:extLst>
                    <a:ext uri="{FF2B5EF4-FFF2-40B4-BE49-F238E27FC236}">
                      <a16:creationId xmlns:a16="http://schemas.microsoft.com/office/drawing/2014/main" id="{71B2AF3D-7739-A692-5BB4-EF419B486745}"/>
                    </a:ext>
                  </a:extLst>
                </p:cNvPr>
                <p:cNvPicPr/>
                <p:nvPr/>
              </p:nvPicPr>
              <p:blipFill>
                <a:blip r:embed="rId111"/>
                <a:stretch>
                  <a:fillRect/>
                </a:stretch>
              </p:blipFill>
              <p:spPr>
                <a:xfrm>
                  <a:off x="10596142" y="909949"/>
                  <a:ext cx="231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1" name="Freihand 60">
                  <a:extLst>
                    <a:ext uri="{FF2B5EF4-FFF2-40B4-BE49-F238E27FC236}">
                      <a16:creationId xmlns:a16="http://schemas.microsoft.com/office/drawing/2014/main" id="{ECDA79F5-E13B-4C28-4924-C62A1E67D88D}"/>
                    </a:ext>
                  </a:extLst>
                </p14:cNvPr>
                <p14:cNvContentPartPr/>
                <p14:nvPr/>
              </p14:nvContentPartPr>
              <p14:xfrm>
                <a:off x="10824742" y="827509"/>
                <a:ext cx="57240" cy="29880"/>
              </p14:xfrm>
            </p:contentPart>
          </mc:Choice>
          <mc:Fallback>
            <p:pic>
              <p:nvPicPr>
                <p:cNvPr id="61" name="Freihand 60">
                  <a:extLst>
                    <a:ext uri="{FF2B5EF4-FFF2-40B4-BE49-F238E27FC236}">
                      <a16:creationId xmlns:a16="http://schemas.microsoft.com/office/drawing/2014/main" id="{ECDA79F5-E13B-4C28-4924-C62A1E67D88D}"/>
                    </a:ext>
                  </a:extLst>
                </p:cNvPr>
                <p:cNvPicPr/>
                <p:nvPr/>
              </p:nvPicPr>
              <p:blipFill>
                <a:blip r:embed="rId113"/>
                <a:stretch>
                  <a:fillRect/>
                </a:stretch>
              </p:blipFill>
              <p:spPr>
                <a:xfrm>
                  <a:off x="10816102" y="818869"/>
                  <a:ext cx="748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3" name="Freihand 62">
                  <a:extLst>
                    <a:ext uri="{FF2B5EF4-FFF2-40B4-BE49-F238E27FC236}">
                      <a16:creationId xmlns:a16="http://schemas.microsoft.com/office/drawing/2014/main" id="{CBE438A2-1BF6-5DE1-714C-D998F1F0FF23}"/>
                    </a:ext>
                  </a:extLst>
                </p14:cNvPr>
                <p14:cNvContentPartPr/>
                <p14:nvPr/>
              </p14:nvContentPartPr>
              <p14:xfrm>
                <a:off x="10972702" y="880789"/>
                <a:ext cx="348120" cy="99720"/>
              </p14:xfrm>
            </p:contentPart>
          </mc:Choice>
          <mc:Fallback>
            <p:pic>
              <p:nvPicPr>
                <p:cNvPr id="63" name="Freihand 62">
                  <a:extLst>
                    <a:ext uri="{FF2B5EF4-FFF2-40B4-BE49-F238E27FC236}">
                      <a16:creationId xmlns:a16="http://schemas.microsoft.com/office/drawing/2014/main" id="{CBE438A2-1BF6-5DE1-714C-D998F1F0FF23}"/>
                    </a:ext>
                  </a:extLst>
                </p:cNvPr>
                <p:cNvPicPr/>
                <p:nvPr/>
              </p:nvPicPr>
              <p:blipFill>
                <a:blip r:embed="rId115"/>
                <a:stretch>
                  <a:fillRect/>
                </a:stretch>
              </p:blipFill>
              <p:spPr>
                <a:xfrm>
                  <a:off x="10964062" y="872149"/>
                  <a:ext cx="365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4" name="Freihand 63">
                  <a:extLst>
                    <a:ext uri="{FF2B5EF4-FFF2-40B4-BE49-F238E27FC236}">
                      <a16:creationId xmlns:a16="http://schemas.microsoft.com/office/drawing/2014/main" id="{16B06966-A0DA-488D-AD4E-EF61C990F4A9}"/>
                    </a:ext>
                  </a:extLst>
                </p14:cNvPr>
                <p14:cNvContentPartPr/>
                <p14:nvPr/>
              </p14:nvContentPartPr>
              <p14:xfrm>
                <a:off x="11322622" y="842629"/>
                <a:ext cx="64800" cy="36000"/>
              </p14:xfrm>
            </p:contentPart>
          </mc:Choice>
          <mc:Fallback>
            <p:pic>
              <p:nvPicPr>
                <p:cNvPr id="64" name="Freihand 63">
                  <a:extLst>
                    <a:ext uri="{FF2B5EF4-FFF2-40B4-BE49-F238E27FC236}">
                      <a16:creationId xmlns:a16="http://schemas.microsoft.com/office/drawing/2014/main" id="{16B06966-A0DA-488D-AD4E-EF61C990F4A9}"/>
                    </a:ext>
                  </a:extLst>
                </p:cNvPr>
                <p:cNvPicPr/>
                <p:nvPr/>
              </p:nvPicPr>
              <p:blipFill>
                <a:blip r:embed="rId117"/>
                <a:stretch>
                  <a:fillRect/>
                </a:stretch>
              </p:blipFill>
              <p:spPr>
                <a:xfrm>
                  <a:off x="11313982" y="833629"/>
                  <a:ext cx="824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5" name="Freihand 64">
                  <a:extLst>
                    <a:ext uri="{FF2B5EF4-FFF2-40B4-BE49-F238E27FC236}">
                      <a16:creationId xmlns:a16="http://schemas.microsoft.com/office/drawing/2014/main" id="{435208FC-3079-1D30-34A1-1B663B8C49A1}"/>
                    </a:ext>
                  </a:extLst>
                </p14:cNvPr>
                <p14:cNvContentPartPr/>
                <p14:nvPr/>
              </p14:nvContentPartPr>
              <p14:xfrm>
                <a:off x="11431702" y="861349"/>
                <a:ext cx="80280" cy="91800"/>
              </p14:xfrm>
            </p:contentPart>
          </mc:Choice>
          <mc:Fallback>
            <p:pic>
              <p:nvPicPr>
                <p:cNvPr id="65" name="Freihand 64">
                  <a:extLst>
                    <a:ext uri="{FF2B5EF4-FFF2-40B4-BE49-F238E27FC236}">
                      <a16:creationId xmlns:a16="http://schemas.microsoft.com/office/drawing/2014/main" id="{435208FC-3079-1D30-34A1-1B663B8C49A1}"/>
                    </a:ext>
                  </a:extLst>
                </p:cNvPr>
                <p:cNvPicPr/>
                <p:nvPr/>
              </p:nvPicPr>
              <p:blipFill>
                <a:blip r:embed="rId119"/>
                <a:stretch>
                  <a:fillRect/>
                </a:stretch>
              </p:blipFill>
              <p:spPr>
                <a:xfrm>
                  <a:off x="11423062" y="852709"/>
                  <a:ext cx="97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6" name="Freihand 65">
                  <a:extLst>
                    <a:ext uri="{FF2B5EF4-FFF2-40B4-BE49-F238E27FC236}">
                      <a16:creationId xmlns:a16="http://schemas.microsoft.com/office/drawing/2014/main" id="{75A8FBD9-D1B2-6B10-128D-7DC088ED9EEA}"/>
                    </a:ext>
                  </a:extLst>
                </p14:cNvPr>
                <p14:cNvContentPartPr/>
                <p14:nvPr/>
              </p14:nvContentPartPr>
              <p14:xfrm>
                <a:off x="10927702" y="1118389"/>
                <a:ext cx="112320" cy="169200"/>
              </p14:xfrm>
            </p:contentPart>
          </mc:Choice>
          <mc:Fallback>
            <p:pic>
              <p:nvPicPr>
                <p:cNvPr id="66" name="Freihand 65">
                  <a:extLst>
                    <a:ext uri="{FF2B5EF4-FFF2-40B4-BE49-F238E27FC236}">
                      <a16:creationId xmlns:a16="http://schemas.microsoft.com/office/drawing/2014/main" id="{75A8FBD9-D1B2-6B10-128D-7DC088ED9EEA}"/>
                    </a:ext>
                  </a:extLst>
                </p:cNvPr>
                <p:cNvPicPr/>
                <p:nvPr/>
              </p:nvPicPr>
              <p:blipFill>
                <a:blip r:embed="rId121"/>
                <a:stretch>
                  <a:fillRect/>
                </a:stretch>
              </p:blipFill>
              <p:spPr>
                <a:xfrm>
                  <a:off x="10918702" y="1109389"/>
                  <a:ext cx="129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7" name="Freihand 66">
                  <a:extLst>
                    <a:ext uri="{FF2B5EF4-FFF2-40B4-BE49-F238E27FC236}">
                      <a16:creationId xmlns:a16="http://schemas.microsoft.com/office/drawing/2014/main" id="{FD2F45B5-5894-4BA5-400E-AF98C270864D}"/>
                    </a:ext>
                  </a:extLst>
                </p14:cNvPr>
                <p14:cNvContentPartPr/>
                <p14:nvPr/>
              </p14:nvContentPartPr>
              <p14:xfrm>
                <a:off x="11082862" y="1047829"/>
                <a:ext cx="348120" cy="138600"/>
              </p14:xfrm>
            </p:contentPart>
          </mc:Choice>
          <mc:Fallback>
            <p:pic>
              <p:nvPicPr>
                <p:cNvPr id="67" name="Freihand 66">
                  <a:extLst>
                    <a:ext uri="{FF2B5EF4-FFF2-40B4-BE49-F238E27FC236}">
                      <a16:creationId xmlns:a16="http://schemas.microsoft.com/office/drawing/2014/main" id="{FD2F45B5-5894-4BA5-400E-AF98C270864D}"/>
                    </a:ext>
                  </a:extLst>
                </p:cNvPr>
                <p:cNvPicPr/>
                <p:nvPr/>
              </p:nvPicPr>
              <p:blipFill>
                <a:blip r:embed="rId123"/>
                <a:stretch>
                  <a:fillRect/>
                </a:stretch>
              </p:blipFill>
              <p:spPr>
                <a:xfrm>
                  <a:off x="11073862" y="1039189"/>
                  <a:ext cx="365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8" name="Freihand 67">
                  <a:extLst>
                    <a:ext uri="{FF2B5EF4-FFF2-40B4-BE49-F238E27FC236}">
                      <a16:creationId xmlns:a16="http://schemas.microsoft.com/office/drawing/2014/main" id="{5FB48D71-D90F-0405-2063-5881A7501035}"/>
                    </a:ext>
                  </a:extLst>
                </p14:cNvPr>
                <p14:cNvContentPartPr/>
                <p14:nvPr/>
              </p14:nvContentPartPr>
              <p14:xfrm>
                <a:off x="11448622" y="1112269"/>
                <a:ext cx="52200" cy="63360"/>
              </p14:xfrm>
            </p:contentPart>
          </mc:Choice>
          <mc:Fallback>
            <p:pic>
              <p:nvPicPr>
                <p:cNvPr id="68" name="Freihand 67">
                  <a:extLst>
                    <a:ext uri="{FF2B5EF4-FFF2-40B4-BE49-F238E27FC236}">
                      <a16:creationId xmlns:a16="http://schemas.microsoft.com/office/drawing/2014/main" id="{5FB48D71-D90F-0405-2063-5881A7501035}"/>
                    </a:ext>
                  </a:extLst>
                </p:cNvPr>
                <p:cNvPicPr/>
                <p:nvPr/>
              </p:nvPicPr>
              <p:blipFill>
                <a:blip r:embed="rId125"/>
                <a:stretch>
                  <a:fillRect/>
                </a:stretch>
              </p:blipFill>
              <p:spPr>
                <a:xfrm>
                  <a:off x="11439982" y="1103629"/>
                  <a:ext cx="69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9" name="Freihand 68">
                  <a:extLst>
                    <a:ext uri="{FF2B5EF4-FFF2-40B4-BE49-F238E27FC236}">
                      <a16:creationId xmlns:a16="http://schemas.microsoft.com/office/drawing/2014/main" id="{97311FC4-4C3E-C8E1-BBC8-88BCDD101915}"/>
                    </a:ext>
                  </a:extLst>
                </p14:cNvPr>
                <p14:cNvContentPartPr/>
                <p14:nvPr/>
              </p14:nvContentPartPr>
              <p14:xfrm>
                <a:off x="11583262" y="1134949"/>
                <a:ext cx="103680" cy="11880"/>
              </p14:xfrm>
            </p:contentPart>
          </mc:Choice>
          <mc:Fallback>
            <p:pic>
              <p:nvPicPr>
                <p:cNvPr id="69" name="Freihand 68">
                  <a:extLst>
                    <a:ext uri="{FF2B5EF4-FFF2-40B4-BE49-F238E27FC236}">
                      <a16:creationId xmlns:a16="http://schemas.microsoft.com/office/drawing/2014/main" id="{97311FC4-4C3E-C8E1-BBC8-88BCDD101915}"/>
                    </a:ext>
                  </a:extLst>
                </p:cNvPr>
                <p:cNvPicPr/>
                <p:nvPr/>
              </p:nvPicPr>
              <p:blipFill>
                <a:blip r:embed="rId127"/>
                <a:stretch>
                  <a:fillRect/>
                </a:stretch>
              </p:blipFill>
              <p:spPr>
                <a:xfrm>
                  <a:off x="11574622" y="1126309"/>
                  <a:ext cx="121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0" name="Freihand 69">
                  <a:extLst>
                    <a:ext uri="{FF2B5EF4-FFF2-40B4-BE49-F238E27FC236}">
                      <a16:creationId xmlns:a16="http://schemas.microsoft.com/office/drawing/2014/main" id="{2F57529A-3F3C-1A7D-5B51-B755FD1E6BA0}"/>
                    </a:ext>
                  </a:extLst>
                </p14:cNvPr>
                <p14:cNvContentPartPr/>
                <p14:nvPr/>
              </p14:nvContentPartPr>
              <p14:xfrm>
                <a:off x="11111302" y="1370029"/>
                <a:ext cx="158400" cy="104040"/>
              </p14:xfrm>
            </p:contentPart>
          </mc:Choice>
          <mc:Fallback>
            <p:pic>
              <p:nvPicPr>
                <p:cNvPr id="70" name="Freihand 69">
                  <a:extLst>
                    <a:ext uri="{FF2B5EF4-FFF2-40B4-BE49-F238E27FC236}">
                      <a16:creationId xmlns:a16="http://schemas.microsoft.com/office/drawing/2014/main" id="{2F57529A-3F3C-1A7D-5B51-B755FD1E6BA0}"/>
                    </a:ext>
                  </a:extLst>
                </p:cNvPr>
                <p:cNvPicPr/>
                <p:nvPr/>
              </p:nvPicPr>
              <p:blipFill>
                <a:blip r:embed="rId129"/>
                <a:stretch>
                  <a:fillRect/>
                </a:stretch>
              </p:blipFill>
              <p:spPr>
                <a:xfrm>
                  <a:off x="11102302" y="1361029"/>
                  <a:ext cx="176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1" name="Freihand 70">
                  <a:extLst>
                    <a:ext uri="{FF2B5EF4-FFF2-40B4-BE49-F238E27FC236}">
                      <a16:creationId xmlns:a16="http://schemas.microsoft.com/office/drawing/2014/main" id="{466B4231-59DF-A795-0C46-D587DAF470DF}"/>
                    </a:ext>
                  </a:extLst>
                </p14:cNvPr>
                <p14:cNvContentPartPr/>
                <p14:nvPr/>
              </p14:nvContentPartPr>
              <p14:xfrm>
                <a:off x="11278702" y="1231069"/>
                <a:ext cx="201240" cy="255240"/>
              </p14:xfrm>
            </p:contentPart>
          </mc:Choice>
          <mc:Fallback>
            <p:pic>
              <p:nvPicPr>
                <p:cNvPr id="71" name="Freihand 70">
                  <a:extLst>
                    <a:ext uri="{FF2B5EF4-FFF2-40B4-BE49-F238E27FC236}">
                      <a16:creationId xmlns:a16="http://schemas.microsoft.com/office/drawing/2014/main" id="{466B4231-59DF-A795-0C46-D587DAF470DF}"/>
                    </a:ext>
                  </a:extLst>
                </p:cNvPr>
                <p:cNvPicPr/>
                <p:nvPr/>
              </p:nvPicPr>
              <p:blipFill>
                <a:blip r:embed="rId131"/>
                <a:stretch>
                  <a:fillRect/>
                </a:stretch>
              </p:blipFill>
              <p:spPr>
                <a:xfrm>
                  <a:off x="11270062" y="1222429"/>
                  <a:ext cx="2188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2" name="Freihand 71">
                  <a:extLst>
                    <a:ext uri="{FF2B5EF4-FFF2-40B4-BE49-F238E27FC236}">
                      <a16:creationId xmlns:a16="http://schemas.microsoft.com/office/drawing/2014/main" id="{BD576C2D-39A9-F52B-9109-C2929DF03A9D}"/>
                    </a:ext>
                  </a:extLst>
                </p14:cNvPr>
                <p14:cNvContentPartPr/>
                <p14:nvPr/>
              </p14:nvContentPartPr>
              <p14:xfrm>
                <a:off x="11465182" y="1318909"/>
                <a:ext cx="136080" cy="112680"/>
              </p14:xfrm>
            </p:contentPart>
          </mc:Choice>
          <mc:Fallback>
            <p:pic>
              <p:nvPicPr>
                <p:cNvPr id="72" name="Freihand 71">
                  <a:extLst>
                    <a:ext uri="{FF2B5EF4-FFF2-40B4-BE49-F238E27FC236}">
                      <a16:creationId xmlns:a16="http://schemas.microsoft.com/office/drawing/2014/main" id="{BD576C2D-39A9-F52B-9109-C2929DF03A9D}"/>
                    </a:ext>
                  </a:extLst>
                </p:cNvPr>
                <p:cNvPicPr/>
                <p:nvPr/>
              </p:nvPicPr>
              <p:blipFill>
                <a:blip r:embed="rId133"/>
                <a:stretch>
                  <a:fillRect/>
                </a:stretch>
              </p:blipFill>
              <p:spPr>
                <a:xfrm>
                  <a:off x="11456182" y="1309909"/>
                  <a:ext cx="1537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3" name="Freihand 72">
                  <a:extLst>
                    <a:ext uri="{FF2B5EF4-FFF2-40B4-BE49-F238E27FC236}">
                      <a16:creationId xmlns:a16="http://schemas.microsoft.com/office/drawing/2014/main" id="{62C39B2F-7C2B-7572-5D25-300FC9C5C899}"/>
                    </a:ext>
                  </a:extLst>
                </p14:cNvPr>
                <p14:cNvContentPartPr/>
                <p14:nvPr/>
              </p14:nvContentPartPr>
              <p14:xfrm>
                <a:off x="11515222" y="1381909"/>
                <a:ext cx="163440" cy="51840"/>
              </p14:xfrm>
            </p:contentPart>
          </mc:Choice>
          <mc:Fallback>
            <p:pic>
              <p:nvPicPr>
                <p:cNvPr id="73" name="Freihand 72">
                  <a:extLst>
                    <a:ext uri="{FF2B5EF4-FFF2-40B4-BE49-F238E27FC236}">
                      <a16:creationId xmlns:a16="http://schemas.microsoft.com/office/drawing/2014/main" id="{62C39B2F-7C2B-7572-5D25-300FC9C5C899}"/>
                    </a:ext>
                  </a:extLst>
                </p:cNvPr>
                <p:cNvPicPr/>
                <p:nvPr/>
              </p:nvPicPr>
              <p:blipFill>
                <a:blip r:embed="rId135"/>
                <a:stretch>
                  <a:fillRect/>
                </a:stretch>
              </p:blipFill>
              <p:spPr>
                <a:xfrm>
                  <a:off x="11506222" y="1372909"/>
                  <a:ext cx="181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4" name="Freihand 73">
                  <a:extLst>
                    <a:ext uri="{FF2B5EF4-FFF2-40B4-BE49-F238E27FC236}">
                      <a16:creationId xmlns:a16="http://schemas.microsoft.com/office/drawing/2014/main" id="{6BC7EBA2-3612-B2BF-8584-D0DBC7100210}"/>
                    </a:ext>
                  </a:extLst>
                </p14:cNvPr>
                <p14:cNvContentPartPr/>
                <p14:nvPr/>
              </p14:nvContentPartPr>
              <p14:xfrm>
                <a:off x="11698822" y="1301269"/>
                <a:ext cx="262440" cy="148680"/>
              </p14:xfrm>
            </p:contentPart>
          </mc:Choice>
          <mc:Fallback>
            <p:pic>
              <p:nvPicPr>
                <p:cNvPr id="74" name="Freihand 73">
                  <a:extLst>
                    <a:ext uri="{FF2B5EF4-FFF2-40B4-BE49-F238E27FC236}">
                      <a16:creationId xmlns:a16="http://schemas.microsoft.com/office/drawing/2014/main" id="{6BC7EBA2-3612-B2BF-8584-D0DBC7100210}"/>
                    </a:ext>
                  </a:extLst>
                </p:cNvPr>
                <p:cNvPicPr/>
                <p:nvPr/>
              </p:nvPicPr>
              <p:blipFill>
                <a:blip r:embed="rId137"/>
                <a:stretch>
                  <a:fillRect/>
                </a:stretch>
              </p:blipFill>
              <p:spPr>
                <a:xfrm>
                  <a:off x="11690182" y="1292269"/>
                  <a:ext cx="280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5" name="Freihand 74">
                  <a:extLst>
                    <a:ext uri="{FF2B5EF4-FFF2-40B4-BE49-F238E27FC236}">
                      <a16:creationId xmlns:a16="http://schemas.microsoft.com/office/drawing/2014/main" id="{C1ABAF70-C947-75BD-F670-C78EC849A2ED}"/>
                    </a:ext>
                  </a:extLst>
                </p14:cNvPr>
                <p14:cNvContentPartPr/>
                <p14:nvPr/>
              </p14:nvContentPartPr>
              <p14:xfrm>
                <a:off x="11793502" y="1219549"/>
                <a:ext cx="15480" cy="9000"/>
              </p14:xfrm>
            </p:contentPart>
          </mc:Choice>
          <mc:Fallback>
            <p:pic>
              <p:nvPicPr>
                <p:cNvPr id="75" name="Freihand 74">
                  <a:extLst>
                    <a:ext uri="{FF2B5EF4-FFF2-40B4-BE49-F238E27FC236}">
                      <a16:creationId xmlns:a16="http://schemas.microsoft.com/office/drawing/2014/main" id="{C1ABAF70-C947-75BD-F670-C78EC849A2ED}"/>
                    </a:ext>
                  </a:extLst>
                </p:cNvPr>
                <p:cNvPicPr/>
                <p:nvPr/>
              </p:nvPicPr>
              <p:blipFill>
                <a:blip r:embed="rId139"/>
                <a:stretch>
                  <a:fillRect/>
                </a:stretch>
              </p:blipFill>
              <p:spPr>
                <a:xfrm>
                  <a:off x="11784502" y="1210909"/>
                  <a:ext cx="33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6" name="Freihand 75">
                  <a:extLst>
                    <a:ext uri="{FF2B5EF4-FFF2-40B4-BE49-F238E27FC236}">
                      <a16:creationId xmlns:a16="http://schemas.microsoft.com/office/drawing/2014/main" id="{B393CA2E-A17E-4C83-8A3B-E693B3E3CDA2}"/>
                    </a:ext>
                  </a:extLst>
                </p14:cNvPr>
                <p14:cNvContentPartPr/>
                <p14:nvPr/>
              </p14:nvContentPartPr>
              <p14:xfrm>
                <a:off x="11134702" y="1572709"/>
                <a:ext cx="292320" cy="169200"/>
              </p14:xfrm>
            </p:contentPart>
          </mc:Choice>
          <mc:Fallback>
            <p:pic>
              <p:nvPicPr>
                <p:cNvPr id="76" name="Freihand 75">
                  <a:extLst>
                    <a:ext uri="{FF2B5EF4-FFF2-40B4-BE49-F238E27FC236}">
                      <a16:creationId xmlns:a16="http://schemas.microsoft.com/office/drawing/2014/main" id="{B393CA2E-A17E-4C83-8A3B-E693B3E3CDA2}"/>
                    </a:ext>
                  </a:extLst>
                </p:cNvPr>
                <p:cNvPicPr/>
                <p:nvPr/>
              </p:nvPicPr>
              <p:blipFill>
                <a:blip r:embed="rId141"/>
                <a:stretch>
                  <a:fillRect/>
                </a:stretch>
              </p:blipFill>
              <p:spPr>
                <a:xfrm>
                  <a:off x="11125702" y="1564069"/>
                  <a:ext cx="309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7" name="Freihand 76">
                  <a:extLst>
                    <a:ext uri="{FF2B5EF4-FFF2-40B4-BE49-F238E27FC236}">
                      <a16:creationId xmlns:a16="http://schemas.microsoft.com/office/drawing/2014/main" id="{B052D4AD-CA41-53C0-D3E3-D098EEDBA299}"/>
                    </a:ext>
                  </a:extLst>
                </p14:cNvPr>
                <p14:cNvContentPartPr/>
                <p14:nvPr/>
              </p14:nvContentPartPr>
              <p14:xfrm>
                <a:off x="11431342" y="1638589"/>
                <a:ext cx="67320" cy="84240"/>
              </p14:xfrm>
            </p:contentPart>
          </mc:Choice>
          <mc:Fallback>
            <p:pic>
              <p:nvPicPr>
                <p:cNvPr id="77" name="Freihand 76">
                  <a:extLst>
                    <a:ext uri="{FF2B5EF4-FFF2-40B4-BE49-F238E27FC236}">
                      <a16:creationId xmlns:a16="http://schemas.microsoft.com/office/drawing/2014/main" id="{B052D4AD-CA41-53C0-D3E3-D098EEDBA299}"/>
                    </a:ext>
                  </a:extLst>
                </p:cNvPr>
                <p:cNvPicPr/>
                <p:nvPr/>
              </p:nvPicPr>
              <p:blipFill>
                <a:blip r:embed="rId143"/>
                <a:stretch>
                  <a:fillRect/>
                </a:stretch>
              </p:blipFill>
              <p:spPr>
                <a:xfrm>
                  <a:off x="11422702" y="1629589"/>
                  <a:ext cx="84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8" name="Freihand 77">
                  <a:extLst>
                    <a:ext uri="{FF2B5EF4-FFF2-40B4-BE49-F238E27FC236}">
                      <a16:creationId xmlns:a16="http://schemas.microsoft.com/office/drawing/2014/main" id="{8BDC37F7-0D82-3AB6-FAD7-F3911C60F68F}"/>
                    </a:ext>
                  </a:extLst>
                </p14:cNvPr>
                <p14:cNvContentPartPr/>
                <p14:nvPr/>
              </p14:nvContentPartPr>
              <p14:xfrm>
                <a:off x="11514142" y="1582069"/>
                <a:ext cx="120960" cy="135000"/>
              </p14:xfrm>
            </p:contentPart>
          </mc:Choice>
          <mc:Fallback>
            <p:pic>
              <p:nvPicPr>
                <p:cNvPr id="78" name="Freihand 77">
                  <a:extLst>
                    <a:ext uri="{FF2B5EF4-FFF2-40B4-BE49-F238E27FC236}">
                      <a16:creationId xmlns:a16="http://schemas.microsoft.com/office/drawing/2014/main" id="{8BDC37F7-0D82-3AB6-FAD7-F3911C60F68F}"/>
                    </a:ext>
                  </a:extLst>
                </p:cNvPr>
                <p:cNvPicPr/>
                <p:nvPr/>
              </p:nvPicPr>
              <p:blipFill>
                <a:blip r:embed="rId145"/>
                <a:stretch>
                  <a:fillRect/>
                </a:stretch>
              </p:blipFill>
              <p:spPr>
                <a:xfrm>
                  <a:off x="11505142" y="1573069"/>
                  <a:ext cx="1386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9" name="Freihand 78">
                  <a:extLst>
                    <a:ext uri="{FF2B5EF4-FFF2-40B4-BE49-F238E27FC236}">
                      <a16:creationId xmlns:a16="http://schemas.microsoft.com/office/drawing/2014/main" id="{C692A036-8583-4FE8-94A2-05BBE6A6E6C7}"/>
                    </a:ext>
                  </a:extLst>
                </p14:cNvPr>
                <p14:cNvContentPartPr/>
                <p14:nvPr/>
              </p14:nvContentPartPr>
              <p14:xfrm>
                <a:off x="11641942" y="1547869"/>
                <a:ext cx="250200" cy="149400"/>
              </p14:xfrm>
            </p:contentPart>
          </mc:Choice>
          <mc:Fallback>
            <p:pic>
              <p:nvPicPr>
                <p:cNvPr id="79" name="Freihand 78">
                  <a:extLst>
                    <a:ext uri="{FF2B5EF4-FFF2-40B4-BE49-F238E27FC236}">
                      <a16:creationId xmlns:a16="http://schemas.microsoft.com/office/drawing/2014/main" id="{C692A036-8583-4FE8-94A2-05BBE6A6E6C7}"/>
                    </a:ext>
                  </a:extLst>
                </p:cNvPr>
                <p:cNvPicPr/>
                <p:nvPr/>
              </p:nvPicPr>
              <p:blipFill>
                <a:blip r:embed="rId147"/>
                <a:stretch>
                  <a:fillRect/>
                </a:stretch>
              </p:blipFill>
              <p:spPr>
                <a:xfrm>
                  <a:off x="11632942" y="1538869"/>
                  <a:ext cx="267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0" name="Freihand 79">
                  <a:extLst>
                    <a:ext uri="{FF2B5EF4-FFF2-40B4-BE49-F238E27FC236}">
                      <a16:creationId xmlns:a16="http://schemas.microsoft.com/office/drawing/2014/main" id="{FCF12149-EF80-1016-27D6-1CD4C84A89C3}"/>
                    </a:ext>
                  </a:extLst>
                </p14:cNvPr>
                <p14:cNvContentPartPr/>
                <p14:nvPr/>
              </p14:nvContentPartPr>
              <p14:xfrm>
                <a:off x="11916622" y="1592149"/>
                <a:ext cx="126360" cy="108000"/>
              </p14:xfrm>
            </p:contentPart>
          </mc:Choice>
          <mc:Fallback>
            <p:pic>
              <p:nvPicPr>
                <p:cNvPr id="80" name="Freihand 79">
                  <a:extLst>
                    <a:ext uri="{FF2B5EF4-FFF2-40B4-BE49-F238E27FC236}">
                      <a16:creationId xmlns:a16="http://schemas.microsoft.com/office/drawing/2014/main" id="{FCF12149-EF80-1016-27D6-1CD4C84A89C3}"/>
                    </a:ext>
                  </a:extLst>
                </p:cNvPr>
                <p:cNvPicPr/>
                <p:nvPr/>
              </p:nvPicPr>
              <p:blipFill>
                <a:blip r:embed="rId149"/>
                <a:stretch>
                  <a:fillRect/>
                </a:stretch>
              </p:blipFill>
              <p:spPr>
                <a:xfrm>
                  <a:off x="11907982" y="1583509"/>
                  <a:ext cx="1440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1" name="Freihand 80">
                  <a:extLst>
                    <a:ext uri="{FF2B5EF4-FFF2-40B4-BE49-F238E27FC236}">
                      <a16:creationId xmlns:a16="http://schemas.microsoft.com/office/drawing/2014/main" id="{E4673772-7690-8881-C316-5A035DCED2E3}"/>
                    </a:ext>
                  </a:extLst>
                </p14:cNvPr>
                <p14:cNvContentPartPr/>
                <p14:nvPr/>
              </p14:nvContentPartPr>
              <p14:xfrm>
                <a:off x="12040102" y="1526629"/>
                <a:ext cx="57240" cy="229320"/>
              </p14:xfrm>
            </p:contentPart>
          </mc:Choice>
          <mc:Fallback>
            <p:pic>
              <p:nvPicPr>
                <p:cNvPr id="81" name="Freihand 80">
                  <a:extLst>
                    <a:ext uri="{FF2B5EF4-FFF2-40B4-BE49-F238E27FC236}">
                      <a16:creationId xmlns:a16="http://schemas.microsoft.com/office/drawing/2014/main" id="{E4673772-7690-8881-C316-5A035DCED2E3}"/>
                    </a:ext>
                  </a:extLst>
                </p:cNvPr>
                <p:cNvPicPr/>
                <p:nvPr/>
              </p:nvPicPr>
              <p:blipFill>
                <a:blip r:embed="rId151"/>
                <a:stretch>
                  <a:fillRect/>
                </a:stretch>
              </p:blipFill>
              <p:spPr>
                <a:xfrm>
                  <a:off x="12031102" y="1517989"/>
                  <a:ext cx="748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Freihand 91">
                  <a:extLst>
                    <a:ext uri="{FF2B5EF4-FFF2-40B4-BE49-F238E27FC236}">
                      <a16:creationId xmlns:a16="http://schemas.microsoft.com/office/drawing/2014/main" id="{0B47DB81-0479-C584-F7EC-65B94C2E3DA5}"/>
                    </a:ext>
                  </a:extLst>
                </p14:cNvPr>
                <p14:cNvContentPartPr/>
                <p14:nvPr/>
              </p14:nvContentPartPr>
              <p14:xfrm>
                <a:off x="5185342" y="1919749"/>
                <a:ext cx="2643840" cy="607680"/>
              </p14:xfrm>
            </p:contentPart>
          </mc:Choice>
          <mc:Fallback>
            <p:pic>
              <p:nvPicPr>
                <p:cNvPr id="92" name="Freihand 91">
                  <a:extLst>
                    <a:ext uri="{FF2B5EF4-FFF2-40B4-BE49-F238E27FC236}">
                      <a16:creationId xmlns:a16="http://schemas.microsoft.com/office/drawing/2014/main" id="{0B47DB81-0479-C584-F7EC-65B94C2E3DA5}"/>
                    </a:ext>
                  </a:extLst>
                </p:cNvPr>
                <p:cNvPicPr/>
                <p:nvPr/>
              </p:nvPicPr>
              <p:blipFill>
                <a:blip r:embed="rId153"/>
                <a:stretch>
                  <a:fillRect/>
                </a:stretch>
              </p:blipFill>
              <p:spPr>
                <a:xfrm>
                  <a:off x="5176342" y="1910749"/>
                  <a:ext cx="2661480" cy="62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94" name="Freihand 93">
                <a:extLst>
                  <a:ext uri="{FF2B5EF4-FFF2-40B4-BE49-F238E27FC236}">
                    <a16:creationId xmlns:a16="http://schemas.microsoft.com/office/drawing/2014/main" id="{245EA578-03BC-A837-5A45-FE5BB807786E}"/>
                  </a:ext>
                </a:extLst>
              </p14:cNvPr>
              <p14:cNvContentPartPr/>
              <p14:nvPr/>
            </p14:nvContentPartPr>
            <p14:xfrm>
              <a:off x="3774502" y="5524429"/>
              <a:ext cx="4319280" cy="71640"/>
            </p14:xfrm>
          </p:contentPart>
        </mc:Choice>
        <mc:Fallback>
          <p:pic>
            <p:nvPicPr>
              <p:cNvPr id="94" name="Freihand 93">
                <a:extLst>
                  <a:ext uri="{FF2B5EF4-FFF2-40B4-BE49-F238E27FC236}">
                    <a16:creationId xmlns:a16="http://schemas.microsoft.com/office/drawing/2014/main" id="{245EA578-03BC-A837-5A45-FE5BB807786E}"/>
                  </a:ext>
                </a:extLst>
              </p:cNvPr>
              <p:cNvPicPr/>
              <p:nvPr/>
            </p:nvPicPr>
            <p:blipFill>
              <a:blip r:embed="rId155"/>
              <a:stretch>
                <a:fillRect/>
              </a:stretch>
            </p:blipFill>
            <p:spPr>
              <a:xfrm>
                <a:off x="3765502" y="5515789"/>
                <a:ext cx="4336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5" name="Freihand 94">
                <a:extLst>
                  <a:ext uri="{FF2B5EF4-FFF2-40B4-BE49-F238E27FC236}">
                    <a16:creationId xmlns:a16="http://schemas.microsoft.com/office/drawing/2014/main" id="{F8BF998E-5DB8-904D-1426-E143B11E085F}"/>
                  </a:ext>
                </a:extLst>
              </p14:cNvPr>
              <p14:cNvContentPartPr/>
              <p14:nvPr/>
            </p14:nvContentPartPr>
            <p14:xfrm>
              <a:off x="2306422" y="5803429"/>
              <a:ext cx="5833440" cy="84600"/>
            </p14:xfrm>
          </p:contentPart>
        </mc:Choice>
        <mc:Fallback>
          <p:pic>
            <p:nvPicPr>
              <p:cNvPr id="95" name="Freihand 94">
                <a:extLst>
                  <a:ext uri="{FF2B5EF4-FFF2-40B4-BE49-F238E27FC236}">
                    <a16:creationId xmlns:a16="http://schemas.microsoft.com/office/drawing/2014/main" id="{F8BF998E-5DB8-904D-1426-E143B11E085F}"/>
                  </a:ext>
                </a:extLst>
              </p:cNvPr>
              <p:cNvPicPr/>
              <p:nvPr/>
            </p:nvPicPr>
            <p:blipFill>
              <a:blip r:embed="rId157"/>
              <a:stretch>
                <a:fillRect/>
              </a:stretch>
            </p:blipFill>
            <p:spPr>
              <a:xfrm>
                <a:off x="2297782" y="5794789"/>
                <a:ext cx="5851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6" name="Freihand 95">
                <a:extLst>
                  <a:ext uri="{FF2B5EF4-FFF2-40B4-BE49-F238E27FC236}">
                    <a16:creationId xmlns:a16="http://schemas.microsoft.com/office/drawing/2014/main" id="{97D67C54-A6B6-ABF6-92BB-C69B613B8592}"/>
                  </a:ext>
                </a:extLst>
              </p14:cNvPr>
              <p14:cNvContentPartPr/>
              <p14:nvPr/>
            </p14:nvContentPartPr>
            <p14:xfrm>
              <a:off x="4602142" y="6102949"/>
              <a:ext cx="3195000" cy="40680"/>
            </p14:xfrm>
          </p:contentPart>
        </mc:Choice>
        <mc:Fallback>
          <p:pic>
            <p:nvPicPr>
              <p:cNvPr id="96" name="Freihand 95">
                <a:extLst>
                  <a:ext uri="{FF2B5EF4-FFF2-40B4-BE49-F238E27FC236}">
                    <a16:creationId xmlns:a16="http://schemas.microsoft.com/office/drawing/2014/main" id="{97D67C54-A6B6-ABF6-92BB-C69B613B8592}"/>
                  </a:ext>
                </a:extLst>
              </p:cNvPr>
              <p:cNvPicPr/>
              <p:nvPr/>
            </p:nvPicPr>
            <p:blipFill>
              <a:blip r:embed="rId159"/>
              <a:stretch>
                <a:fillRect/>
              </a:stretch>
            </p:blipFill>
            <p:spPr>
              <a:xfrm>
                <a:off x="4593142" y="6093949"/>
                <a:ext cx="32126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7" name="Freihand 96">
                <a:extLst>
                  <a:ext uri="{FF2B5EF4-FFF2-40B4-BE49-F238E27FC236}">
                    <a16:creationId xmlns:a16="http://schemas.microsoft.com/office/drawing/2014/main" id="{418C4471-E027-4240-EC63-FE561CCA11DE}"/>
                  </a:ext>
                </a:extLst>
              </p14:cNvPr>
              <p14:cNvContentPartPr/>
              <p14:nvPr/>
            </p14:nvContentPartPr>
            <p14:xfrm>
              <a:off x="2157742" y="6400669"/>
              <a:ext cx="5466240" cy="116280"/>
            </p14:xfrm>
          </p:contentPart>
        </mc:Choice>
        <mc:Fallback>
          <p:pic>
            <p:nvPicPr>
              <p:cNvPr id="97" name="Freihand 96">
                <a:extLst>
                  <a:ext uri="{FF2B5EF4-FFF2-40B4-BE49-F238E27FC236}">
                    <a16:creationId xmlns:a16="http://schemas.microsoft.com/office/drawing/2014/main" id="{418C4471-E027-4240-EC63-FE561CCA11DE}"/>
                  </a:ext>
                </a:extLst>
              </p:cNvPr>
              <p:cNvPicPr/>
              <p:nvPr/>
            </p:nvPicPr>
            <p:blipFill>
              <a:blip r:embed="rId161"/>
              <a:stretch>
                <a:fillRect/>
              </a:stretch>
            </p:blipFill>
            <p:spPr>
              <a:xfrm>
                <a:off x="2149102" y="6391669"/>
                <a:ext cx="5483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8" name="Freihand 97">
                <a:extLst>
                  <a:ext uri="{FF2B5EF4-FFF2-40B4-BE49-F238E27FC236}">
                    <a16:creationId xmlns:a16="http://schemas.microsoft.com/office/drawing/2014/main" id="{73DE485D-0984-388D-97EC-8843A56F9746}"/>
                  </a:ext>
                </a:extLst>
              </p14:cNvPr>
              <p14:cNvContentPartPr/>
              <p14:nvPr/>
            </p14:nvContentPartPr>
            <p14:xfrm>
              <a:off x="1600822" y="4575469"/>
              <a:ext cx="5345280" cy="587880"/>
            </p14:xfrm>
          </p:contentPart>
        </mc:Choice>
        <mc:Fallback>
          <p:pic>
            <p:nvPicPr>
              <p:cNvPr id="98" name="Freihand 97">
                <a:extLst>
                  <a:ext uri="{FF2B5EF4-FFF2-40B4-BE49-F238E27FC236}">
                    <a16:creationId xmlns:a16="http://schemas.microsoft.com/office/drawing/2014/main" id="{73DE485D-0984-388D-97EC-8843A56F9746}"/>
                  </a:ext>
                </a:extLst>
              </p:cNvPr>
              <p:cNvPicPr/>
              <p:nvPr/>
            </p:nvPicPr>
            <p:blipFill>
              <a:blip r:embed="rId163"/>
              <a:stretch>
                <a:fillRect/>
              </a:stretch>
            </p:blipFill>
            <p:spPr>
              <a:xfrm>
                <a:off x="1591822" y="4566829"/>
                <a:ext cx="5362920" cy="605520"/>
              </a:xfrm>
              <a:prstGeom prst="rect">
                <a:avLst/>
              </a:prstGeom>
            </p:spPr>
          </p:pic>
        </mc:Fallback>
      </mc:AlternateContent>
    </p:spTree>
    <p:extLst>
      <p:ext uri="{BB962C8B-B14F-4D97-AF65-F5344CB8AC3E}">
        <p14:creationId xmlns:p14="http://schemas.microsoft.com/office/powerpoint/2010/main" val="235670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Fundamentalfragen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Wann, wo und wie sollte der Staat überhaupt </a:t>
            </a:r>
            <a:r>
              <a:rPr lang="de-DE" sz="2400">
                <a:latin typeface="Times New Roman" panose="02020603050405020304" pitchFamily="18" charset="0"/>
                <a:cs typeface="Times New Roman" panose="02020603050405020304" pitchFamily="18" charset="0"/>
              </a:rPr>
              <a:t>intervenieren?</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klassische Theorie </a:t>
            </a:r>
            <a:r>
              <a:rPr lang="de-DE" sz="2400" dirty="0">
                <a:latin typeface="Times New Roman" panose="02020603050405020304" pitchFamily="18" charset="0"/>
                <a:cs typeface="Times New Roman" panose="02020603050405020304" pitchFamily="18" charset="0"/>
              </a:rPr>
              <a:t>geht von einer normativen Fragestellungen aus, und setzt einen wohlwollenden Staat voraus, der unter Einbeziehung aller Interessen ein wohlfahrtsmaximierendes Kalkül im Sinn hat.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Public Choice Theorie </a:t>
            </a:r>
            <a:r>
              <a:rPr lang="de-DE" sz="2400" dirty="0">
                <a:latin typeface="Times New Roman" panose="02020603050405020304" pitchFamily="18" charset="0"/>
                <a:cs typeface="Times New Roman" panose="02020603050405020304" pitchFamily="18" charset="0"/>
              </a:rPr>
              <a:t>geht von einer positiven Fragestellung aus und unterstellt, dass die Politiker und die anderen wirtschaftspolitischen Akteure ihrem Eigeninteresse folgen. Das Ergebnis der Staatseingriffe muss damit nicht optimal sein.</a:t>
            </a:r>
          </a:p>
          <a:p>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6CBEF8C-C3F1-2F2A-00B5-1ADF121D5C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D9A2C75F-1302-8B2D-591E-AD6710E519E6}"/>
                  </a:ext>
                </a:extLst>
              </p14:cNvPr>
              <p14:cNvContentPartPr/>
              <p14:nvPr/>
            </p14:nvContentPartPr>
            <p14:xfrm>
              <a:off x="3044422" y="1058629"/>
              <a:ext cx="4381200" cy="273240"/>
            </p14:xfrm>
          </p:contentPart>
        </mc:Choice>
        <mc:Fallback>
          <p:pic>
            <p:nvPicPr>
              <p:cNvPr id="3" name="Freihand 2">
                <a:extLst>
                  <a:ext uri="{FF2B5EF4-FFF2-40B4-BE49-F238E27FC236}">
                    <a16:creationId xmlns:a16="http://schemas.microsoft.com/office/drawing/2014/main" id="{D9A2C75F-1302-8B2D-591E-AD6710E519E6}"/>
                  </a:ext>
                </a:extLst>
              </p:cNvPr>
              <p:cNvPicPr/>
              <p:nvPr/>
            </p:nvPicPr>
            <p:blipFill>
              <a:blip r:embed="rId3"/>
              <a:stretch>
                <a:fillRect/>
              </a:stretch>
            </p:blipFill>
            <p:spPr>
              <a:xfrm>
                <a:off x="3035422" y="1049989"/>
                <a:ext cx="439884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ED9E2429-E946-1DA8-DC73-279B512402F3}"/>
                  </a:ext>
                </a:extLst>
              </p14:cNvPr>
              <p14:cNvContentPartPr/>
              <p14:nvPr/>
            </p14:nvContentPartPr>
            <p14:xfrm>
              <a:off x="369262" y="2621029"/>
              <a:ext cx="4354920" cy="102600"/>
            </p14:xfrm>
          </p:contentPart>
        </mc:Choice>
        <mc:Fallback>
          <p:pic>
            <p:nvPicPr>
              <p:cNvPr id="4" name="Freihand 3">
                <a:extLst>
                  <a:ext uri="{FF2B5EF4-FFF2-40B4-BE49-F238E27FC236}">
                    <a16:creationId xmlns:a16="http://schemas.microsoft.com/office/drawing/2014/main" id="{ED9E2429-E946-1DA8-DC73-279B512402F3}"/>
                  </a:ext>
                </a:extLst>
              </p:cNvPr>
              <p:cNvPicPr/>
              <p:nvPr/>
            </p:nvPicPr>
            <p:blipFill>
              <a:blip r:embed="rId5"/>
              <a:stretch>
                <a:fillRect/>
              </a:stretch>
            </p:blipFill>
            <p:spPr>
              <a:xfrm>
                <a:off x="360622" y="2612029"/>
                <a:ext cx="43725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00250D8E-ABF3-1E73-4BAF-058A9C97E72E}"/>
                  </a:ext>
                </a:extLst>
              </p14:cNvPr>
              <p14:cNvContentPartPr/>
              <p14:nvPr/>
            </p14:nvContentPartPr>
            <p14:xfrm>
              <a:off x="505702" y="3709669"/>
              <a:ext cx="3530160" cy="119520"/>
            </p14:xfrm>
          </p:contentPart>
        </mc:Choice>
        <mc:Fallback>
          <p:pic>
            <p:nvPicPr>
              <p:cNvPr id="5" name="Freihand 4">
                <a:extLst>
                  <a:ext uri="{FF2B5EF4-FFF2-40B4-BE49-F238E27FC236}">
                    <a16:creationId xmlns:a16="http://schemas.microsoft.com/office/drawing/2014/main" id="{00250D8E-ABF3-1E73-4BAF-058A9C97E72E}"/>
                  </a:ext>
                </a:extLst>
              </p:cNvPr>
              <p:cNvPicPr/>
              <p:nvPr/>
            </p:nvPicPr>
            <p:blipFill>
              <a:blip r:embed="rId7"/>
              <a:stretch>
                <a:fillRect/>
              </a:stretch>
            </p:blipFill>
            <p:spPr>
              <a:xfrm>
                <a:off x="496702" y="3701029"/>
                <a:ext cx="3547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D8F3F777-F69B-C112-C6DC-24F170A6CE01}"/>
                  </a:ext>
                </a:extLst>
              </p14:cNvPr>
              <p14:cNvContentPartPr/>
              <p14:nvPr/>
            </p14:nvContentPartPr>
            <p14:xfrm>
              <a:off x="7499422" y="3972829"/>
              <a:ext cx="2416320" cy="228240"/>
            </p14:xfrm>
          </p:contentPart>
        </mc:Choice>
        <mc:Fallback>
          <p:pic>
            <p:nvPicPr>
              <p:cNvPr id="6" name="Freihand 5">
                <a:extLst>
                  <a:ext uri="{FF2B5EF4-FFF2-40B4-BE49-F238E27FC236}">
                    <a16:creationId xmlns:a16="http://schemas.microsoft.com/office/drawing/2014/main" id="{D8F3F777-F69B-C112-C6DC-24F170A6CE01}"/>
                  </a:ext>
                </a:extLst>
              </p:cNvPr>
              <p:cNvPicPr/>
              <p:nvPr/>
            </p:nvPicPr>
            <p:blipFill>
              <a:blip r:embed="rId9"/>
              <a:stretch>
                <a:fillRect/>
              </a:stretch>
            </p:blipFill>
            <p:spPr>
              <a:xfrm>
                <a:off x="7490422" y="3964189"/>
                <a:ext cx="24339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B5C646D1-0A4F-75A9-1BA2-74DFCA019B3D}"/>
                  </a:ext>
                </a:extLst>
              </p14:cNvPr>
              <p14:cNvContentPartPr/>
              <p14:nvPr/>
            </p14:nvContentPartPr>
            <p14:xfrm>
              <a:off x="2175022" y="4495189"/>
              <a:ext cx="5095080" cy="77400"/>
            </p14:xfrm>
          </p:contentPart>
        </mc:Choice>
        <mc:Fallback>
          <p:pic>
            <p:nvPicPr>
              <p:cNvPr id="7" name="Freihand 6">
                <a:extLst>
                  <a:ext uri="{FF2B5EF4-FFF2-40B4-BE49-F238E27FC236}">
                    <a16:creationId xmlns:a16="http://schemas.microsoft.com/office/drawing/2014/main" id="{B5C646D1-0A4F-75A9-1BA2-74DFCA019B3D}"/>
                  </a:ext>
                </a:extLst>
              </p:cNvPr>
              <p:cNvPicPr/>
              <p:nvPr/>
            </p:nvPicPr>
            <p:blipFill>
              <a:blip r:embed="rId11"/>
              <a:stretch>
                <a:fillRect/>
              </a:stretch>
            </p:blipFill>
            <p:spPr>
              <a:xfrm>
                <a:off x="2166022" y="4486189"/>
                <a:ext cx="5112720" cy="95040"/>
              </a:xfrm>
              <a:prstGeom prst="rect">
                <a:avLst/>
              </a:prstGeom>
            </p:spPr>
          </p:pic>
        </mc:Fallback>
      </mc:AlternateContent>
    </p:spTree>
    <p:extLst>
      <p:ext uri="{BB962C8B-B14F-4D97-AF65-F5344CB8AC3E}">
        <p14:creationId xmlns:p14="http://schemas.microsoft.com/office/powerpoint/2010/main" val="95525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Staatliche Intervention in den letzten 10 Jahren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36384"/>
            <a:ext cx="8689606" cy="6173698"/>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Abwrackprämie (2009)			Volumen: 5 Mrd. Euro</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Schuldenbremse (2009)		</a:t>
            </a:r>
            <a:r>
              <a:rPr lang="de-DE" sz="1900">
                <a:latin typeface="Times New Roman" panose="02020603050405020304" pitchFamily="18" charset="0"/>
                <a:cs typeface="Times New Roman" panose="02020603050405020304" pitchFamily="18" charset="0"/>
              </a:rPr>
              <a:t>	Neuverschuldung </a:t>
            </a:r>
            <a:r>
              <a:rPr lang="de-DE" sz="1900" dirty="0">
                <a:latin typeface="Times New Roman" panose="02020603050405020304" pitchFamily="18" charset="0"/>
                <a:cs typeface="Times New Roman" panose="02020603050405020304" pitchFamily="18" charset="0"/>
              </a:rPr>
              <a:t>bei 0,35% des BIP</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Bankenrettung (2009)		</a:t>
            </a:r>
            <a:r>
              <a:rPr lang="de-DE" sz="1900">
                <a:latin typeface="Times New Roman" panose="02020603050405020304" pitchFamily="18" charset="0"/>
                <a:cs typeface="Times New Roman" panose="02020603050405020304" pitchFamily="18" charset="0"/>
              </a:rPr>
              <a:t>	(Teil-)Verstaatlichung </a:t>
            </a:r>
            <a:r>
              <a:rPr lang="de-DE" sz="1900" dirty="0">
                <a:latin typeface="Times New Roman" panose="02020603050405020304" pitchFamily="18" charset="0"/>
                <a:cs typeface="Times New Roman" panose="02020603050405020304" pitchFamily="18" charset="0"/>
              </a:rPr>
              <a:t>(100</a:t>
            </a:r>
            <a:r>
              <a:rPr lang="de-DE" sz="1900">
                <a:latin typeface="Times New Roman" panose="02020603050405020304" pitchFamily="18" charset="0"/>
                <a:cs typeface="Times New Roman" panose="02020603050405020304" pitchFamily="18" charset="0"/>
              </a:rPr>
              <a:t>%) HRE 						(25%) Commerzbank</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a:latin typeface="Times New Roman" panose="02020603050405020304" pitchFamily="18" charset="0"/>
                <a:cs typeface="Times New Roman" panose="02020603050405020304" pitchFamily="18" charset="0"/>
              </a:rPr>
              <a:t>Atomausstieg </a:t>
            </a:r>
            <a:r>
              <a:rPr lang="de-DE" sz="1900" dirty="0">
                <a:latin typeface="Times New Roman" panose="02020603050405020304" pitchFamily="18" charset="0"/>
                <a:cs typeface="Times New Roman" panose="02020603050405020304" pitchFamily="18" charset="0"/>
              </a:rPr>
              <a:t>(2000/2011)		Abschaltung </a:t>
            </a:r>
            <a:r>
              <a:rPr lang="de-DE" sz="1900">
                <a:latin typeface="Times New Roman" panose="02020603050405020304" pitchFamily="18" charset="0"/>
                <a:cs typeface="Times New Roman" panose="02020603050405020304" pitchFamily="18" charset="0"/>
              </a:rPr>
              <a:t>bis April 2022</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Mindestlohn (2014)			seit 1.1.2020 9,50 Euro/h</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Kohleausstieg (03.07.2020)		geplanter Ausstieg </a:t>
            </a:r>
            <a:r>
              <a:rPr lang="de-DE" sz="1900">
                <a:latin typeface="Times New Roman" panose="02020603050405020304" pitchFamily="18" charset="0"/>
                <a:cs typeface="Times New Roman" panose="02020603050405020304" pitchFamily="18" charset="0"/>
              </a:rPr>
              <a:t>bis 2038 (aktuelle 						Diskussion 3 Jahre früher!)</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Corona-Rettungsmaßnahmen (2020)</a:t>
            </a:r>
            <a:r>
              <a:rPr lang="de-DE" sz="1900">
                <a:latin typeface="Times New Roman" panose="02020603050405020304" pitchFamily="18" charset="0"/>
                <a:cs typeface="Times New Roman" panose="02020603050405020304" pitchFamily="18" charset="0"/>
              </a:rPr>
              <a:t>	Haushaltswirksame 350 Mrd</a:t>
            </a:r>
            <a:r>
              <a:rPr lang="de-DE" sz="1900" dirty="0">
                <a:latin typeface="Times New Roman" panose="02020603050405020304" pitchFamily="18" charset="0"/>
                <a:cs typeface="Times New Roman" panose="02020603050405020304" pitchFamily="18" charset="0"/>
              </a:rPr>
              <a:t>. Euro</a:t>
            </a:r>
            <a:r>
              <a:rPr lang="de-DE" sz="1900">
                <a:latin typeface="Times New Roman" panose="02020603050405020304" pitchFamily="18" charset="0"/>
                <a:cs typeface="Times New Roman" panose="02020603050405020304" pitchFamily="18" charset="0"/>
              </a:rPr>
              <a:t>, 						Garantien </a:t>
            </a:r>
            <a:r>
              <a:rPr lang="de-DE" sz="1900" dirty="0">
                <a:latin typeface="Times New Roman" panose="02020603050405020304" pitchFamily="18" charset="0"/>
                <a:cs typeface="Times New Roman" panose="02020603050405020304" pitchFamily="18" charset="0"/>
              </a:rPr>
              <a:t>820 Mrd</a:t>
            </a:r>
            <a:r>
              <a:rPr lang="de-DE" sz="1900">
                <a:latin typeface="Times New Roman" panose="02020603050405020304" pitchFamily="18" charset="0"/>
                <a:cs typeface="Times New Roman" panose="02020603050405020304" pitchFamily="18" charset="0"/>
              </a:rPr>
              <a:t>. Euro</a:t>
            </a:r>
          </a:p>
          <a:p>
            <a:pPr marL="342900" indent="-342900">
              <a:buFont typeface="Arial" panose="020B0604020202020204" pitchFamily="34" charset="0"/>
              <a:buChar char="•"/>
            </a:pPr>
            <a:endParaRPr lang="de-DE" sz="190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7A67ADF-4C11-C143-26D8-36B67598258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01508C5D-8FDE-E84A-7308-149A166E79C1}"/>
                  </a:ext>
                </a:extLst>
              </p14:cNvPr>
              <p14:cNvContentPartPr/>
              <p14:nvPr/>
            </p14:nvContentPartPr>
            <p14:xfrm>
              <a:off x="353062" y="934429"/>
              <a:ext cx="6978600" cy="134280"/>
            </p14:xfrm>
          </p:contentPart>
        </mc:Choice>
        <mc:Fallback>
          <p:pic>
            <p:nvPicPr>
              <p:cNvPr id="3" name="Freihand 2">
                <a:extLst>
                  <a:ext uri="{FF2B5EF4-FFF2-40B4-BE49-F238E27FC236}">
                    <a16:creationId xmlns:a16="http://schemas.microsoft.com/office/drawing/2014/main" id="{01508C5D-8FDE-E84A-7308-149A166E79C1}"/>
                  </a:ext>
                </a:extLst>
              </p:cNvPr>
              <p:cNvPicPr/>
              <p:nvPr/>
            </p:nvPicPr>
            <p:blipFill>
              <a:blip r:embed="rId3"/>
              <a:stretch>
                <a:fillRect/>
              </a:stretch>
            </p:blipFill>
            <p:spPr>
              <a:xfrm>
                <a:off x="344062" y="925789"/>
                <a:ext cx="6996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0C905D26-C6C1-2DDA-E793-B3798AB87961}"/>
                  </a:ext>
                </a:extLst>
              </p14:cNvPr>
              <p14:cNvContentPartPr/>
              <p14:nvPr/>
            </p14:nvContentPartPr>
            <p14:xfrm>
              <a:off x="4245742" y="431509"/>
              <a:ext cx="2983680" cy="659160"/>
            </p14:xfrm>
          </p:contentPart>
        </mc:Choice>
        <mc:Fallback>
          <p:pic>
            <p:nvPicPr>
              <p:cNvPr id="4" name="Freihand 3">
                <a:extLst>
                  <a:ext uri="{FF2B5EF4-FFF2-40B4-BE49-F238E27FC236}">
                    <a16:creationId xmlns:a16="http://schemas.microsoft.com/office/drawing/2014/main" id="{0C905D26-C6C1-2DDA-E793-B3798AB87961}"/>
                  </a:ext>
                </a:extLst>
              </p:cNvPr>
              <p:cNvPicPr/>
              <p:nvPr/>
            </p:nvPicPr>
            <p:blipFill>
              <a:blip r:embed="rId5"/>
              <a:stretch>
                <a:fillRect/>
              </a:stretch>
            </p:blipFill>
            <p:spPr>
              <a:xfrm>
                <a:off x="4236742" y="422509"/>
                <a:ext cx="3001320" cy="676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FAB76C75-4ED2-1EA3-0455-D2A6D3CE9B0B}"/>
                  </a:ext>
                </a:extLst>
              </p14:cNvPr>
              <p14:cNvContentPartPr/>
              <p14:nvPr/>
            </p14:nvContentPartPr>
            <p14:xfrm>
              <a:off x="4577302" y="1465429"/>
              <a:ext cx="4230360" cy="114120"/>
            </p14:xfrm>
          </p:contentPart>
        </mc:Choice>
        <mc:Fallback>
          <p:pic>
            <p:nvPicPr>
              <p:cNvPr id="5" name="Freihand 4">
                <a:extLst>
                  <a:ext uri="{FF2B5EF4-FFF2-40B4-BE49-F238E27FC236}">
                    <a16:creationId xmlns:a16="http://schemas.microsoft.com/office/drawing/2014/main" id="{FAB76C75-4ED2-1EA3-0455-D2A6D3CE9B0B}"/>
                  </a:ext>
                </a:extLst>
              </p:cNvPr>
              <p:cNvPicPr/>
              <p:nvPr/>
            </p:nvPicPr>
            <p:blipFill>
              <a:blip r:embed="rId7"/>
              <a:stretch>
                <a:fillRect/>
              </a:stretch>
            </p:blipFill>
            <p:spPr>
              <a:xfrm>
                <a:off x="4568662" y="1456429"/>
                <a:ext cx="42480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 name="Freihand 29">
                <a:extLst>
                  <a:ext uri="{FF2B5EF4-FFF2-40B4-BE49-F238E27FC236}">
                    <a16:creationId xmlns:a16="http://schemas.microsoft.com/office/drawing/2014/main" id="{F9BE2C95-45E7-6ECB-E2A4-18F619207121}"/>
                  </a:ext>
                </a:extLst>
              </p14:cNvPr>
              <p14:cNvContentPartPr/>
              <p14:nvPr/>
            </p14:nvContentPartPr>
            <p14:xfrm>
              <a:off x="4574062" y="1421509"/>
              <a:ext cx="1934280" cy="136080"/>
            </p14:xfrm>
          </p:contentPart>
        </mc:Choice>
        <mc:Fallback>
          <p:pic>
            <p:nvPicPr>
              <p:cNvPr id="30" name="Freihand 29">
                <a:extLst>
                  <a:ext uri="{FF2B5EF4-FFF2-40B4-BE49-F238E27FC236}">
                    <a16:creationId xmlns:a16="http://schemas.microsoft.com/office/drawing/2014/main" id="{F9BE2C95-45E7-6ECB-E2A4-18F619207121}"/>
                  </a:ext>
                </a:extLst>
              </p:cNvPr>
              <p:cNvPicPr/>
              <p:nvPr/>
            </p:nvPicPr>
            <p:blipFill>
              <a:blip r:embed="rId9"/>
              <a:stretch>
                <a:fillRect/>
              </a:stretch>
            </p:blipFill>
            <p:spPr>
              <a:xfrm>
                <a:off x="4565422" y="1412509"/>
                <a:ext cx="1951920" cy="153720"/>
              </a:xfrm>
              <a:prstGeom prst="rect">
                <a:avLst/>
              </a:prstGeom>
            </p:spPr>
          </p:pic>
        </mc:Fallback>
      </mc:AlternateContent>
      <p:grpSp>
        <p:nvGrpSpPr>
          <p:cNvPr id="36" name="Gruppieren 35">
            <a:extLst>
              <a:ext uri="{FF2B5EF4-FFF2-40B4-BE49-F238E27FC236}">
                <a16:creationId xmlns:a16="http://schemas.microsoft.com/office/drawing/2014/main" id="{59D96DA6-7D23-81AD-5B67-F8659D8C41B2}"/>
              </a:ext>
            </a:extLst>
          </p:cNvPr>
          <p:cNvGrpSpPr/>
          <p:nvPr/>
        </p:nvGrpSpPr>
        <p:grpSpPr>
          <a:xfrm>
            <a:off x="436582" y="1008589"/>
            <a:ext cx="11507040" cy="1442520"/>
            <a:chOff x="436582" y="1008589"/>
            <a:chExt cx="11507040" cy="1442520"/>
          </a:xfrm>
        </p:grpSpPr>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98701EB6-F425-49B3-6E64-B2070C0F25D1}"/>
                    </a:ext>
                  </a:extLst>
                </p14:cNvPr>
                <p14:cNvContentPartPr/>
                <p14:nvPr/>
              </p14:nvContentPartPr>
              <p14:xfrm>
                <a:off x="8794342" y="1087069"/>
                <a:ext cx="109800" cy="107640"/>
              </p14:xfrm>
            </p:contentPart>
          </mc:Choice>
          <mc:Fallback>
            <p:pic>
              <p:nvPicPr>
                <p:cNvPr id="6" name="Freihand 5">
                  <a:extLst>
                    <a:ext uri="{FF2B5EF4-FFF2-40B4-BE49-F238E27FC236}">
                      <a16:creationId xmlns:a16="http://schemas.microsoft.com/office/drawing/2014/main" id="{98701EB6-F425-49B3-6E64-B2070C0F25D1}"/>
                    </a:ext>
                  </a:extLst>
                </p:cNvPr>
                <p:cNvPicPr/>
                <p:nvPr/>
              </p:nvPicPr>
              <p:blipFill>
                <a:blip r:embed="rId11"/>
                <a:stretch>
                  <a:fillRect/>
                </a:stretch>
              </p:blipFill>
              <p:spPr>
                <a:xfrm>
                  <a:off x="8785342" y="1078069"/>
                  <a:ext cx="127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9A3239D3-DC6C-E431-1DAE-D575A11DA782}"/>
                    </a:ext>
                  </a:extLst>
                </p14:cNvPr>
                <p14:cNvContentPartPr/>
                <p14:nvPr/>
              </p14:nvContentPartPr>
              <p14:xfrm>
                <a:off x="8968222" y="1123069"/>
                <a:ext cx="182160" cy="259560"/>
              </p14:xfrm>
            </p:contentPart>
          </mc:Choice>
          <mc:Fallback>
            <p:pic>
              <p:nvPicPr>
                <p:cNvPr id="7" name="Freihand 6">
                  <a:extLst>
                    <a:ext uri="{FF2B5EF4-FFF2-40B4-BE49-F238E27FC236}">
                      <a16:creationId xmlns:a16="http://schemas.microsoft.com/office/drawing/2014/main" id="{9A3239D3-DC6C-E431-1DAE-D575A11DA782}"/>
                    </a:ext>
                  </a:extLst>
                </p:cNvPr>
                <p:cNvPicPr/>
                <p:nvPr/>
              </p:nvPicPr>
              <p:blipFill>
                <a:blip r:embed="rId13"/>
                <a:stretch>
                  <a:fillRect/>
                </a:stretch>
              </p:blipFill>
              <p:spPr>
                <a:xfrm>
                  <a:off x="8959582" y="1114069"/>
                  <a:ext cx="1998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39975AD5-A974-F631-7AB1-2B7E322922D3}"/>
                    </a:ext>
                  </a:extLst>
                </p14:cNvPr>
                <p14:cNvContentPartPr/>
                <p14:nvPr/>
              </p14:nvContentPartPr>
              <p14:xfrm>
                <a:off x="9124462" y="1221709"/>
                <a:ext cx="281880" cy="129240"/>
              </p14:xfrm>
            </p:contentPart>
          </mc:Choice>
          <mc:Fallback>
            <p:pic>
              <p:nvPicPr>
                <p:cNvPr id="8" name="Freihand 7">
                  <a:extLst>
                    <a:ext uri="{FF2B5EF4-FFF2-40B4-BE49-F238E27FC236}">
                      <a16:creationId xmlns:a16="http://schemas.microsoft.com/office/drawing/2014/main" id="{39975AD5-A974-F631-7AB1-2B7E322922D3}"/>
                    </a:ext>
                  </a:extLst>
                </p:cNvPr>
                <p:cNvPicPr/>
                <p:nvPr/>
              </p:nvPicPr>
              <p:blipFill>
                <a:blip r:embed="rId15"/>
                <a:stretch>
                  <a:fillRect/>
                </a:stretch>
              </p:blipFill>
              <p:spPr>
                <a:xfrm>
                  <a:off x="9115822" y="1212709"/>
                  <a:ext cx="299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1A9C0629-FACC-0D13-2076-70470A1AF402}"/>
                    </a:ext>
                  </a:extLst>
                </p14:cNvPr>
                <p14:cNvContentPartPr/>
                <p14:nvPr/>
              </p14:nvContentPartPr>
              <p14:xfrm>
                <a:off x="9460702" y="1088509"/>
                <a:ext cx="437760" cy="254160"/>
              </p14:xfrm>
            </p:contentPart>
          </mc:Choice>
          <mc:Fallback>
            <p:pic>
              <p:nvPicPr>
                <p:cNvPr id="9" name="Freihand 8">
                  <a:extLst>
                    <a:ext uri="{FF2B5EF4-FFF2-40B4-BE49-F238E27FC236}">
                      <a16:creationId xmlns:a16="http://schemas.microsoft.com/office/drawing/2014/main" id="{1A9C0629-FACC-0D13-2076-70470A1AF402}"/>
                    </a:ext>
                  </a:extLst>
                </p:cNvPr>
                <p:cNvPicPr/>
                <p:nvPr/>
              </p:nvPicPr>
              <p:blipFill>
                <a:blip r:embed="rId17"/>
                <a:stretch>
                  <a:fillRect/>
                </a:stretch>
              </p:blipFill>
              <p:spPr>
                <a:xfrm>
                  <a:off x="9452062" y="1079869"/>
                  <a:ext cx="4554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84C810E6-48D1-A084-9488-2238972450F5}"/>
                    </a:ext>
                  </a:extLst>
                </p14:cNvPr>
                <p14:cNvContentPartPr/>
                <p14:nvPr/>
              </p14:nvContentPartPr>
              <p14:xfrm>
                <a:off x="9951382" y="1131349"/>
                <a:ext cx="584640" cy="288000"/>
              </p14:xfrm>
            </p:contentPart>
          </mc:Choice>
          <mc:Fallback>
            <p:pic>
              <p:nvPicPr>
                <p:cNvPr id="12" name="Freihand 11">
                  <a:extLst>
                    <a:ext uri="{FF2B5EF4-FFF2-40B4-BE49-F238E27FC236}">
                      <a16:creationId xmlns:a16="http://schemas.microsoft.com/office/drawing/2014/main" id="{84C810E6-48D1-A084-9488-2238972450F5}"/>
                    </a:ext>
                  </a:extLst>
                </p:cNvPr>
                <p:cNvPicPr/>
                <p:nvPr/>
              </p:nvPicPr>
              <p:blipFill>
                <a:blip r:embed="rId19"/>
                <a:stretch>
                  <a:fillRect/>
                </a:stretch>
              </p:blipFill>
              <p:spPr>
                <a:xfrm>
                  <a:off x="9942382" y="1122709"/>
                  <a:ext cx="60228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EF0F3583-27A7-D5CB-B22B-EC9A33CE6C4F}"/>
                    </a:ext>
                  </a:extLst>
                </p14:cNvPr>
                <p14:cNvContentPartPr/>
                <p14:nvPr/>
              </p14:nvContentPartPr>
              <p14:xfrm>
                <a:off x="10629262" y="1008589"/>
                <a:ext cx="744840" cy="253800"/>
              </p14:xfrm>
            </p:contentPart>
          </mc:Choice>
          <mc:Fallback>
            <p:pic>
              <p:nvPicPr>
                <p:cNvPr id="13" name="Freihand 12">
                  <a:extLst>
                    <a:ext uri="{FF2B5EF4-FFF2-40B4-BE49-F238E27FC236}">
                      <a16:creationId xmlns:a16="http://schemas.microsoft.com/office/drawing/2014/main" id="{EF0F3583-27A7-D5CB-B22B-EC9A33CE6C4F}"/>
                    </a:ext>
                  </a:extLst>
                </p:cNvPr>
                <p:cNvPicPr/>
                <p:nvPr/>
              </p:nvPicPr>
              <p:blipFill>
                <a:blip r:embed="rId21"/>
                <a:stretch>
                  <a:fillRect/>
                </a:stretch>
              </p:blipFill>
              <p:spPr>
                <a:xfrm>
                  <a:off x="10620622" y="999949"/>
                  <a:ext cx="76248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329E0595-0FE3-50C5-16F5-2F1F86ED04D8}"/>
                    </a:ext>
                  </a:extLst>
                </p14:cNvPr>
                <p14:cNvContentPartPr/>
                <p14:nvPr/>
              </p14:nvContentPartPr>
              <p14:xfrm>
                <a:off x="9676342" y="1472269"/>
                <a:ext cx="469800" cy="317880"/>
              </p14:xfrm>
            </p:contentPart>
          </mc:Choice>
          <mc:Fallback>
            <p:pic>
              <p:nvPicPr>
                <p:cNvPr id="14" name="Freihand 13">
                  <a:extLst>
                    <a:ext uri="{FF2B5EF4-FFF2-40B4-BE49-F238E27FC236}">
                      <a16:creationId xmlns:a16="http://schemas.microsoft.com/office/drawing/2014/main" id="{329E0595-0FE3-50C5-16F5-2F1F86ED04D8}"/>
                    </a:ext>
                  </a:extLst>
                </p:cNvPr>
                <p:cNvPicPr/>
                <p:nvPr/>
              </p:nvPicPr>
              <p:blipFill>
                <a:blip r:embed="rId23"/>
                <a:stretch>
                  <a:fillRect/>
                </a:stretch>
              </p:blipFill>
              <p:spPr>
                <a:xfrm>
                  <a:off x="9667342" y="1463629"/>
                  <a:ext cx="48744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57114123-6F58-2E55-C6D7-2B885B6D2F30}"/>
                    </a:ext>
                  </a:extLst>
                </p14:cNvPr>
                <p14:cNvContentPartPr/>
                <p14:nvPr/>
              </p14:nvContentPartPr>
              <p14:xfrm>
                <a:off x="10055422" y="1446349"/>
                <a:ext cx="65880" cy="29160"/>
              </p14:xfrm>
            </p:contentPart>
          </mc:Choice>
          <mc:Fallback>
            <p:pic>
              <p:nvPicPr>
                <p:cNvPr id="15" name="Freihand 14">
                  <a:extLst>
                    <a:ext uri="{FF2B5EF4-FFF2-40B4-BE49-F238E27FC236}">
                      <a16:creationId xmlns:a16="http://schemas.microsoft.com/office/drawing/2014/main" id="{57114123-6F58-2E55-C6D7-2B885B6D2F30}"/>
                    </a:ext>
                  </a:extLst>
                </p:cNvPr>
                <p:cNvPicPr/>
                <p:nvPr/>
              </p:nvPicPr>
              <p:blipFill>
                <a:blip r:embed="rId25"/>
                <a:stretch>
                  <a:fillRect/>
                </a:stretch>
              </p:blipFill>
              <p:spPr>
                <a:xfrm>
                  <a:off x="10046782" y="1437349"/>
                  <a:ext cx="83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358C09DC-1E01-66E2-CEFD-89E332F9CC42}"/>
                    </a:ext>
                  </a:extLst>
                </p14:cNvPr>
                <p14:cNvContentPartPr/>
                <p14:nvPr/>
              </p14:nvContentPartPr>
              <p14:xfrm>
                <a:off x="10314982" y="1479469"/>
                <a:ext cx="302040" cy="147240"/>
              </p14:xfrm>
            </p:contentPart>
          </mc:Choice>
          <mc:Fallback>
            <p:pic>
              <p:nvPicPr>
                <p:cNvPr id="16" name="Freihand 15">
                  <a:extLst>
                    <a:ext uri="{FF2B5EF4-FFF2-40B4-BE49-F238E27FC236}">
                      <a16:creationId xmlns:a16="http://schemas.microsoft.com/office/drawing/2014/main" id="{358C09DC-1E01-66E2-CEFD-89E332F9CC42}"/>
                    </a:ext>
                  </a:extLst>
                </p:cNvPr>
                <p:cNvPicPr/>
                <p:nvPr/>
              </p:nvPicPr>
              <p:blipFill>
                <a:blip r:embed="rId27"/>
                <a:stretch>
                  <a:fillRect/>
                </a:stretch>
              </p:blipFill>
              <p:spPr>
                <a:xfrm>
                  <a:off x="10306342" y="1470469"/>
                  <a:ext cx="319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2BF6C943-EFD1-C4F1-BCAC-13D7B5E3B8BA}"/>
                    </a:ext>
                  </a:extLst>
                </p14:cNvPr>
                <p14:cNvContentPartPr/>
                <p14:nvPr/>
              </p14:nvContentPartPr>
              <p14:xfrm>
                <a:off x="10594702" y="1426189"/>
                <a:ext cx="3600" cy="9000"/>
              </p14:xfrm>
            </p:contentPart>
          </mc:Choice>
          <mc:Fallback>
            <p:pic>
              <p:nvPicPr>
                <p:cNvPr id="17" name="Freihand 16">
                  <a:extLst>
                    <a:ext uri="{FF2B5EF4-FFF2-40B4-BE49-F238E27FC236}">
                      <a16:creationId xmlns:a16="http://schemas.microsoft.com/office/drawing/2014/main" id="{2BF6C943-EFD1-C4F1-BCAC-13D7B5E3B8BA}"/>
                    </a:ext>
                  </a:extLst>
                </p:cNvPr>
                <p:cNvPicPr/>
                <p:nvPr/>
              </p:nvPicPr>
              <p:blipFill>
                <a:blip r:embed="rId29"/>
                <a:stretch>
                  <a:fillRect/>
                </a:stretch>
              </p:blipFill>
              <p:spPr>
                <a:xfrm>
                  <a:off x="10586062" y="1417189"/>
                  <a:ext cx="21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3BED43C4-5363-5F84-CA78-6F7442C61FDE}"/>
                    </a:ext>
                  </a:extLst>
                </p14:cNvPr>
                <p14:cNvContentPartPr/>
                <p14:nvPr/>
              </p14:nvContentPartPr>
              <p14:xfrm>
                <a:off x="10739422" y="1359229"/>
                <a:ext cx="344160" cy="283320"/>
              </p14:xfrm>
            </p:contentPart>
          </mc:Choice>
          <mc:Fallback>
            <p:pic>
              <p:nvPicPr>
                <p:cNvPr id="18" name="Freihand 17">
                  <a:extLst>
                    <a:ext uri="{FF2B5EF4-FFF2-40B4-BE49-F238E27FC236}">
                      <a16:creationId xmlns:a16="http://schemas.microsoft.com/office/drawing/2014/main" id="{3BED43C4-5363-5F84-CA78-6F7442C61FDE}"/>
                    </a:ext>
                  </a:extLst>
                </p:cNvPr>
                <p:cNvPicPr/>
                <p:nvPr/>
              </p:nvPicPr>
              <p:blipFill>
                <a:blip r:embed="rId31"/>
                <a:stretch>
                  <a:fillRect/>
                </a:stretch>
              </p:blipFill>
              <p:spPr>
                <a:xfrm>
                  <a:off x="10730782" y="1350589"/>
                  <a:ext cx="3618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DFB241A6-579C-C7F0-5678-F7C6294C7AD6}"/>
                    </a:ext>
                  </a:extLst>
                </p14:cNvPr>
                <p14:cNvContentPartPr/>
                <p14:nvPr/>
              </p14:nvContentPartPr>
              <p14:xfrm>
                <a:off x="11054422" y="1384429"/>
                <a:ext cx="360720" cy="209880"/>
              </p14:xfrm>
            </p:contentPart>
          </mc:Choice>
          <mc:Fallback>
            <p:pic>
              <p:nvPicPr>
                <p:cNvPr id="19" name="Freihand 18">
                  <a:extLst>
                    <a:ext uri="{FF2B5EF4-FFF2-40B4-BE49-F238E27FC236}">
                      <a16:creationId xmlns:a16="http://schemas.microsoft.com/office/drawing/2014/main" id="{DFB241A6-579C-C7F0-5678-F7C6294C7AD6}"/>
                    </a:ext>
                  </a:extLst>
                </p:cNvPr>
                <p:cNvPicPr/>
                <p:nvPr/>
              </p:nvPicPr>
              <p:blipFill>
                <a:blip r:embed="rId33"/>
                <a:stretch>
                  <a:fillRect/>
                </a:stretch>
              </p:blipFill>
              <p:spPr>
                <a:xfrm>
                  <a:off x="11045782" y="1375429"/>
                  <a:ext cx="3783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9D33C287-B5E4-EB15-7404-21FCC5CB6671}"/>
                    </a:ext>
                  </a:extLst>
                </p14:cNvPr>
                <p14:cNvContentPartPr/>
                <p14:nvPr/>
              </p14:nvContentPartPr>
              <p14:xfrm>
                <a:off x="11439262" y="1395589"/>
                <a:ext cx="19800" cy="39960"/>
              </p14:xfrm>
            </p:contentPart>
          </mc:Choice>
          <mc:Fallback>
            <p:pic>
              <p:nvPicPr>
                <p:cNvPr id="20" name="Freihand 19">
                  <a:extLst>
                    <a:ext uri="{FF2B5EF4-FFF2-40B4-BE49-F238E27FC236}">
                      <a16:creationId xmlns:a16="http://schemas.microsoft.com/office/drawing/2014/main" id="{9D33C287-B5E4-EB15-7404-21FCC5CB6671}"/>
                    </a:ext>
                  </a:extLst>
                </p:cNvPr>
                <p:cNvPicPr/>
                <p:nvPr/>
              </p:nvPicPr>
              <p:blipFill>
                <a:blip r:embed="rId35"/>
                <a:stretch>
                  <a:fillRect/>
                </a:stretch>
              </p:blipFill>
              <p:spPr>
                <a:xfrm>
                  <a:off x="11430622" y="1386949"/>
                  <a:ext cx="37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F1AAB4E7-69C5-B8EA-EE54-F8D272A997D3}"/>
                    </a:ext>
                  </a:extLst>
                </p14:cNvPr>
                <p14:cNvContentPartPr/>
                <p14:nvPr/>
              </p14:nvContentPartPr>
              <p14:xfrm>
                <a:off x="11456902" y="1344109"/>
                <a:ext cx="301680" cy="212040"/>
              </p14:xfrm>
            </p:contentPart>
          </mc:Choice>
          <mc:Fallback>
            <p:pic>
              <p:nvPicPr>
                <p:cNvPr id="21" name="Freihand 20">
                  <a:extLst>
                    <a:ext uri="{FF2B5EF4-FFF2-40B4-BE49-F238E27FC236}">
                      <a16:creationId xmlns:a16="http://schemas.microsoft.com/office/drawing/2014/main" id="{F1AAB4E7-69C5-B8EA-EE54-F8D272A997D3}"/>
                    </a:ext>
                  </a:extLst>
                </p:cNvPr>
                <p:cNvPicPr/>
                <p:nvPr/>
              </p:nvPicPr>
              <p:blipFill>
                <a:blip r:embed="rId37"/>
                <a:stretch>
                  <a:fillRect/>
                </a:stretch>
              </p:blipFill>
              <p:spPr>
                <a:xfrm>
                  <a:off x="11447902" y="1335469"/>
                  <a:ext cx="3193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F161A21F-F72B-4B53-204C-700EBAB68F52}"/>
                    </a:ext>
                  </a:extLst>
                </p14:cNvPr>
                <p14:cNvContentPartPr/>
                <p14:nvPr/>
              </p14:nvContentPartPr>
              <p14:xfrm>
                <a:off x="10755622" y="1366429"/>
                <a:ext cx="97920" cy="19440"/>
              </p14:xfrm>
            </p:contentPart>
          </mc:Choice>
          <mc:Fallback>
            <p:pic>
              <p:nvPicPr>
                <p:cNvPr id="22" name="Freihand 21">
                  <a:extLst>
                    <a:ext uri="{FF2B5EF4-FFF2-40B4-BE49-F238E27FC236}">
                      <a16:creationId xmlns:a16="http://schemas.microsoft.com/office/drawing/2014/main" id="{F161A21F-F72B-4B53-204C-700EBAB68F52}"/>
                    </a:ext>
                  </a:extLst>
                </p:cNvPr>
                <p:cNvPicPr/>
                <p:nvPr/>
              </p:nvPicPr>
              <p:blipFill>
                <a:blip r:embed="rId39"/>
                <a:stretch>
                  <a:fillRect/>
                </a:stretch>
              </p:blipFill>
              <p:spPr>
                <a:xfrm>
                  <a:off x="10746982" y="1357429"/>
                  <a:ext cx="1155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68465A9E-CF73-F8F6-0775-7DDCF43395B1}"/>
                    </a:ext>
                  </a:extLst>
                </p14:cNvPr>
                <p14:cNvContentPartPr/>
                <p14:nvPr/>
              </p14:nvContentPartPr>
              <p14:xfrm>
                <a:off x="10554022" y="1831909"/>
                <a:ext cx="380520" cy="154080"/>
              </p14:xfrm>
            </p:contentPart>
          </mc:Choice>
          <mc:Fallback>
            <p:pic>
              <p:nvPicPr>
                <p:cNvPr id="23" name="Freihand 22">
                  <a:extLst>
                    <a:ext uri="{FF2B5EF4-FFF2-40B4-BE49-F238E27FC236}">
                      <a16:creationId xmlns:a16="http://schemas.microsoft.com/office/drawing/2014/main" id="{68465A9E-CF73-F8F6-0775-7DDCF43395B1}"/>
                    </a:ext>
                  </a:extLst>
                </p:cNvPr>
                <p:cNvPicPr/>
                <p:nvPr/>
              </p:nvPicPr>
              <p:blipFill>
                <a:blip r:embed="rId41"/>
                <a:stretch>
                  <a:fillRect/>
                </a:stretch>
              </p:blipFill>
              <p:spPr>
                <a:xfrm>
                  <a:off x="10545382" y="1822909"/>
                  <a:ext cx="398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6CB4CAB5-33A9-D903-95E2-1A734FC5F415}"/>
                    </a:ext>
                  </a:extLst>
                </p14:cNvPr>
                <p14:cNvContentPartPr/>
                <p14:nvPr/>
              </p14:nvContentPartPr>
              <p14:xfrm>
                <a:off x="10986382" y="1847749"/>
                <a:ext cx="100440" cy="113760"/>
              </p14:xfrm>
            </p:contentPart>
          </mc:Choice>
          <mc:Fallback>
            <p:pic>
              <p:nvPicPr>
                <p:cNvPr id="24" name="Freihand 23">
                  <a:extLst>
                    <a:ext uri="{FF2B5EF4-FFF2-40B4-BE49-F238E27FC236}">
                      <a16:creationId xmlns:a16="http://schemas.microsoft.com/office/drawing/2014/main" id="{6CB4CAB5-33A9-D903-95E2-1A734FC5F415}"/>
                    </a:ext>
                  </a:extLst>
                </p:cNvPr>
                <p:cNvPicPr/>
                <p:nvPr/>
              </p:nvPicPr>
              <p:blipFill>
                <a:blip r:embed="rId43"/>
                <a:stretch>
                  <a:fillRect/>
                </a:stretch>
              </p:blipFill>
              <p:spPr>
                <a:xfrm>
                  <a:off x="10977742" y="1838749"/>
                  <a:ext cx="118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24B24830-477D-5139-FEAA-38D3F1B4B919}"/>
                    </a:ext>
                  </a:extLst>
                </p14:cNvPr>
                <p14:cNvContentPartPr/>
                <p14:nvPr/>
              </p14:nvContentPartPr>
              <p14:xfrm>
                <a:off x="11096902" y="1753069"/>
                <a:ext cx="127800" cy="170640"/>
              </p14:xfrm>
            </p:contentPart>
          </mc:Choice>
          <mc:Fallback>
            <p:pic>
              <p:nvPicPr>
                <p:cNvPr id="25" name="Freihand 24">
                  <a:extLst>
                    <a:ext uri="{FF2B5EF4-FFF2-40B4-BE49-F238E27FC236}">
                      <a16:creationId xmlns:a16="http://schemas.microsoft.com/office/drawing/2014/main" id="{24B24830-477D-5139-FEAA-38D3F1B4B919}"/>
                    </a:ext>
                  </a:extLst>
                </p:cNvPr>
                <p:cNvPicPr/>
                <p:nvPr/>
              </p:nvPicPr>
              <p:blipFill>
                <a:blip r:embed="rId45"/>
                <a:stretch>
                  <a:fillRect/>
                </a:stretch>
              </p:blipFill>
              <p:spPr>
                <a:xfrm>
                  <a:off x="11088262" y="1744429"/>
                  <a:ext cx="145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592A086A-D6AD-1FB6-DEBD-2FA6762E01F4}"/>
                    </a:ext>
                  </a:extLst>
                </p14:cNvPr>
                <p14:cNvContentPartPr/>
                <p14:nvPr/>
              </p14:nvContentPartPr>
              <p14:xfrm>
                <a:off x="11241982" y="1733269"/>
                <a:ext cx="422280" cy="172080"/>
              </p14:xfrm>
            </p:contentPart>
          </mc:Choice>
          <mc:Fallback>
            <p:pic>
              <p:nvPicPr>
                <p:cNvPr id="26" name="Freihand 25">
                  <a:extLst>
                    <a:ext uri="{FF2B5EF4-FFF2-40B4-BE49-F238E27FC236}">
                      <a16:creationId xmlns:a16="http://schemas.microsoft.com/office/drawing/2014/main" id="{592A086A-D6AD-1FB6-DEBD-2FA6762E01F4}"/>
                    </a:ext>
                  </a:extLst>
                </p:cNvPr>
                <p:cNvPicPr/>
                <p:nvPr/>
              </p:nvPicPr>
              <p:blipFill>
                <a:blip r:embed="rId47"/>
                <a:stretch>
                  <a:fillRect/>
                </a:stretch>
              </p:blipFill>
              <p:spPr>
                <a:xfrm>
                  <a:off x="11232982" y="1724629"/>
                  <a:ext cx="439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3777AEE8-DDFD-DB36-E6C5-385508BD58A8}"/>
                    </a:ext>
                  </a:extLst>
                </p14:cNvPr>
                <p14:cNvContentPartPr/>
                <p14:nvPr/>
              </p14:nvContentPartPr>
              <p14:xfrm>
                <a:off x="11616742" y="1795909"/>
                <a:ext cx="170280" cy="115560"/>
              </p14:xfrm>
            </p:contentPart>
          </mc:Choice>
          <mc:Fallback>
            <p:pic>
              <p:nvPicPr>
                <p:cNvPr id="27" name="Freihand 26">
                  <a:extLst>
                    <a:ext uri="{FF2B5EF4-FFF2-40B4-BE49-F238E27FC236}">
                      <a16:creationId xmlns:a16="http://schemas.microsoft.com/office/drawing/2014/main" id="{3777AEE8-DDFD-DB36-E6C5-385508BD58A8}"/>
                    </a:ext>
                  </a:extLst>
                </p:cNvPr>
                <p:cNvPicPr/>
                <p:nvPr/>
              </p:nvPicPr>
              <p:blipFill>
                <a:blip r:embed="rId49"/>
                <a:stretch>
                  <a:fillRect/>
                </a:stretch>
              </p:blipFill>
              <p:spPr>
                <a:xfrm>
                  <a:off x="11608102" y="1786909"/>
                  <a:ext cx="187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0E27A7B0-08A1-AD10-0764-1229692D7277}"/>
                    </a:ext>
                  </a:extLst>
                </p14:cNvPr>
                <p14:cNvContentPartPr/>
                <p14:nvPr/>
              </p14:nvContentPartPr>
              <p14:xfrm>
                <a:off x="11857582" y="1593949"/>
                <a:ext cx="86040" cy="121320"/>
              </p14:xfrm>
            </p:contentPart>
          </mc:Choice>
          <mc:Fallback>
            <p:pic>
              <p:nvPicPr>
                <p:cNvPr id="28" name="Freihand 27">
                  <a:extLst>
                    <a:ext uri="{FF2B5EF4-FFF2-40B4-BE49-F238E27FC236}">
                      <a16:creationId xmlns:a16="http://schemas.microsoft.com/office/drawing/2014/main" id="{0E27A7B0-08A1-AD10-0764-1229692D7277}"/>
                    </a:ext>
                  </a:extLst>
                </p:cNvPr>
                <p:cNvPicPr/>
                <p:nvPr/>
              </p:nvPicPr>
              <p:blipFill>
                <a:blip r:embed="rId51"/>
                <a:stretch>
                  <a:fillRect/>
                </a:stretch>
              </p:blipFill>
              <p:spPr>
                <a:xfrm>
                  <a:off x="11848942" y="1584949"/>
                  <a:ext cx="1036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4F3B86E4-58AB-02D0-6058-AF8A21F1A191}"/>
                    </a:ext>
                  </a:extLst>
                </p14:cNvPr>
                <p14:cNvContentPartPr/>
                <p14:nvPr/>
              </p14:nvContentPartPr>
              <p14:xfrm>
                <a:off x="436582" y="1928389"/>
                <a:ext cx="8144640" cy="522720"/>
              </p14:xfrm>
            </p:contentPart>
          </mc:Choice>
          <mc:Fallback>
            <p:pic>
              <p:nvPicPr>
                <p:cNvPr id="31" name="Freihand 30">
                  <a:extLst>
                    <a:ext uri="{FF2B5EF4-FFF2-40B4-BE49-F238E27FC236}">
                      <a16:creationId xmlns:a16="http://schemas.microsoft.com/office/drawing/2014/main" id="{4F3B86E4-58AB-02D0-6058-AF8A21F1A191}"/>
                    </a:ext>
                  </a:extLst>
                </p:cNvPr>
                <p:cNvPicPr/>
                <p:nvPr/>
              </p:nvPicPr>
              <p:blipFill>
                <a:blip r:embed="rId53"/>
                <a:stretch>
                  <a:fillRect/>
                </a:stretch>
              </p:blipFill>
              <p:spPr>
                <a:xfrm>
                  <a:off x="427582" y="1919389"/>
                  <a:ext cx="8162280" cy="540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6FEFEB4F-A75A-0F1E-AF00-56B71E69A9FB}"/>
                    </a:ext>
                  </a:extLst>
                </p14:cNvPr>
                <p14:cNvContentPartPr/>
                <p14:nvPr/>
              </p14:nvContentPartPr>
              <p14:xfrm>
                <a:off x="7530382" y="1626709"/>
                <a:ext cx="753480" cy="532800"/>
              </p14:xfrm>
            </p:contentPart>
          </mc:Choice>
          <mc:Fallback>
            <p:pic>
              <p:nvPicPr>
                <p:cNvPr id="33" name="Freihand 32">
                  <a:extLst>
                    <a:ext uri="{FF2B5EF4-FFF2-40B4-BE49-F238E27FC236}">
                      <a16:creationId xmlns:a16="http://schemas.microsoft.com/office/drawing/2014/main" id="{6FEFEB4F-A75A-0F1E-AF00-56B71E69A9FB}"/>
                    </a:ext>
                  </a:extLst>
                </p:cNvPr>
                <p:cNvPicPr/>
                <p:nvPr/>
              </p:nvPicPr>
              <p:blipFill>
                <a:blip r:embed="rId55"/>
                <a:stretch>
                  <a:fillRect/>
                </a:stretch>
              </p:blipFill>
              <p:spPr>
                <a:xfrm>
                  <a:off x="7521382" y="1617709"/>
                  <a:ext cx="771120" cy="550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95B1AF5C-FB74-7317-EBBB-67C9C186A126}"/>
                    </a:ext>
                  </a:extLst>
                </p14:cNvPr>
                <p14:cNvContentPartPr/>
                <p14:nvPr/>
              </p14:nvContentPartPr>
              <p14:xfrm>
                <a:off x="4326382" y="2001829"/>
                <a:ext cx="2813400" cy="358200"/>
              </p14:xfrm>
            </p:contentPart>
          </mc:Choice>
          <mc:Fallback>
            <p:pic>
              <p:nvPicPr>
                <p:cNvPr id="35" name="Freihand 34">
                  <a:extLst>
                    <a:ext uri="{FF2B5EF4-FFF2-40B4-BE49-F238E27FC236}">
                      <a16:creationId xmlns:a16="http://schemas.microsoft.com/office/drawing/2014/main" id="{95B1AF5C-FB74-7317-EBBB-67C9C186A126}"/>
                    </a:ext>
                  </a:extLst>
                </p:cNvPr>
                <p:cNvPicPr/>
                <p:nvPr/>
              </p:nvPicPr>
              <p:blipFill>
                <a:blip r:embed="rId57"/>
                <a:stretch>
                  <a:fillRect/>
                </a:stretch>
              </p:blipFill>
              <p:spPr>
                <a:xfrm>
                  <a:off x="4317742" y="1993189"/>
                  <a:ext cx="2831040" cy="37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E53AF29F-0A26-A108-6114-A5AD1457121E}"/>
                  </a:ext>
                </a:extLst>
              </p14:cNvPr>
              <p14:cNvContentPartPr/>
              <p14:nvPr/>
            </p14:nvContentPartPr>
            <p14:xfrm>
              <a:off x="497062" y="2902909"/>
              <a:ext cx="2559240" cy="125280"/>
            </p14:xfrm>
          </p:contentPart>
        </mc:Choice>
        <mc:Fallback>
          <p:pic>
            <p:nvPicPr>
              <p:cNvPr id="37" name="Freihand 36">
                <a:extLst>
                  <a:ext uri="{FF2B5EF4-FFF2-40B4-BE49-F238E27FC236}">
                    <a16:creationId xmlns:a16="http://schemas.microsoft.com/office/drawing/2014/main" id="{E53AF29F-0A26-A108-6114-A5AD1457121E}"/>
                  </a:ext>
                </a:extLst>
              </p:cNvPr>
              <p:cNvPicPr/>
              <p:nvPr/>
            </p:nvPicPr>
            <p:blipFill>
              <a:blip r:embed="rId59"/>
              <a:stretch>
                <a:fillRect/>
              </a:stretch>
            </p:blipFill>
            <p:spPr>
              <a:xfrm>
                <a:off x="488062" y="2893909"/>
                <a:ext cx="2576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E139AB5E-A601-E724-049A-8E65AAC51890}"/>
                  </a:ext>
                </a:extLst>
              </p14:cNvPr>
              <p14:cNvContentPartPr/>
              <p14:nvPr/>
            </p14:nvContentPartPr>
            <p14:xfrm>
              <a:off x="4556782" y="2840269"/>
              <a:ext cx="2907360" cy="62280"/>
            </p14:xfrm>
          </p:contentPart>
        </mc:Choice>
        <mc:Fallback>
          <p:pic>
            <p:nvPicPr>
              <p:cNvPr id="38" name="Freihand 37">
                <a:extLst>
                  <a:ext uri="{FF2B5EF4-FFF2-40B4-BE49-F238E27FC236}">
                    <a16:creationId xmlns:a16="http://schemas.microsoft.com/office/drawing/2014/main" id="{E139AB5E-A601-E724-049A-8E65AAC51890}"/>
                  </a:ext>
                </a:extLst>
              </p:cNvPr>
              <p:cNvPicPr/>
              <p:nvPr/>
            </p:nvPicPr>
            <p:blipFill>
              <a:blip r:embed="rId61"/>
              <a:stretch>
                <a:fillRect/>
              </a:stretch>
            </p:blipFill>
            <p:spPr>
              <a:xfrm>
                <a:off x="4547782" y="2831629"/>
                <a:ext cx="2925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71D61ABA-30BE-F400-6FC0-4D9E959DEF89}"/>
                  </a:ext>
                </a:extLst>
              </p14:cNvPr>
              <p14:cNvContentPartPr/>
              <p14:nvPr/>
            </p14:nvContentPartPr>
            <p14:xfrm>
              <a:off x="404542" y="3544069"/>
              <a:ext cx="1944720" cy="64440"/>
            </p14:xfrm>
          </p:contentPart>
        </mc:Choice>
        <mc:Fallback>
          <p:pic>
            <p:nvPicPr>
              <p:cNvPr id="39" name="Freihand 38">
                <a:extLst>
                  <a:ext uri="{FF2B5EF4-FFF2-40B4-BE49-F238E27FC236}">
                    <a16:creationId xmlns:a16="http://schemas.microsoft.com/office/drawing/2014/main" id="{71D61ABA-30BE-F400-6FC0-4D9E959DEF89}"/>
                  </a:ext>
                </a:extLst>
              </p:cNvPr>
              <p:cNvPicPr/>
              <p:nvPr/>
            </p:nvPicPr>
            <p:blipFill>
              <a:blip r:embed="rId63"/>
              <a:stretch>
                <a:fillRect/>
              </a:stretch>
            </p:blipFill>
            <p:spPr>
              <a:xfrm>
                <a:off x="395542" y="3535429"/>
                <a:ext cx="1962360" cy="82080"/>
              </a:xfrm>
              <a:prstGeom prst="rect">
                <a:avLst/>
              </a:prstGeom>
            </p:spPr>
          </p:pic>
        </mc:Fallback>
      </mc:AlternateContent>
      <p:grpSp>
        <p:nvGrpSpPr>
          <p:cNvPr id="47" name="Gruppieren 46">
            <a:extLst>
              <a:ext uri="{FF2B5EF4-FFF2-40B4-BE49-F238E27FC236}">
                <a16:creationId xmlns:a16="http://schemas.microsoft.com/office/drawing/2014/main" id="{B621D262-906E-C1D1-F7D9-3E67AB5B602A}"/>
              </a:ext>
            </a:extLst>
          </p:cNvPr>
          <p:cNvGrpSpPr/>
          <p:nvPr/>
        </p:nvGrpSpPr>
        <p:grpSpPr>
          <a:xfrm>
            <a:off x="5989582" y="3189469"/>
            <a:ext cx="2358360" cy="430920"/>
            <a:chOff x="5989582" y="3189469"/>
            <a:chExt cx="2358360" cy="430920"/>
          </a:xfrm>
        </p:grpSpPr>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BD55B6A8-0B1E-B0AE-6002-D77AB9814320}"/>
                    </a:ext>
                  </a:extLst>
                </p14:cNvPr>
                <p14:cNvContentPartPr/>
                <p14:nvPr/>
              </p14:nvContentPartPr>
              <p14:xfrm>
                <a:off x="5989582" y="3317269"/>
                <a:ext cx="1198440" cy="110880"/>
              </p14:xfrm>
            </p:contentPart>
          </mc:Choice>
          <mc:Fallback>
            <p:pic>
              <p:nvPicPr>
                <p:cNvPr id="40" name="Freihand 39">
                  <a:extLst>
                    <a:ext uri="{FF2B5EF4-FFF2-40B4-BE49-F238E27FC236}">
                      <a16:creationId xmlns:a16="http://schemas.microsoft.com/office/drawing/2014/main" id="{BD55B6A8-0B1E-B0AE-6002-D77AB9814320}"/>
                    </a:ext>
                  </a:extLst>
                </p:cNvPr>
                <p:cNvPicPr/>
                <p:nvPr/>
              </p:nvPicPr>
              <p:blipFill>
                <a:blip r:embed="rId65"/>
                <a:stretch>
                  <a:fillRect/>
                </a:stretch>
              </p:blipFill>
              <p:spPr>
                <a:xfrm>
                  <a:off x="5980582" y="3308269"/>
                  <a:ext cx="1216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CD8C4A30-B5FB-43F2-29F0-260F0DC51D32}"/>
                    </a:ext>
                  </a:extLst>
                </p14:cNvPr>
                <p14:cNvContentPartPr/>
                <p14:nvPr/>
              </p14:nvContentPartPr>
              <p14:xfrm>
                <a:off x="7396102" y="3189469"/>
                <a:ext cx="149400" cy="280800"/>
              </p14:xfrm>
            </p:contentPart>
          </mc:Choice>
          <mc:Fallback>
            <p:pic>
              <p:nvPicPr>
                <p:cNvPr id="41" name="Freihand 40">
                  <a:extLst>
                    <a:ext uri="{FF2B5EF4-FFF2-40B4-BE49-F238E27FC236}">
                      <a16:creationId xmlns:a16="http://schemas.microsoft.com/office/drawing/2014/main" id="{CD8C4A30-B5FB-43F2-29F0-260F0DC51D32}"/>
                    </a:ext>
                  </a:extLst>
                </p:cNvPr>
                <p:cNvPicPr/>
                <p:nvPr/>
              </p:nvPicPr>
              <p:blipFill>
                <a:blip r:embed="rId67"/>
                <a:stretch>
                  <a:fillRect/>
                </a:stretch>
              </p:blipFill>
              <p:spPr>
                <a:xfrm>
                  <a:off x="7387462" y="3180829"/>
                  <a:ext cx="1670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A159B0FF-47FD-5517-4C98-88631A20DF95}"/>
                    </a:ext>
                  </a:extLst>
                </p14:cNvPr>
                <p14:cNvContentPartPr/>
                <p14:nvPr/>
              </p14:nvContentPartPr>
              <p14:xfrm>
                <a:off x="7631902" y="3246709"/>
                <a:ext cx="137520" cy="182880"/>
              </p14:xfrm>
            </p:contentPart>
          </mc:Choice>
          <mc:Fallback>
            <p:pic>
              <p:nvPicPr>
                <p:cNvPr id="42" name="Freihand 41">
                  <a:extLst>
                    <a:ext uri="{FF2B5EF4-FFF2-40B4-BE49-F238E27FC236}">
                      <a16:creationId xmlns:a16="http://schemas.microsoft.com/office/drawing/2014/main" id="{A159B0FF-47FD-5517-4C98-88631A20DF95}"/>
                    </a:ext>
                  </a:extLst>
                </p:cNvPr>
                <p:cNvPicPr/>
                <p:nvPr/>
              </p:nvPicPr>
              <p:blipFill>
                <a:blip r:embed="rId69"/>
                <a:stretch>
                  <a:fillRect/>
                </a:stretch>
              </p:blipFill>
              <p:spPr>
                <a:xfrm>
                  <a:off x="7623262" y="3237709"/>
                  <a:ext cx="155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FE7DF4A3-AE69-0722-852A-3BBC2BA8968C}"/>
                    </a:ext>
                  </a:extLst>
                </p14:cNvPr>
                <p14:cNvContentPartPr/>
                <p14:nvPr/>
              </p14:nvContentPartPr>
              <p14:xfrm>
                <a:off x="7978582" y="3213949"/>
                <a:ext cx="191880" cy="142560"/>
              </p14:xfrm>
            </p:contentPart>
          </mc:Choice>
          <mc:Fallback>
            <p:pic>
              <p:nvPicPr>
                <p:cNvPr id="43" name="Freihand 42">
                  <a:extLst>
                    <a:ext uri="{FF2B5EF4-FFF2-40B4-BE49-F238E27FC236}">
                      <a16:creationId xmlns:a16="http://schemas.microsoft.com/office/drawing/2014/main" id="{FE7DF4A3-AE69-0722-852A-3BBC2BA8968C}"/>
                    </a:ext>
                  </a:extLst>
                </p:cNvPr>
                <p:cNvPicPr/>
                <p:nvPr/>
              </p:nvPicPr>
              <p:blipFill>
                <a:blip r:embed="rId71"/>
                <a:stretch>
                  <a:fillRect/>
                </a:stretch>
              </p:blipFill>
              <p:spPr>
                <a:xfrm>
                  <a:off x="7969582" y="3204949"/>
                  <a:ext cx="209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4A0C1534-3722-D186-A098-5BC29E2DC939}"/>
                    </a:ext>
                  </a:extLst>
                </p14:cNvPr>
                <p14:cNvContentPartPr/>
                <p14:nvPr/>
              </p14:nvContentPartPr>
              <p14:xfrm>
                <a:off x="8003422" y="3276229"/>
                <a:ext cx="151200" cy="31680"/>
              </p14:xfrm>
            </p:contentPart>
          </mc:Choice>
          <mc:Fallback>
            <p:pic>
              <p:nvPicPr>
                <p:cNvPr id="44" name="Freihand 43">
                  <a:extLst>
                    <a:ext uri="{FF2B5EF4-FFF2-40B4-BE49-F238E27FC236}">
                      <a16:creationId xmlns:a16="http://schemas.microsoft.com/office/drawing/2014/main" id="{4A0C1534-3722-D186-A098-5BC29E2DC939}"/>
                    </a:ext>
                  </a:extLst>
                </p:cNvPr>
                <p:cNvPicPr/>
                <p:nvPr/>
              </p:nvPicPr>
              <p:blipFill>
                <a:blip r:embed="rId73"/>
                <a:stretch>
                  <a:fillRect/>
                </a:stretch>
              </p:blipFill>
              <p:spPr>
                <a:xfrm>
                  <a:off x="7994782" y="3267589"/>
                  <a:ext cx="168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FE0E2DB0-8BEC-528B-774F-CF313466F099}"/>
                    </a:ext>
                  </a:extLst>
                </p14:cNvPr>
                <p14:cNvContentPartPr/>
                <p14:nvPr/>
              </p14:nvContentPartPr>
              <p14:xfrm>
                <a:off x="7946182" y="3306829"/>
                <a:ext cx="150120" cy="28800"/>
              </p14:xfrm>
            </p:contentPart>
          </mc:Choice>
          <mc:Fallback>
            <p:pic>
              <p:nvPicPr>
                <p:cNvPr id="45" name="Freihand 44">
                  <a:extLst>
                    <a:ext uri="{FF2B5EF4-FFF2-40B4-BE49-F238E27FC236}">
                      <a16:creationId xmlns:a16="http://schemas.microsoft.com/office/drawing/2014/main" id="{FE0E2DB0-8BEC-528B-774F-CF313466F099}"/>
                    </a:ext>
                  </a:extLst>
                </p:cNvPr>
                <p:cNvPicPr/>
                <p:nvPr/>
              </p:nvPicPr>
              <p:blipFill>
                <a:blip r:embed="rId75"/>
                <a:stretch>
                  <a:fillRect/>
                </a:stretch>
              </p:blipFill>
              <p:spPr>
                <a:xfrm>
                  <a:off x="7937182" y="3297829"/>
                  <a:ext cx="167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B408D057-D75D-C2E7-E59C-241C7ACFF572}"/>
                    </a:ext>
                  </a:extLst>
                </p14:cNvPr>
                <p14:cNvContentPartPr/>
                <p14:nvPr/>
              </p14:nvContentPartPr>
              <p14:xfrm>
                <a:off x="6938542" y="3516709"/>
                <a:ext cx="1409400" cy="103680"/>
              </p14:xfrm>
            </p:contentPart>
          </mc:Choice>
          <mc:Fallback>
            <p:pic>
              <p:nvPicPr>
                <p:cNvPr id="46" name="Freihand 45">
                  <a:extLst>
                    <a:ext uri="{FF2B5EF4-FFF2-40B4-BE49-F238E27FC236}">
                      <a16:creationId xmlns:a16="http://schemas.microsoft.com/office/drawing/2014/main" id="{B408D057-D75D-C2E7-E59C-241C7ACFF572}"/>
                    </a:ext>
                  </a:extLst>
                </p:cNvPr>
                <p:cNvPicPr/>
                <p:nvPr/>
              </p:nvPicPr>
              <p:blipFill>
                <a:blip r:embed="rId77"/>
                <a:stretch>
                  <a:fillRect/>
                </a:stretch>
              </p:blipFill>
              <p:spPr>
                <a:xfrm>
                  <a:off x="6929542" y="3508069"/>
                  <a:ext cx="1427040" cy="12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0ABC1BB4-A8DA-A355-0D84-B6EF06D07B2B}"/>
                  </a:ext>
                </a:extLst>
              </p14:cNvPr>
              <p14:cNvContentPartPr/>
              <p14:nvPr/>
            </p14:nvContentPartPr>
            <p14:xfrm>
              <a:off x="582382" y="2900389"/>
              <a:ext cx="2007720" cy="104400"/>
            </p14:xfrm>
          </p:contentPart>
        </mc:Choice>
        <mc:Fallback>
          <p:pic>
            <p:nvPicPr>
              <p:cNvPr id="48" name="Freihand 47">
                <a:extLst>
                  <a:ext uri="{FF2B5EF4-FFF2-40B4-BE49-F238E27FC236}">
                    <a16:creationId xmlns:a16="http://schemas.microsoft.com/office/drawing/2014/main" id="{0ABC1BB4-A8DA-A355-0D84-B6EF06D07B2B}"/>
                  </a:ext>
                </a:extLst>
              </p:cNvPr>
              <p:cNvPicPr/>
              <p:nvPr/>
            </p:nvPicPr>
            <p:blipFill>
              <a:blip r:embed="rId79"/>
              <a:stretch>
                <a:fillRect/>
              </a:stretch>
            </p:blipFill>
            <p:spPr>
              <a:xfrm>
                <a:off x="573742" y="2891389"/>
                <a:ext cx="2025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9BADC4D9-E6B0-73D0-B17B-FA3B40A82DBF}"/>
                  </a:ext>
                </a:extLst>
              </p14:cNvPr>
              <p14:cNvContentPartPr/>
              <p14:nvPr/>
            </p14:nvContentPartPr>
            <p14:xfrm>
              <a:off x="336862" y="4028989"/>
              <a:ext cx="2914200" cy="143280"/>
            </p14:xfrm>
          </p:contentPart>
        </mc:Choice>
        <mc:Fallback>
          <p:pic>
            <p:nvPicPr>
              <p:cNvPr id="49" name="Freihand 48">
                <a:extLst>
                  <a:ext uri="{FF2B5EF4-FFF2-40B4-BE49-F238E27FC236}">
                    <a16:creationId xmlns:a16="http://schemas.microsoft.com/office/drawing/2014/main" id="{9BADC4D9-E6B0-73D0-B17B-FA3B40A82DBF}"/>
                  </a:ext>
                </a:extLst>
              </p:cNvPr>
              <p:cNvPicPr/>
              <p:nvPr/>
            </p:nvPicPr>
            <p:blipFill>
              <a:blip r:embed="rId81"/>
              <a:stretch>
                <a:fillRect/>
              </a:stretch>
            </p:blipFill>
            <p:spPr>
              <a:xfrm>
                <a:off x="328222" y="4020349"/>
                <a:ext cx="2931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3482DFBA-220D-5147-C197-C146321CB0E1}"/>
                  </a:ext>
                </a:extLst>
              </p14:cNvPr>
              <p14:cNvContentPartPr/>
              <p14:nvPr/>
            </p14:nvContentPartPr>
            <p14:xfrm>
              <a:off x="4683502" y="4064989"/>
              <a:ext cx="3485880" cy="75600"/>
            </p14:xfrm>
          </p:contentPart>
        </mc:Choice>
        <mc:Fallback>
          <p:pic>
            <p:nvPicPr>
              <p:cNvPr id="50" name="Freihand 49">
                <a:extLst>
                  <a:ext uri="{FF2B5EF4-FFF2-40B4-BE49-F238E27FC236}">
                    <a16:creationId xmlns:a16="http://schemas.microsoft.com/office/drawing/2014/main" id="{3482DFBA-220D-5147-C197-C146321CB0E1}"/>
                  </a:ext>
                </a:extLst>
              </p:cNvPr>
              <p:cNvPicPr/>
              <p:nvPr/>
            </p:nvPicPr>
            <p:blipFill>
              <a:blip r:embed="rId83"/>
              <a:stretch>
                <a:fillRect/>
              </a:stretch>
            </p:blipFill>
            <p:spPr>
              <a:xfrm>
                <a:off x="4674862" y="4055989"/>
                <a:ext cx="3503520" cy="93240"/>
              </a:xfrm>
              <a:prstGeom prst="rect">
                <a:avLst/>
              </a:prstGeom>
            </p:spPr>
          </p:pic>
        </mc:Fallback>
      </mc:AlternateContent>
      <p:grpSp>
        <p:nvGrpSpPr>
          <p:cNvPr id="55" name="Gruppieren 54">
            <a:extLst>
              <a:ext uri="{FF2B5EF4-FFF2-40B4-BE49-F238E27FC236}">
                <a16:creationId xmlns:a16="http://schemas.microsoft.com/office/drawing/2014/main" id="{2555AB64-DA31-51AB-3DA0-E9CA84C1F225}"/>
              </a:ext>
            </a:extLst>
          </p:cNvPr>
          <p:cNvGrpSpPr/>
          <p:nvPr/>
        </p:nvGrpSpPr>
        <p:grpSpPr>
          <a:xfrm>
            <a:off x="630982" y="4799389"/>
            <a:ext cx="7496640" cy="491040"/>
            <a:chOff x="630982" y="4799389"/>
            <a:chExt cx="7496640" cy="491040"/>
          </a:xfrm>
        </p:grpSpPr>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4047F472-E4C7-8388-A25C-583F2389427B}"/>
                    </a:ext>
                  </a:extLst>
                </p14:cNvPr>
                <p14:cNvContentPartPr/>
                <p14:nvPr/>
              </p14:nvContentPartPr>
              <p14:xfrm>
                <a:off x="630982" y="4881469"/>
                <a:ext cx="7496640" cy="242280"/>
              </p14:xfrm>
            </p:contentPart>
          </mc:Choice>
          <mc:Fallback>
            <p:pic>
              <p:nvPicPr>
                <p:cNvPr id="51" name="Freihand 50">
                  <a:extLst>
                    <a:ext uri="{FF2B5EF4-FFF2-40B4-BE49-F238E27FC236}">
                      <a16:creationId xmlns:a16="http://schemas.microsoft.com/office/drawing/2014/main" id="{4047F472-E4C7-8388-A25C-583F2389427B}"/>
                    </a:ext>
                  </a:extLst>
                </p:cNvPr>
                <p:cNvPicPr/>
                <p:nvPr/>
              </p:nvPicPr>
              <p:blipFill>
                <a:blip r:embed="rId85"/>
                <a:stretch>
                  <a:fillRect/>
                </a:stretch>
              </p:blipFill>
              <p:spPr>
                <a:xfrm>
                  <a:off x="622342" y="4872829"/>
                  <a:ext cx="75142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27169DF3-751C-6D09-1425-2CE4F81B46A5}"/>
                    </a:ext>
                  </a:extLst>
                </p14:cNvPr>
                <p14:cNvContentPartPr/>
                <p14:nvPr/>
              </p14:nvContentPartPr>
              <p14:xfrm>
                <a:off x="4696102" y="4919629"/>
                <a:ext cx="3398760" cy="100440"/>
              </p14:xfrm>
            </p:contentPart>
          </mc:Choice>
          <mc:Fallback>
            <p:pic>
              <p:nvPicPr>
                <p:cNvPr id="52" name="Freihand 51">
                  <a:extLst>
                    <a:ext uri="{FF2B5EF4-FFF2-40B4-BE49-F238E27FC236}">
                      <a16:creationId xmlns:a16="http://schemas.microsoft.com/office/drawing/2014/main" id="{27169DF3-751C-6D09-1425-2CE4F81B46A5}"/>
                    </a:ext>
                  </a:extLst>
                </p:cNvPr>
                <p:cNvPicPr/>
                <p:nvPr/>
              </p:nvPicPr>
              <p:blipFill>
                <a:blip r:embed="rId87"/>
                <a:stretch>
                  <a:fillRect/>
                </a:stretch>
              </p:blipFill>
              <p:spPr>
                <a:xfrm>
                  <a:off x="4687102" y="4910989"/>
                  <a:ext cx="3416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26D9DB30-31F0-0D15-B3C7-ED0E06214043}"/>
                    </a:ext>
                  </a:extLst>
                </p14:cNvPr>
                <p14:cNvContentPartPr/>
                <p14:nvPr/>
              </p14:nvContentPartPr>
              <p14:xfrm>
                <a:off x="4587382" y="4799389"/>
                <a:ext cx="2633400" cy="491040"/>
              </p14:xfrm>
            </p:contentPart>
          </mc:Choice>
          <mc:Fallback>
            <p:pic>
              <p:nvPicPr>
                <p:cNvPr id="54" name="Freihand 53">
                  <a:extLst>
                    <a:ext uri="{FF2B5EF4-FFF2-40B4-BE49-F238E27FC236}">
                      <a16:creationId xmlns:a16="http://schemas.microsoft.com/office/drawing/2014/main" id="{26D9DB30-31F0-0D15-B3C7-ED0E06214043}"/>
                    </a:ext>
                  </a:extLst>
                </p:cNvPr>
                <p:cNvPicPr/>
                <p:nvPr/>
              </p:nvPicPr>
              <p:blipFill>
                <a:blip r:embed="rId89"/>
                <a:stretch>
                  <a:fillRect/>
                </a:stretch>
              </p:blipFill>
              <p:spPr>
                <a:xfrm>
                  <a:off x="4578382" y="4790749"/>
                  <a:ext cx="2651040" cy="50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1AD673ED-D4AD-EEA3-0FB5-5FC57C0A6D9C}"/>
                  </a:ext>
                </a:extLst>
              </p14:cNvPr>
              <p14:cNvContentPartPr/>
              <p14:nvPr/>
            </p14:nvContentPartPr>
            <p14:xfrm>
              <a:off x="593902" y="5525509"/>
              <a:ext cx="232560" cy="232920"/>
            </p14:xfrm>
          </p:contentPart>
        </mc:Choice>
        <mc:Fallback>
          <p:pic>
            <p:nvPicPr>
              <p:cNvPr id="56" name="Freihand 55">
                <a:extLst>
                  <a:ext uri="{FF2B5EF4-FFF2-40B4-BE49-F238E27FC236}">
                    <a16:creationId xmlns:a16="http://schemas.microsoft.com/office/drawing/2014/main" id="{1AD673ED-D4AD-EEA3-0FB5-5FC57C0A6D9C}"/>
                  </a:ext>
                </a:extLst>
              </p:cNvPr>
              <p:cNvPicPr/>
              <p:nvPr/>
            </p:nvPicPr>
            <p:blipFill>
              <a:blip r:embed="rId91"/>
              <a:stretch>
                <a:fillRect/>
              </a:stretch>
            </p:blipFill>
            <p:spPr>
              <a:xfrm>
                <a:off x="584902" y="5516509"/>
                <a:ext cx="2502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BFC557E8-6854-8892-A354-9B65AE053563}"/>
                  </a:ext>
                </a:extLst>
              </p14:cNvPr>
              <p14:cNvContentPartPr/>
              <p14:nvPr/>
            </p14:nvContentPartPr>
            <p14:xfrm>
              <a:off x="910702" y="5488789"/>
              <a:ext cx="138600" cy="219240"/>
            </p14:xfrm>
          </p:contentPart>
        </mc:Choice>
        <mc:Fallback>
          <p:pic>
            <p:nvPicPr>
              <p:cNvPr id="57" name="Freihand 56">
                <a:extLst>
                  <a:ext uri="{FF2B5EF4-FFF2-40B4-BE49-F238E27FC236}">
                    <a16:creationId xmlns:a16="http://schemas.microsoft.com/office/drawing/2014/main" id="{BFC557E8-6854-8892-A354-9B65AE053563}"/>
                  </a:ext>
                </a:extLst>
              </p:cNvPr>
              <p:cNvPicPr/>
              <p:nvPr/>
            </p:nvPicPr>
            <p:blipFill>
              <a:blip r:embed="rId93"/>
              <a:stretch>
                <a:fillRect/>
              </a:stretch>
            </p:blipFill>
            <p:spPr>
              <a:xfrm>
                <a:off x="901702" y="5479789"/>
                <a:ext cx="1562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689B7819-B8A6-50E1-F555-20D2510D689F}"/>
                  </a:ext>
                </a:extLst>
              </p14:cNvPr>
              <p14:cNvContentPartPr/>
              <p14:nvPr/>
            </p14:nvContentPartPr>
            <p14:xfrm>
              <a:off x="984142" y="5662669"/>
              <a:ext cx="146880" cy="81000"/>
            </p14:xfrm>
          </p:contentPart>
        </mc:Choice>
        <mc:Fallback>
          <p:pic>
            <p:nvPicPr>
              <p:cNvPr id="58" name="Freihand 57">
                <a:extLst>
                  <a:ext uri="{FF2B5EF4-FFF2-40B4-BE49-F238E27FC236}">
                    <a16:creationId xmlns:a16="http://schemas.microsoft.com/office/drawing/2014/main" id="{689B7819-B8A6-50E1-F555-20D2510D689F}"/>
                  </a:ext>
                </a:extLst>
              </p:cNvPr>
              <p:cNvPicPr/>
              <p:nvPr/>
            </p:nvPicPr>
            <p:blipFill>
              <a:blip r:embed="rId95"/>
              <a:stretch>
                <a:fillRect/>
              </a:stretch>
            </p:blipFill>
            <p:spPr>
              <a:xfrm>
                <a:off x="975142" y="5654029"/>
                <a:ext cx="164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4C564ADA-2523-DB8F-1140-9609B38B50D6}"/>
                  </a:ext>
                </a:extLst>
              </p14:cNvPr>
              <p14:cNvContentPartPr/>
              <p14:nvPr/>
            </p14:nvContentPartPr>
            <p14:xfrm>
              <a:off x="1208782" y="5612629"/>
              <a:ext cx="318960" cy="158040"/>
            </p14:xfrm>
          </p:contentPart>
        </mc:Choice>
        <mc:Fallback>
          <p:pic>
            <p:nvPicPr>
              <p:cNvPr id="59" name="Freihand 58">
                <a:extLst>
                  <a:ext uri="{FF2B5EF4-FFF2-40B4-BE49-F238E27FC236}">
                    <a16:creationId xmlns:a16="http://schemas.microsoft.com/office/drawing/2014/main" id="{4C564ADA-2523-DB8F-1140-9609B38B50D6}"/>
                  </a:ext>
                </a:extLst>
              </p:cNvPr>
              <p:cNvPicPr/>
              <p:nvPr/>
            </p:nvPicPr>
            <p:blipFill>
              <a:blip r:embed="rId97"/>
              <a:stretch>
                <a:fillRect/>
              </a:stretch>
            </p:blipFill>
            <p:spPr>
              <a:xfrm>
                <a:off x="1200142" y="5603629"/>
                <a:ext cx="3366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35393F1C-8C20-3E9C-ABC4-AB0D5F2D3463}"/>
                  </a:ext>
                </a:extLst>
              </p14:cNvPr>
              <p14:cNvContentPartPr/>
              <p14:nvPr/>
            </p14:nvContentPartPr>
            <p14:xfrm>
              <a:off x="1484542" y="5579509"/>
              <a:ext cx="11160" cy="23040"/>
            </p14:xfrm>
          </p:contentPart>
        </mc:Choice>
        <mc:Fallback>
          <p:pic>
            <p:nvPicPr>
              <p:cNvPr id="60" name="Freihand 59">
                <a:extLst>
                  <a:ext uri="{FF2B5EF4-FFF2-40B4-BE49-F238E27FC236}">
                    <a16:creationId xmlns:a16="http://schemas.microsoft.com/office/drawing/2014/main" id="{35393F1C-8C20-3E9C-ABC4-AB0D5F2D3463}"/>
                  </a:ext>
                </a:extLst>
              </p:cNvPr>
              <p:cNvPicPr/>
              <p:nvPr/>
            </p:nvPicPr>
            <p:blipFill>
              <a:blip r:embed="rId99"/>
              <a:stretch>
                <a:fillRect/>
              </a:stretch>
            </p:blipFill>
            <p:spPr>
              <a:xfrm>
                <a:off x="1475542" y="5570869"/>
                <a:ext cx="288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EDAD6DF4-DE13-3D13-2649-864A60022230}"/>
                  </a:ext>
                </a:extLst>
              </p14:cNvPr>
              <p14:cNvContentPartPr/>
              <p14:nvPr/>
            </p14:nvContentPartPr>
            <p14:xfrm>
              <a:off x="1587142" y="5597869"/>
              <a:ext cx="127800" cy="192600"/>
            </p14:xfrm>
          </p:contentPart>
        </mc:Choice>
        <mc:Fallback>
          <p:pic>
            <p:nvPicPr>
              <p:cNvPr id="61" name="Freihand 60">
                <a:extLst>
                  <a:ext uri="{FF2B5EF4-FFF2-40B4-BE49-F238E27FC236}">
                    <a16:creationId xmlns:a16="http://schemas.microsoft.com/office/drawing/2014/main" id="{EDAD6DF4-DE13-3D13-2649-864A60022230}"/>
                  </a:ext>
                </a:extLst>
              </p:cNvPr>
              <p:cNvPicPr/>
              <p:nvPr/>
            </p:nvPicPr>
            <p:blipFill>
              <a:blip r:embed="rId101"/>
              <a:stretch>
                <a:fillRect/>
              </a:stretch>
            </p:blipFill>
            <p:spPr>
              <a:xfrm>
                <a:off x="1578502" y="5588869"/>
                <a:ext cx="1454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C321967C-A4E8-0183-E0D5-1FD6FE8D4A01}"/>
                  </a:ext>
                </a:extLst>
              </p14:cNvPr>
              <p14:cNvContentPartPr/>
              <p14:nvPr/>
            </p14:nvContentPartPr>
            <p14:xfrm>
              <a:off x="1928782" y="5420749"/>
              <a:ext cx="443520" cy="344160"/>
            </p14:xfrm>
          </p:contentPart>
        </mc:Choice>
        <mc:Fallback>
          <p:pic>
            <p:nvPicPr>
              <p:cNvPr id="63" name="Freihand 62">
                <a:extLst>
                  <a:ext uri="{FF2B5EF4-FFF2-40B4-BE49-F238E27FC236}">
                    <a16:creationId xmlns:a16="http://schemas.microsoft.com/office/drawing/2014/main" id="{C321967C-A4E8-0183-E0D5-1FD6FE8D4A01}"/>
                  </a:ext>
                </a:extLst>
              </p:cNvPr>
              <p:cNvPicPr/>
              <p:nvPr/>
            </p:nvPicPr>
            <p:blipFill>
              <a:blip r:embed="rId103"/>
              <a:stretch>
                <a:fillRect/>
              </a:stretch>
            </p:blipFill>
            <p:spPr>
              <a:xfrm>
                <a:off x="1920142" y="5412109"/>
                <a:ext cx="46116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5865D99A-7388-0F4C-2B26-B79CD4C44EC1}"/>
                  </a:ext>
                </a:extLst>
              </p14:cNvPr>
              <p14:cNvContentPartPr/>
              <p14:nvPr/>
            </p14:nvContentPartPr>
            <p14:xfrm>
              <a:off x="2294542" y="5561149"/>
              <a:ext cx="72000" cy="24480"/>
            </p14:xfrm>
          </p:contentPart>
        </mc:Choice>
        <mc:Fallback>
          <p:pic>
            <p:nvPicPr>
              <p:cNvPr id="64" name="Freihand 63">
                <a:extLst>
                  <a:ext uri="{FF2B5EF4-FFF2-40B4-BE49-F238E27FC236}">
                    <a16:creationId xmlns:a16="http://schemas.microsoft.com/office/drawing/2014/main" id="{5865D99A-7388-0F4C-2B26-B79CD4C44EC1}"/>
                  </a:ext>
                </a:extLst>
              </p:cNvPr>
              <p:cNvPicPr/>
              <p:nvPr/>
            </p:nvPicPr>
            <p:blipFill>
              <a:blip r:embed="rId105"/>
              <a:stretch>
                <a:fillRect/>
              </a:stretch>
            </p:blipFill>
            <p:spPr>
              <a:xfrm>
                <a:off x="2285902" y="5552149"/>
                <a:ext cx="89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6848F09E-4BAA-B61B-0044-54B28FBA08CB}"/>
                  </a:ext>
                </a:extLst>
              </p14:cNvPr>
              <p14:cNvContentPartPr/>
              <p14:nvPr/>
            </p14:nvContentPartPr>
            <p14:xfrm>
              <a:off x="2396422" y="5609389"/>
              <a:ext cx="73800" cy="321480"/>
            </p14:xfrm>
          </p:contentPart>
        </mc:Choice>
        <mc:Fallback>
          <p:pic>
            <p:nvPicPr>
              <p:cNvPr id="65" name="Freihand 64">
                <a:extLst>
                  <a:ext uri="{FF2B5EF4-FFF2-40B4-BE49-F238E27FC236}">
                    <a16:creationId xmlns:a16="http://schemas.microsoft.com/office/drawing/2014/main" id="{6848F09E-4BAA-B61B-0044-54B28FBA08CB}"/>
                  </a:ext>
                </a:extLst>
              </p:cNvPr>
              <p:cNvPicPr/>
              <p:nvPr/>
            </p:nvPicPr>
            <p:blipFill>
              <a:blip r:embed="rId107"/>
              <a:stretch>
                <a:fillRect/>
              </a:stretch>
            </p:blipFill>
            <p:spPr>
              <a:xfrm>
                <a:off x="2387782" y="5600749"/>
                <a:ext cx="91440" cy="339120"/>
              </a:xfrm>
              <a:prstGeom prst="rect">
                <a:avLst/>
              </a:prstGeom>
            </p:spPr>
          </p:pic>
        </mc:Fallback>
      </mc:AlternateContent>
      <p:grpSp>
        <p:nvGrpSpPr>
          <p:cNvPr id="118" name="Gruppieren 117">
            <a:extLst>
              <a:ext uri="{FF2B5EF4-FFF2-40B4-BE49-F238E27FC236}">
                <a16:creationId xmlns:a16="http://schemas.microsoft.com/office/drawing/2014/main" id="{EE4D7E5C-AC70-F72E-C9FF-8C438534DF8B}"/>
              </a:ext>
            </a:extLst>
          </p:cNvPr>
          <p:cNvGrpSpPr/>
          <p:nvPr/>
        </p:nvGrpSpPr>
        <p:grpSpPr>
          <a:xfrm>
            <a:off x="2973862" y="5328949"/>
            <a:ext cx="5442120" cy="1014480"/>
            <a:chOff x="2973862" y="5328949"/>
            <a:chExt cx="5442120" cy="1014480"/>
          </a:xfrm>
        </p:grpSpPr>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C1FB5ED1-A0A4-3929-9A7B-6827C77225FE}"/>
                    </a:ext>
                  </a:extLst>
                </p14:cNvPr>
                <p14:cNvContentPartPr/>
                <p14:nvPr/>
              </p14:nvContentPartPr>
              <p14:xfrm>
                <a:off x="3034702" y="5521909"/>
                <a:ext cx="254160" cy="192960"/>
              </p14:xfrm>
            </p:contentPart>
          </mc:Choice>
          <mc:Fallback>
            <p:pic>
              <p:nvPicPr>
                <p:cNvPr id="67" name="Freihand 66">
                  <a:extLst>
                    <a:ext uri="{FF2B5EF4-FFF2-40B4-BE49-F238E27FC236}">
                      <a16:creationId xmlns:a16="http://schemas.microsoft.com/office/drawing/2014/main" id="{C1FB5ED1-A0A4-3929-9A7B-6827C77225FE}"/>
                    </a:ext>
                  </a:extLst>
                </p:cNvPr>
                <p:cNvPicPr/>
                <p:nvPr/>
              </p:nvPicPr>
              <p:blipFill>
                <a:blip r:embed="rId109"/>
                <a:stretch>
                  <a:fillRect/>
                </a:stretch>
              </p:blipFill>
              <p:spPr>
                <a:xfrm>
                  <a:off x="3026062" y="5513269"/>
                  <a:ext cx="271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F24B92AC-5711-C1C0-2E8A-BEA1DF4B12CB}"/>
                    </a:ext>
                  </a:extLst>
                </p14:cNvPr>
                <p14:cNvContentPartPr/>
                <p14:nvPr/>
              </p14:nvContentPartPr>
              <p14:xfrm>
                <a:off x="3355822" y="5478349"/>
                <a:ext cx="147240" cy="223560"/>
              </p14:xfrm>
            </p:contentPart>
          </mc:Choice>
          <mc:Fallback>
            <p:pic>
              <p:nvPicPr>
                <p:cNvPr id="68" name="Freihand 67">
                  <a:extLst>
                    <a:ext uri="{FF2B5EF4-FFF2-40B4-BE49-F238E27FC236}">
                      <a16:creationId xmlns:a16="http://schemas.microsoft.com/office/drawing/2014/main" id="{F24B92AC-5711-C1C0-2E8A-BEA1DF4B12CB}"/>
                    </a:ext>
                  </a:extLst>
                </p:cNvPr>
                <p:cNvPicPr/>
                <p:nvPr/>
              </p:nvPicPr>
              <p:blipFill>
                <a:blip r:embed="rId111"/>
                <a:stretch>
                  <a:fillRect/>
                </a:stretch>
              </p:blipFill>
              <p:spPr>
                <a:xfrm>
                  <a:off x="3346822" y="5469709"/>
                  <a:ext cx="1648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2A3C8E6F-D372-345B-6DA2-9F1CABF4EDC6}"/>
                    </a:ext>
                  </a:extLst>
                </p14:cNvPr>
                <p14:cNvContentPartPr/>
                <p14:nvPr/>
              </p14:nvContentPartPr>
              <p14:xfrm>
                <a:off x="3552742" y="5452789"/>
                <a:ext cx="253080" cy="236880"/>
              </p14:xfrm>
            </p:contentPart>
          </mc:Choice>
          <mc:Fallback>
            <p:pic>
              <p:nvPicPr>
                <p:cNvPr id="69" name="Freihand 68">
                  <a:extLst>
                    <a:ext uri="{FF2B5EF4-FFF2-40B4-BE49-F238E27FC236}">
                      <a16:creationId xmlns:a16="http://schemas.microsoft.com/office/drawing/2014/main" id="{2A3C8E6F-D372-345B-6DA2-9F1CABF4EDC6}"/>
                    </a:ext>
                  </a:extLst>
                </p:cNvPr>
                <p:cNvPicPr/>
                <p:nvPr/>
              </p:nvPicPr>
              <p:blipFill>
                <a:blip r:embed="rId113"/>
                <a:stretch>
                  <a:fillRect/>
                </a:stretch>
              </p:blipFill>
              <p:spPr>
                <a:xfrm>
                  <a:off x="3543742" y="5443789"/>
                  <a:ext cx="2707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2F3295D8-E565-300D-F2E9-C424F5498B1A}"/>
                    </a:ext>
                  </a:extLst>
                </p14:cNvPr>
                <p14:cNvContentPartPr/>
                <p14:nvPr/>
              </p14:nvContentPartPr>
              <p14:xfrm>
                <a:off x="3510622" y="5367109"/>
                <a:ext cx="15480" cy="20520"/>
              </p14:xfrm>
            </p:contentPart>
          </mc:Choice>
          <mc:Fallback>
            <p:pic>
              <p:nvPicPr>
                <p:cNvPr id="70" name="Freihand 69">
                  <a:extLst>
                    <a:ext uri="{FF2B5EF4-FFF2-40B4-BE49-F238E27FC236}">
                      <a16:creationId xmlns:a16="http://schemas.microsoft.com/office/drawing/2014/main" id="{2F3295D8-E565-300D-F2E9-C424F5498B1A}"/>
                    </a:ext>
                  </a:extLst>
                </p:cNvPr>
                <p:cNvPicPr/>
                <p:nvPr/>
              </p:nvPicPr>
              <p:blipFill>
                <a:blip r:embed="rId99"/>
                <a:stretch>
                  <a:fillRect/>
                </a:stretch>
              </p:blipFill>
              <p:spPr>
                <a:xfrm>
                  <a:off x="3501982" y="5358109"/>
                  <a:ext cx="33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1" name="Freihand 70">
                  <a:extLst>
                    <a:ext uri="{FF2B5EF4-FFF2-40B4-BE49-F238E27FC236}">
                      <a16:creationId xmlns:a16="http://schemas.microsoft.com/office/drawing/2014/main" id="{DC3F3809-CAE5-89E2-6C28-A1F70234C6CD}"/>
                    </a:ext>
                  </a:extLst>
                </p14:cNvPr>
                <p14:cNvContentPartPr/>
                <p14:nvPr/>
              </p14:nvContentPartPr>
              <p14:xfrm>
                <a:off x="3309022" y="5328949"/>
                <a:ext cx="24480" cy="3960"/>
              </p14:xfrm>
            </p:contentPart>
          </mc:Choice>
          <mc:Fallback>
            <p:pic>
              <p:nvPicPr>
                <p:cNvPr id="71" name="Freihand 70">
                  <a:extLst>
                    <a:ext uri="{FF2B5EF4-FFF2-40B4-BE49-F238E27FC236}">
                      <a16:creationId xmlns:a16="http://schemas.microsoft.com/office/drawing/2014/main" id="{DC3F3809-CAE5-89E2-6C28-A1F70234C6CD}"/>
                    </a:ext>
                  </a:extLst>
                </p:cNvPr>
                <p:cNvPicPr/>
                <p:nvPr/>
              </p:nvPicPr>
              <p:blipFill>
                <a:blip r:embed="rId116"/>
                <a:stretch>
                  <a:fillRect/>
                </a:stretch>
              </p:blipFill>
              <p:spPr>
                <a:xfrm>
                  <a:off x="3300022" y="5319949"/>
                  <a:ext cx="421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514FD00E-A67D-EEEC-D4BC-AD90EA2ABCD9}"/>
                    </a:ext>
                  </a:extLst>
                </p14:cNvPr>
                <p14:cNvContentPartPr/>
                <p14:nvPr/>
              </p14:nvContentPartPr>
              <p14:xfrm>
                <a:off x="3870982" y="5568709"/>
                <a:ext cx="365040" cy="154800"/>
              </p14:xfrm>
            </p:contentPart>
          </mc:Choice>
          <mc:Fallback>
            <p:pic>
              <p:nvPicPr>
                <p:cNvPr id="73" name="Freihand 72">
                  <a:extLst>
                    <a:ext uri="{FF2B5EF4-FFF2-40B4-BE49-F238E27FC236}">
                      <a16:creationId xmlns:a16="http://schemas.microsoft.com/office/drawing/2014/main" id="{514FD00E-A67D-EEEC-D4BC-AD90EA2ABCD9}"/>
                    </a:ext>
                  </a:extLst>
                </p:cNvPr>
                <p:cNvPicPr/>
                <p:nvPr/>
              </p:nvPicPr>
              <p:blipFill>
                <a:blip r:embed="rId118"/>
                <a:stretch>
                  <a:fillRect/>
                </a:stretch>
              </p:blipFill>
              <p:spPr>
                <a:xfrm>
                  <a:off x="3862342" y="5559709"/>
                  <a:ext cx="3826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21013BB4-5120-0979-92FB-56EA0458228A}"/>
                    </a:ext>
                  </a:extLst>
                </p14:cNvPr>
                <p14:cNvContentPartPr/>
                <p14:nvPr/>
              </p14:nvContentPartPr>
              <p14:xfrm>
                <a:off x="4276702" y="5552509"/>
                <a:ext cx="354600" cy="149760"/>
              </p14:xfrm>
            </p:contentPart>
          </mc:Choice>
          <mc:Fallback>
            <p:pic>
              <p:nvPicPr>
                <p:cNvPr id="74" name="Freihand 73">
                  <a:extLst>
                    <a:ext uri="{FF2B5EF4-FFF2-40B4-BE49-F238E27FC236}">
                      <a16:creationId xmlns:a16="http://schemas.microsoft.com/office/drawing/2014/main" id="{21013BB4-5120-0979-92FB-56EA0458228A}"/>
                    </a:ext>
                  </a:extLst>
                </p:cNvPr>
                <p:cNvPicPr/>
                <p:nvPr/>
              </p:nvPicPr>
              <p:blipFill>
                <a:blip r:embed="rId120"/>
                <a:stretch>
                  <a:fillRect/>
                </a:stretch>
              </p:blipFill>
              <p:spPr>
                <a:xfrm>
                  <a:off x="4268062" y="5543869"/>
                  <a:ext cx="372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DAC4CCA4-93CE-6265-CF14-72211F39BCA0}"/>
                    </a:ext>
                  </a:extLst>
                </p14:cNvPr>
                <p14:cNvContentPartPr/>
                <p14:nvPr/>
              </p14:nvContentPartPr>
              <p14:xfrm>
                <a:off x="4682422" y="5471869"/>
                <a:ext cx="101880" cy="291240"/>
              </p14:xfrm>
            </p:contentPart>
          </mc:Choice>
          <mc:Fallback>
            <p:pic>
              <p:nvPicPr>
                <p:cNvPr id="75" name="Freihand 74">
                  <a:extLst>
                    <a:ext uri="{FF2B5EF4-FFF2-40B4-BE49-F238E27FC236}">
                      <a16:creationId xmlns:a16="http://schemas.microsoft.com/office/drawing/2014/main" id="{DAC4CCA4-93CE-6265-CF14-72211F39BCA0}"/>
                    </a:ext>
                  </a:extLst>
                </p:cNvPr>
                <p:cNvPicPr/>
                <p:nvPr/>
              </p:nvPicPr>
              <p:blipFill>
                <a:blip r:embed="rId122"/>
                <a:stretch>
                  <a:fillRect/>
                </a:stretch>
              </p:blipFill>
              <p:spPr>
                <a:xfrm>
                  <a:off x="4673782" y="5462869"/>
                  <a:ext cx="11952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A9ABC201-BDE6-D170-8E39-DAA9786A3A30}"/>
                    </a:ext>
                  </a:extLst>
                </p14:cNvPr>
                <p14:cNvContentPartPr/>
                <p14:nvPr/>
              </p14:nvContentPartPr>
              <p14:xfrm>
                <a:off x="4799422" y="5507869"/>
                <a:ext cx="437400" cy="150480"/>
              </p14:xfrm>
            </p:contentPart>
          </mc:Choice>
          <mc:Fallback>
            <p:pic>
              <p:nvPicPr>
                <p:cNvPr id="76" name="Freihand 75">
                  <a:extLst>
                    <a:ext uri="{FF2B5EF4-FFF2-40B4-BE49-F238E27FC236}">
                      <a16:creationId xmlns:a16="http://schemas.microsoft.com/office/drawing/2014/main" id="{A9ABC201-BDE6-D170-8E39-DAA9786A3A30}"/>
                    </a:ext>
                  </a:extLst>
                </p:cNvPr>
                <p:cNvPicPr/>
                <p:nvPr/>
              </p:nvPicPr>
              <p:blipFill>
                <a:blip r:embed="rId124"/>
                <a:stretch>
                  <a:fillRect/>
                </a:stretch>
              </p:blipFill>
              <p:spPr>
                <a:xfrm>
                  <a:off x="4790422" y="5498869"/>
                  <a:ext cx="455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9ABC98E8-0D29-85C7-AC93-977A2EBCDF1F}"/>
                    </a:ext>
                  </a:extLst>
                </p14:cNvPr>
                <p14:cNvContentPartPr/>
                <p14:nvPr/>
              </p14:nvContentPartPr>
              <p14:xfrm>
                <a:off x="5608702" y="5450269"/>
                <a:ext cx="399960" cy="178560"/>
              </p14:xfrm>
            </p:contentPart>
          </mc:Choice>
          <mc:Fallback>
            <p:pic>
              <p:nvPicPr>
                <p:cNvPr id="77" name="Freihand 76">
                  <a:extLst>
                    <a:ext uri="{FF2B5EF4-FFF2-40B4-BE49-F238E27FC236}">
                      <a16:creationId xmlns:a16="http://schemas.microsoft.com/office/drawing/2014/main" id="{9ABC98E8-0D29-85C7-AC93-977A2EBCDF1F}"/>
                    </a:ext>
                  </a:extLst>
                </p:cNvPr>
                <p:cNvPicPr/>
                <p:nvPr/>
              </p:nvPicPr>
              <p:blipFill>
                <a:blip r:embed="rId126"/>
                <a:stretch>
                  <a:fillRect/>
                </a:stretch>
              </p:blipFill>
              <p:spPr>
                <a:xfrm>
                  <a:off x="5599702" y="5441629"/>
                  <a:ext cx="417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70AEC780-17E6-F370-02B8-9023D0B76771}"/>
                    </a:ext>
                  </a:extLst>
                </p14:cNvPr>
                <p14:cNvContentPartPr/>
                <p14:nvPr/>
              </p14:nvContentPartPr>
              <p14:xfrm>
                <a:off x="6095062" y="5456749"/>
                <a:ext cx="125280" cy="126720"/>
              </p14:xfrm>
            </p:contentPart>
          </mc:Choice>
          <mc:Fallback>
            <p:pic>
              <p:nvPicPr>
                <p:cNvPr id="78" name="Freihand 77">
                  <a:extLst>
                    <a:ext uri="{FF2B5EF4-FFF2-40B4-BE49-F238E27FC236}">
                      <a16:creationId xmlns:a16="http://schemas.microsoft.com/office/drawing/2014/main" id="{70AEC780-17E6-F370-02B8-9023D0B76771}"/>
                    </a:ext>
                  </a:extLst>
                </p:cNvPr>
                <p:cNvPicPr/>
                <p:nvPr/>
              </p:nvPicPr>
              <p:blipFill>
                <a:blip r:embed="rId128"/>
                <a:stretch>
                  <a:fillRect/>
                </a:stretch>
              </p:blipFill>
              <p:spPr>
                <a:xfrm>
                  <a:off x="6086062" y="5447749"/>
                  <a:ext cx="142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5153E7CC-3DF4-4A8C-F3C7-236B557EAF32}"/>
                    </a:ext>
                  </a:extLst>
                </p14:cNvPr>
                <p14:cNvContentPartPr/>
                <p14:nvPr/>
              </p14:nvContentPartPr>
              <p14:xfrm>
                <a:off x="6458662" y="5419669"/>
                <a:ext cx="248760" cy="181080"/>
              </p14:xfrm>
            </p:contentPart>
          </mc:Choice>
          <mc:Fallback>
            <p:pic>
              <p:nvPicPr>
                <p:cNvPr id="79" name="Freihand 78">
                  <a:extLst>
                    <a:ext uri="{FF2B5EF4-FFF2-40B4-BE49-F238E27FC236}">
                      <a16:creationId xmlns:a16="http://schemas.microsoft.com/office/drawing/2014/main" id="{5153E7CC-3DF4-4A8C-F3C7-236B557EAF32}"/>
                    </a:ext>
                  </a:extLst>
                </p:cNvPr>
                <p:cNvPicPr/>
                <p:nvPr/>
              </p:nvPicPr>
              <p:blipFill>
                <a:blip r:embed="rId130"/>
                <a:stretch>
                  <a:fillRect/>
                </a:stretch>
              </p:blipFill>
              <p:spPr>
                <a:xfrm>
                  <a:off x="6450022" y="5410669"/>
                  <a:ext cx="2664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916F7485-5840-9AAF-469D-4938A40E7CF4}"/>
                    </a:ext>
                  </a:extLst>
                </p14:cNvPr>
                <p14:cNvContentPartPr/>
                <p14:nvPr/>
              </p14:nvContentPartPr>
              <p14:xfrm>
                <a:off x="6741982" y="5429389"/>
                <a:ext cx="181800" cy="131760"/>
              </p14:xfrm>
            </p:contentPart>
          </mc:Choice>
          <mc:Fallback>
            <p:pic>
              <p:nvPicPr>
                <p:cNvPr id="80" name="Freihand 79">
                  <a:extLst>
                    <a:ext uri="{FF2B5EF4-FFF2-40B4-BE49-F238E27FC236}">
                      <a16:creationId xmlns:a16="http://schemas.microsoft.com/office/drawing/2014/main" id="{916F7485-5840-9AAF-469D-4938A40E7CF4}"/>
                    </a:ext>
                  </a:extLst>
                </p:cNvPr>
                <p:cNvPicPr/>
                <p:nvPr/>
              </p:nvPicPr>
              <p:blipFill>
                <a:blip r:embed="rId132"/>
                <a:stretch>
                  <a:fillRect/>
                </a:stretch>
              </p:blipFill>
              <p:spPr>
                <a:xfrm>
                  <a:off x="6733342" y="5420389"/>
                  <a:ext cx="199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DB8E9F86-AEB5-0787-CDB9-B9F36A4CA329}"/>
                    </a:ext>
                  </a:extLst>
                </p14:cNvPr>
                <p14:cNvContentPartPr/>
                <p14:nvPr/>
              </p14:nvContentPartPr>
              <p14:xfrm>
                <a:off x="7035742" y="5394109"/>
                <a:ext cx="147600" cy="153000"/>
              </p14:xfrm>
            </p:contentPart>
          </mc:Choice>
          <mc:Fallback>
            <p:pic>
              <p:nvPicPr>
                <p:cNvPr id="81" name="Freihand 80">
                  <a:extLst>
                    <a:ext uri="{FF2B5EF4-FFF2-40B4-BE49-F238E27FC236}">
                      <a16:creationId xmlns:a16="http://schemas.microsoft.com/office/drawing/2014/main" id="{DB8E9F86-AEB5-0787-CDB9-B9F36A4CA329}"/>
                    </a:ext>
                  </a:extLst>
                </p:cNvPr>
                <p:cNvPicPr/>
                <p:nvPr/>
              </p:nvPicPr>
              <p:blipFill>
                <a:blip r:embed="rId134"/>
                <a:stretch>
                  <a:fillRect/>
                </a:stretch>
              </p:blipFill>
              <p:spPr>
                <a:xfrm>
                  <a:off x="7027102" y="5385469"/>
                  <a:ext cx="165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2" name="Freihand 81">
                  <a:extLst>
                    <a:ext uri="{FF2B5EF4-FFF2-40B4-BE49-F238E27FC236}">
                      <a16:creationId xmlns:a16="http://schemas.microsoft.com/office/drawing/2014/main" id="{BF8E72D3-AA4C-BA37-2403-31199BC2A9F3}"/>
                    </a:ext>
                  </a:extLst>
                </p14:cNvPr>
                <p14:cNvContentPartPr/>
                <p14:nvPr/>
              </p14:nvContentPartPr>
              <p14:xfrm>
                <a:off x="7013782" y="5490229"/>
                <a:ext cx="182160" cy="15480"/>
              </p14:xfrm>
            </p:contentPart>
          </mc:Choice>
          <mc:Fallback>
            <p:pic>
              <p:nvPicPr>
                <p:cNvPr id="82" name="Freihand 81">
                  <a:extLst>
                    <a:ext uri="{FF2B5EF4-FFF2-40B4-BE49-F238E27FC236}">
                      <a16:creationId xmlns:a16="http://schemas.microsoft.com/office/drawing/2014/main" id="{BF8E72D3-AA4C-BA37-2403-31199BC2A9F3}"/>
                    </a:ext>
                  </a:extLst>
                </p:cNvPr>
                <p:cNvPicPr/>
                <p:nvPr/>
              </p:nvPicPr>
              <p:blipFill>
                <a:blip r:embed="rId136"/>
                <a:stretch>
                  <a:fillRect/>
                </a:stretch>
              </p:blipFill>
              <p:spPr>
                <a:xfrm>
                  <a:off x="7004782" y="5481589"/>
                  <a:ext cx="199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3" name="Freihand 82">
                  <a:extLst>
                    <a:ext uri="{FF2B5EF4-FFF2-40B4-BE49-F238E27FC236}">
                      <a16:creationId xmlns:a16="http://schemas.microsoft.com/office/drawing/2014/main" id="{1E5CF8B0-BB44-F196-34CB-22C2C2494C09}"/>
                    </a:ext>
                  </a:extLst>
                </p14:cNvPr>
                <p14:cNvContentPartPr/>
                <p14:nvPr/>
              </p14:nvContentPartPr>
              <p14:xfrm>
                <a:off x="6983902" y="5519389"/>
                <a:ext cx="135000" cy="7200"/>
              </p14:xfrm>
            </p:contentPart>
          </mc:Choice>
          <mc:Fallback>
            <p:pic>
              <p:nvPicPr>
                <p:cNvPr id="83" name="Freihand 82">
                  <a:extLst>
                    <a:ext uri="{FF2B5EF4-FFF2-40B4-BE49-F238E27FC236}">
                      <a16:creationId xmlns:a16="http://schemas.microsoft.com/office/drawing/2014/main" id="{1E5CF8B0-BB44-F196-34CB-22C2C2494C09}"/>
                    </a:ext>
                  </a:extLst>
                </p:cNvPr>
                <p:cNvPicPr/>
                <p:nvPr/>
              </p:nvPicPr>
              <p:blipFill>
                <a:blip r:embed="rId138"/>
                <a:stretch>
                  <a:fillRect/>
                </a:stretch>
              </p:blipFill>
              <p:spPr>
                <a:xfrm>
                  <a:off x="6974902" y="5510389"/>
                  <a:ext cx="152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5" name="Freihand 84">
                  <a:extLst>
                    <a:ext uri="{FF2B5EF4-FFF2-40B4-BE49-F238E27FC236}">
                      <a16:creationId xmlns:a16="http://schemas.microsoft.com/office/drawing/2014/main" id="{34DD5AB4-CCEB-C929-FD21-2DF145468ECD}"/>
                    </a:ext>
                  </a:extLst>
                </p14:cNvPr>
                <p14:cNvContentPartPr/>
                <p14:nvPr/>
              </p14:nvContentPartPr>
              <p14:xfrm>
                <a:off x="3004462" y="5984149"/>
                <a:ext cx="19080" cy="11160"/>
              </p14:xfrm>
            </p:contentPart>
          </mc:Choice>
          <mc:Fallback>
            <p:pic>
              <p:nvPicPr>
                <p:cNvPr id="85" name="Freihand 84">
                  <a:extLst>
                    <a:ext uri="{FF2B5EF4-FFF2-40B4-BE49-F238E27FC236}">
                      <a16:creationId xmlns:a16="http://schemas.microsoft.com/office/drawing/2014/main" id="{34DD5AB4-CCEB-C929-FD21-2DF145468ECD}"/>
                    </a:ext>
                  </a:extLst>
                </p:cNvPr>
                <p:cNvPicPr/>
                <p:nvPr/>
              </p:nvPicPr>
              <p:blipFill>
                <a:blip r:embed="rId140"/>
                <a:stretch>
                  <a:fillRect/>
                </a:stretch>
              </p:blipFill>
              <p:spPr>
                <a:xfrm>
                  <a:off x="2995822" y="5975509"/>
                  <a:ext cx="36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6" name="Freihand 85">
                  <a:extLst>
                    <a:ext uri="{FF2B5EF4-FFF2-40B4-BE49-F238E27FC236}">
                      <a16:creationId xmlns:a16="http://schemas.microsoft.com/office/drawing/2014/main" id="{58DD01E9-5213-7D03-2C5F-581EF919B3D4}"/>
                    </a:ext>
                  </a:extLst>
                </p14:cNvPr>
                <p14:cNvContentPartPr/>
                <p14:nvPr/>
              </p14:nvContentPartPr>
              <p14:xfrm>
                <a:off x="3017062" y="5986309"/>
                <a:ext cx="13680" cy="19800"/>
              </p14:xfrm>
            </p:contentPart>
          </mc:Choice>
          <mc:Fallback>
            <p:pic>
              <p:nvPicPr>
                <p:cNvPr id="86" name="Freihand 85">
                  <a:extLst>
                    <a:ext uri="{FF2B5EF4-FFF2-40B4-BE49-F238E27FC236}">
                      <a16:creationId xmlns:a16="http://schemas.microsoft.com/office/drawing/2014/main" id="{58DD01E9-5213-7D03-2C5F-581EF919B3D4}"/>
                    </a:ext>
                  </a:extLst>
                </p:cNvPr>
                <p:cNvPicPr/>
                <p:nvPr/>
              </p:nvPicPr>
              <p:blipFill>
                <a:blip r:embed="rId142"/>
                <a:stretch>
                  <a:fillRect/>
                </a:stretch>
              </p:blipFill>
              <p:spPr>
                <a:xfrm>
                  <a:off x="3008062" y="5977309"/>
                  <a:ext cx="31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02E49EF1-86B6-5464-FC77-A91B3941A033}"/>
                    </a:ext>
                  </a:extLst>
                </p14:cNvPr>
                <p14:cNvContentPartPr/>
                <p14:nvPr/>
              </p14:nvContentPartPr>
              <p14:xfrm>
                <a:off x="2973862" y="5945989"/>
                <a:ext cx="194400" cy="250200"/>
              </p14:xfrm>
            </p:contentPart>
          </mc:Choice>
          <mc:Fallback>
            <p:pic>
              <p:nvPicPr>
                <p:cNvPr id="87" name="Freihand 86">
                  <a:extLst>
                    <a:ext uri="{FF2B5EF4-FFF2-40B4-BE49-F238E27FC236}">
                      <a16:creationId xmlns:a16="http://schemas.microsoft.com/office/drawing/2014/main" id="{02E49EF1-86B6-5464-FC77-A91B3941A033}"/>
                    </a:ext>
                  </a:extLst>
                </p:cNvPr>
                <p:cNvPicPr/>
                <p:nvPr/>
              </p:nvPicPr>
              <p:blipFill>
                <a:blip r:embed="rId144"/>
                <a:stretch>
                  <a:fillRect/>
                </a:stretch>
              </p:blipFill>
              <p:spPr>
                <a:xfrm>
                  <a:off x="2965222" y="5936989"/>
                  <a:ext cx="2120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7D005E5E-3D49-28C0-D57D-483DDEAE9CC9}"/>
                    </a:ext>
                  </a:extLst>
                </p14:cNvPr>
                <p14:cNvContentPartPr/>
                <p14:nvPr/>
              </p14:nvContentPartPr>
              <p14:xfrm>
                <a:off x="3043702" y="5998549"/>
                <a:ext cx="101880" cy="12600"/>
              </p14:xfrm>
            </p:contentPart>
          </mc:Choice>
          <mc:Fallback>
            <p:pic>
              <p:nvPicPr>
                <p:cNvPr id="88" name="Freihand 87">
                  <a:extLst>
                    <a:ext uri="{FF2B5EF4-FFF2-40B4-BE49-F238E27FC236}">
                      <a16:creationId xmlns:a16="http://schemas.microsoft.com/office/drawing/2014/main" id="{7D005E5E-3D49-28C0-D57D-483DDEAE9CC9}"/>
                    </a:ext>
                  </a:extLst>
                </p:cNvPr>
                <p:cNvPicPr/>
                <p:nvPr/>
              </p:nvPicPr>
              <p:blipFill>
                <a:blip r:embed="rId146"/>
                <a:stretch>
                  <a:fillRect/>
                </a:stretch>
              </p:blipFill>
              <p:spPr>
                <a:xfrm>
                  <a:off x="3035062" y="5989909"/>
                  <a:ext cx="1195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9" name="Freihand 88">
                  <a:extLst>
                    <a:ext uri="{FF2B5EF4-FFF2-40B4-BE49-F238E27FC236}">
                      <a16:creationId xmlns:a16="http://schemas.microsoft.com/office/drawing/2014/main" id="{E35D2C9B-47D8-B5B7-520E-6D70D2F1B67D}"/>
                    </a:ext>
                  </a:extLst>
                </p14:cNvPr>
                <p14:cNvContentPartPr/>
                <p14:nvPr/>
              </p14:nvContentPartPr>
              <p14:xfrm>
                <a:off x="3003382" y="6064789"/>
                <a:ext cx="313200" cy="120600"/>
              </p14:xfrm>
            </p:contentPart>
          </mc:Choice>
          <mc:Fallback>
            <p:pic>
              <p:nvPicPr>
                <p:cNvPr id="89" name="Freihand 88">
                  <a:extLst>
                    <a:ext uri="{FF2B5EF4-FFF2-40B4-BE49-F238E27FC236}">
                      <a16:creationId xmlns:a16="http://schemas.microsoft.com/office/drawing/2014/main" id="{E35D2C9B-47D8-B5B7-520E-6D70D2F1B67D}"/>
                    </a:ext>
                  </a:extLst>
                </p:cNvPr>
                <p:cNvPicPr/>
                <p:nvPr/>
              </p:nvPicPr>
              <p:blipFill>
                <a:blip r:embed="rId148"/>
                <a:stretch>
                  <a:fillRect/>
                </a:stretch>
              </p:blipFill>
              <p:spPr>
                <a:xfrm>
                  <a:off x="2994742" y="6055789"/>
                  <a:ext cx="3308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0" name="Freihand 89">
                  <a:extLst>
                    <a:ext uri="{FF2B5EF4-FFF2-40B4-BE49-F238E27FC236}">
                      <a16:creationId xmlns:a16="http://schemas.microsoft.com/office/drawing/2014/main" id="{22B23384-ABB1-64B8-67F5-90D2D67BA500}"/>
                    </a:ext>
                  </a:extLst>
                </p14:cNvPr>
                <p14:cNvContentPartPr/>
                <p14:nvPr/>
              </p14:nvContentPartPr>
              <p14:xfrm>
                <a:off x="3428902" y="6054709"/>
                <a:ext cx="177120" cy="107640"/>
              </p14:xfrm>
            </p:contentPart>
          </mc:Choice>
          <mc:Fallback>
            <p:pic>
              <p:nvPicPr>
                <p:cNvPr id="90" name="Freihand 89">
                  <a:extLst>
                    <a:ext uri="{FF2B5EF4-FFF2-40B4-BE49-F238E27FC236}">
                      <a16:creationId xmlns:a16="http://schemas.microsoft.com/office/drawing/2014/main" id="{22B23384-ABB1-64B8-67F5-90D2D67BA500}"/>
                    </a:ext>
                  </a:extLst>
                </p:cNvPr>
                <p:cNvPicPr/>
                <p:nvPr/>
              </p:nvPicPr>
              <p:blipFill>
                <a:blip r:embed="rId150"/>
                <a:stretch>
                  <a:fillRect/>
                </a:stretch>
              </p:blipFill>
              <p:spPr>
                <a:xfrm>
                  <a:off x="3419902" y="6045709"/>
                  <a:ext cx="194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1" name="Freihand 90">
                  <a:extLst>
                    <a:ext uri="{FF2B5EF4-FFF2-40B4-BE49-F238E27FC236}">
                      <a16:creationId xmlns:a16="http://schemas.microsoft.com/office/drawing/2014/main" id="{FA47D4BD-44A4-766E-E127-512F0FC43FE4}"/>
                    </a:ext>
                  </a:extLst>
                </p14:cNvPr>
                <p14:cNvContentPartPr/>
                <p14:nvPr/>
              </p14:nvContentPartPr>
              <p14:xfrm>
                <a:off x="3664342" y="6057949"/>
                <a:ext cx="85680" cy="285480"/>
              </p14:xfrm>
            </p:contentPart>
          </mc:Choice>
          <mc:Fallback>
            <p:pic>
              <p:nvPicPr>
                <p:cNvPr id="91" name="Freihand 90">
                  <a:extLst>
                    <a:ext uri="{FF2B5EF4-FFF2-40B4-BE49-F238E27FC236}">
                      <a16:creationId xmlns:a16="http://schemas.microsoft.com/office/drawing/2014/main" id="{FA47D4BD-44A4-766E-E127-512F0FC43FE4}"/>
                    </a:ext>
                  </a:extLst>
                </p:cNvPr>
                <p:cNvPicPr/>
                <p:nvPr/>
              </p:nvPicPr>
              <p:blipFill>
                <a:blip r:embed="rId152"/>
                <a:stretch>
                  <a:fillRect/>
                </a:stretch>
              </p:blipFill>
              <p:spPr>
                <a:xfrm>
                  <a:off x="3655702" y="6048949"/>
                  <a:ext cx="10332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2" name="Freihand 91">
                  <a:extLst>
                    <a:ext uri="{FF2B5EF4-FFF2-40B4-BE49-F238E27FC236}">
                      <a16:creationId xmlns:a16="http://schemas.microsoft.com/office/drawing/2014/main" id="{F132550D-C5E3-8130-44B2-37D77A8A8BE1}"/>
                    </a:ext>
                  </a:extLst>
                </p14:cNvPr>
                <p14:cNvContentPartPr/>
                <p14:nvPr/>
              </p14:nvContentPartPr>
              <p14:xfrm>
                <a:off x="3805822" y="6069829"/>
                <a:ext cx="32760" cy="117000"/>
              </p14:xfrm>
            </p:contentPart>
          </mc:Choice>
          <mc:Fallback>
            <p:pic>
              <p:nvPicPr>
                <p:cNvPr id="92" name="Freihand 91">
                  <a:extLst>
                    <a:ext uri="{FF2B5EF4-FFF2-40B4-BE49-F238E27FC236}">
                      <a16:creationId xmlns:a16="http://schemas.microsoft.com/office/drawing/2014/main" id="{F132550D-C5E3-8130-44B2-37D77A8A8BE1}"/>
                    </a:ext>
                  </a:extLst>
                </p:cNvPr>
                <p:cNvPicPr/>
                <p:nvPr/>
              </p:nvPicPr>
              <p:blipFill>
                <a:blip r:embed="rId154"/>
                <a:stretch>
                  <a:fillRect/>
                </a:stretch>
              </p:blipFill>
              <p:spPr>
                <a:xfrm>
                  <a:off x="3797182" y="6060829"/>
                  <a:ext cx="50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3" name="Freihand 92">
                  <a:extLst>
                    <a:ext uri="{FF2B5EF4-FFF2-40B4-BE49-F238E27FC236}">
                      <a16:creationId xmlns:a16="http://schemas.microsoft.com/office/drawing/2014/main" id="{9FE30F88-A035-6D23-9841-BA05C5718E6B}"/>
                    </a:ext>
                  </a:extLst>
                </p14:cNvPr>
                <p14:cNvContentPartPr/>
                <p14:nvPr/>
              </p14:nvContentPartPr>
              <p14:xfrm>
                <a:off x="3882142" y="5976229"/>
                <a:ext cx="146520" cy="213480"/>
              </p14:xfrm>
            </p:contentPart>
          </mc:Choice>
          <mc:Fallback>
            <p:pic>
              <p:nvPicPr>
                <p:cNvPr id="93" name="Freihand 92">
                  <a:extLst>
                    <a:ext uri="{FF2B5EF4-FFF2-40B4-BE49-F238E27FC236}">
                      <a16:creationId xmlns:a16="http://schemas.microsoft.com/office/drawing/2014/main" id="{9FE30F88-A035-6D23-9841-BA05C5718E6B}"/>
                    </a:ext>
                  </a:extLst>
                </p:cNvPr>
                <p:cNvPicPr/>
                <p:nvPr/>
              </p:nvPicPr>
              <p:blipFill>
                <a:blip r:embed="rId156"/>
                <a:stretch>
                  <a:fillRect/>
                </a:stretch>
              </p:blipFill>
              <p:spPr>
                <a:xfrm>
                  <a:off x="3873142" y="5967589"/>
                  <a:ext cx="1641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4A4A4593-86B8-C527-A553-014A99A5FD3F}"/>
                    </a:ext>
                  </a:extLst>
                </p14:cNvPr>
                <p14:cNvContentPartPr/>
                <p14:nvPr/>
              </p14:nvContentPartPr>
              <p14:xfrm>
                <a:off x="4129102" y="6014029"/>
                <a:ext cx="176400" cy="294840"/>
              </p14:xfrm>
            </p:contentPart>
          </mc:Choice>
          <mc:Fallback>
            <p:pic>
              <p:nvPicPr>
                <p:cNvPr id="95" name="Freihand 94">
                  <a:extLst>
                    <a:ext uri="{FF2B5EF4-FFF2-40B4-BE49-F238E27FC236}">
                      <a16:creationId xmlns:a16="http://schemas.microsoft.com/office/drawing/2014/main" id="{4A4A4593-86B8-C527-A553-014A99A5FD3F}"/>
                    </a:ext>
                  </a:extLst>
                </p:cNvPr>
                <p:cNvPicPr/>
                <p:nvPr/>
              </p:nvPicPr>
              <p:blipFill>
                <a:blip r:embed="rId158"/>
                <a:stretch>
                  <a:fillRect/>
                </a:stretch>
              </p:blipFill>
              <p:spPr>
                <a:xfrm>
                  <a:off x="4120102" y="6005029"/>
                  <a:ext cx="19404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59A1461C-4513-55B4-3669-06EB58D4D1AD}"/>
                    </a:ext>
                  </a:extLst>
                </p14:cNvPr>
                <p14:cNvContentPartPr/>
                <p14:nvPr/>
              </p14:nvContentPartPr>
              <p14:xfrm>
                <a:off x="4359502" y="5993869"/>
                <a:ext cx="285840" cy="154080"/>
              </p14:xfrm>
            </p:contentPart>
          </mc:Choice>
          <mc:Fallback>
            <p:pic>
              <p:nvPicPr>
                <p:cNvPr id="96" name="Freihand 95">
                  <a:extLst>
                    <a:ext uri="{FF2B5EF4-FFF2-40B4-BE49-F238E27FC236}">
                      <a16:creationId xmlns:a16="http://schemas.microsoft.com/office/drawing/2014/main" id="{59A1461C-4513-55B4-3669-06EB58D4D1AD}"/>
                    </a:ext>
                  </a:extLst>
                </p:cNvPr>
                <p:cNvPicPr/>
                <p:nvPr/>
              </p:nvPicPr>
              <p:blipFill>
                <a:blip r:embed="rId160"/>
                <a:stretch>
                  <a:fillRect/>
                </a:stretch>
              </p:blipFill>
              <p:spPr>
                <a:xfrm>
                  <a:off x="4350862" y="5984869"/>
                  <a:ext cx="303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A0C228AC-ED8B-4B95-80EE-9CF5E5AB6DEA}"/>
                    </a:ext>
                  </a:extLst>
                </p14:cNvPr>
                <p14:cNvContentPartPr/>
                <p14:nvPr/>
              </p14:nvContentPartPr>
              <p14:xfrm>
                <a:off x="4638142" y="5922589"/>
                <a:ext cx="28080" cy="38880"/>
              </p14:xfrm>
            </p:contentPart>
          </mc:Choice>
          <mc:Fallback>
            <p:pic>
              <p:nvPicPr>
                <p:cNvPr id="97" name="Freihand 96">
                  <a:extLst>
                    <a:ext uri="{FF2B5EF4-FFF2-40B4-BE49-F238E27FC236}">
                      <a16:creationId xmlns:a16="http://schemas.microsoft.com/office/drawing/2014/main" id="{A0C228AC-ED8B-4B95-80EE-9CF5E5AB6DEA}"/>
                    </a:ext>
                  </a:extLst>
                </p:cNvPr>
                <p:cNvPicPr/>
                <p:nvPr/>
              </p:nvPicPr>
              <p:blipFill>
                <a:blip r:embed="rId162"/>
                <a:stretch>
                  <a:fillRect/>
                </a:stretch>
              </p:blipFill>
              <p:spPr>
                <a:xfrm>
                  <a:off x="4629502" y="5913949"/>
                  <a:ext cx="45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6D1BAC0C-A493-C620-1229-0F00FFA6CCCF}"/>
                    </a:ext>
                  </a:extLst>
                </p14:cNvPr>
                <p14:cNvContentPartPr/>
                <p14:nvPr/>
              </p14:nvContentPartPr>
              <p14:xfrm>
                <a:off x="4691782" y="5987389"/>
                <a:ext cx="100440" cy="148680"/>
              </p14:xfrm>
            </p:contentPart>
          </mc:Choice>
          <mc:Fallback>
            <p:pic>
              <p:nvPicPr>
                <p:cNvPr id="98" name="Freihand 97">
                  <a:extLst>
                    <a:ext uri="{FF2B5EF4-FFF2-40B4-BE49-F238E27FC236}">
                      <a16:creationId xmlns:a16="http://schemas.microsoft.com/office/drawing/2014/main" id="{6D1BAC0C-A493-C620-1229-0F00FFA6CCCF}"/>
                    </a:ext>
                  </a:extLst>
                </p:cNvPr>
                <p:cNvPicPr/>
                <p:nvPr/>
              </p:nvPicPr>
              <p:blipFill>
                <a:blip r:embed="rId164"/>
                <a:stretch>
                  <a:fillRect/>
                </a:stretch>
              </p:blipFill>
              <p:spPr>
                <a:xfrm>
                  <a:off x="4683142" y="5978389"/>
                  <a:ext cx="118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8A6F3CBF-6988-B2E4-A80E-620558B9C21F}"/>
                    </a:ext>
                  </a:extLst>
                </p14:cNvPr>
                <p14:cNvContentPartPr/>
                <p14:nvPr/>
              </p14:nvContentPartPr>
              <p14:xfrm>
                <a:off x="4844782" y="5879389"/>
                <a:ext cx="97560" cy="231480"/>
              </p14:xfrm>
            </p:contentPart>
          </mc:Choice>
          <mc:Fallback>
            <p:pic>
              <p:nvPicPr>
                <p:cNvPr id="99" name="Freihand 98">
                  <a:extLst>
                    <a:ext uri="{FF2B5EF4-FFF2-40B4-BE49-F238E27FC236}">
                      <a16:creationId xmlns:a16="http://schemas.microsoft.com/office/drawing/2014/main" id="{8A6F3CBF-6988-B2E4-A80E-620558B9C21F}"/>
                    </a:ext>
                  </a:extLst>
                </p:cNvPr>
                <p:cNvPicPr/>
                <p:nvPr/>
              </p:nvPicPr>
              <p:blipFill>
                <a:blip r:embed="rId166"/>
                <a:stretch>
                  <a:fillRect/>
                </a:stretch>
              </p:blipFill>
              <p:spPr>
                <a:xfrm>
                  <a:off x="4836142" y="5870389"/>
                  <a:ext cx="1152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34A11DF9-2683-B408-4159-68097477BD62}"/>
                    </a:ext>
                  </a:extLst>
                </p14:cNvPr>
                <p14:cNvContentPartPr/>
                <p14:nvPr/>
              </p14:nvContentPartPr>
              <p14:xfrm>
                <a:off x="5011822" y="5977669"/>
                <a:ext cx="409680" cy="122760"/>
              </p14:xfrm>
            </p:contentPart>
          </mc:Choice>
          <mc:Fallback>
            <p:pic>
              <p:nvPicPr>
                <p:cNvPr id="100" name="Freihand 99">
                  <a:extLst>
                    <a:ext uri="{FF2B5EF4-FFF2-40B4-BE49-F238E27FC236}">
                      <a16:creationId xmlns:a16="http://schemas.microsoft.com/office/drawing/2014/main" id="{34A11DF9-2683-B408-4159-68097477BD62}"/>
                    </a:ext>
                  </a:extLst>
                </p:cNvPr>
                <p:cNvPicPr/>
                <p:nvPr/>
              </p:nvPicPr>
              <p:blipFill>
                <a:blip r:embed="rId168"/>
                <a:stretch>
                  <a:fillRect/>
                </a:stretch>
              </p:blipFill>
              <p:spPr>
                <a:xfrm>
                  <a:off x="5002822" y="5969029"/>
                  <a:ext cx="427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E6BED8C6-B22B-7573-2401-8827446D4BDC}"/>
                    </a:ext>
                  </a:extLst>
                </p14:cNvPr>
                <p14:cNvContentPartPr/>
                <p14:nvPr/>
              </p14:nvContentPartPr>
              <p14:xfrm>
                <a:off x="5485582" y="5975509"/>
                <a:ext cx="129600" cy="106200"/>
              </p14:xfrm>
            </p:contentPart>
          </mc:Choice>
          <mc:Fallback>
            <p:pic>
              <p:nvPicPr>
                <p:cNvPr id="101" name="Freihand 100">
                  <a:extLst>
                    <a:ext uri="{FF2B5EF4-FFF2-40B4-BE49-F238E27FC236}">
                      <a16:creationId xmlns:a16="http://schemas.microsoft.com/office/drawing/2014/main" id="{E6BED8C6-B22B-7573-2401-8827446D4BDC}"/>
                    </a:ext>
                  </a:extLst>
                </p:cNvPr>
                <p:cNvPicPr/>
                <p:nvPr/>
              </p:nvPicPr>
              <p:blipFill>
                <a:blip r:embed="rId170"/>
                <a:stretch>
                  <a:fillRect/>
                </a:stretch>
              </p:blipFill>
              <p:spPr>
                <a:xfrm>
                  <a:off x="5476942" y="5966509"/>
                  <a:ext cx="147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 name="Freihand 102">
                  <a:extLst>
                    <a:ext uri="{FF2B5EF4-FFF2-40B4-BE49-F238E27FC236}">
                      <a16:creationId xmlns:a16="http://schemas.microsoft.com/office/drawing/2014/main" id="{188FEF2D-EE7F-4F6D-6184-10539E92E9DD}"/>
                    </a:ext>
                  </a:extLst>
                </p14:cNvPr>
                <p14:cNvContentPartPr/>
                <p14:nvPr/>
              </p14:nvContentPartPr>
              <p14:xfrm>
                <a:off x="5464702" y="5996029"/>
                <a:ext cx="124200" cy="158760"/>
              </p14:xfrm>
            </p:contentPart>
          </mc:Choice>
          <mc:Fallback>
            <p:pic>
              <p:nvPicPr>
                <p:cNvPr id="103" name="Freihand 102">
                  <a:extLst>
                    <a:ext uri="{FF2B5EF4-FFF2-40B4-BE49-F238E27FC236}">
                      <a16:creationId xmlns:a16="http://schemas.microsoft.com/office/drawing/2014/main" id="{188FEF2D-EE7F-4F6D-6184-10539E92E9DD}"/>
                    </a:ext>
                  </a:extLst>
                </p:cNvPr>
                <p:cNvPicPr/>
                <p:nvPr/>
              </p:nvPicPr>
              <p:blipFill>
                <a:blip r:embed="rId172"/>
                <a:stretch>
                  <a:fillRect/>
                </a:stretch>
              </p:blipFill>
              <p:spPr>
                <a:xfrm>
                  <a:off x="5456062" y="5987389"/>
                  <a:ext cx="141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4" name="Freihand 103">
                  <a:extLst>
                    <a:ext uri="{FF2B5EF4-FFF2-40B4-BE49-F238E27FC236}">
                      <a16:creationId xmlns:a16="http://schemas.microsoft.com/office/drawing/2014/main" id="{FAABCE04-6FA9-EE55-F199-19E71F57B0C0}"/>
                    </a:ext>
                  </a:extLst>
                </p14:cNvPr>
                <p14:cNvContentPartPr/>
                <p14:nvPr/>
              </p14:nvContentPartPr>
              <p14:xfrm>
                <a:off x="5629582" y="5979829"/>
                <a:ext cx="109800" cy="163800"/>
              </p14:xfrm>
            </p:contentPart>
          </mc:Choice>
          <mc:Fallback>
            <p:pic>
              <p:nvPicPr>
                <p:cNvPr id="104" name="Freihand 103">
                  <a:extLst>
                    <a:ext uri="{FF2B5EF4-FFF2-40B4-BE49-F238E27FC236}">
                      <a16:creationId xmlns:a16="http://schemas.microsoft.com/office/drawing/2014/main" id="{FAABCE04-6FA9-EE55-F199-19E71F57B0C0}"/>
                    </a:ext>
                  </a:extLst>
                </p:cNvPr>
                <p:cNvPicPr/>
                <p:nvPr/>
              </p:nvPicPr>
              <p:blipFill>
                <a:blip r:embed="rId174"/>
                <a:stretch>
                  <a:fillRect/>
                </a:stretch>
              </p:blipFill>
              <p:spPr>
                <a:xfrm>
                  <a:off x="5620582" y="5970829"/>
                  <a:ext cx="127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Freihand 104">
                  <a:extLst>
                    <a:ext uri="{FF2B5EF4-FFF2-40B4-BE49-F238E27FC236}">
                      <a16:creationId xmlns:a16="http://schemas.microsoft.com/office/drawing/2014/main" id="{7B766A1C-BC03-8E0F-78E5-FC4058FD5F5D}"/>
                    </a:ext>
                  </a:extLst>
                </p14:cNvPr>
                <p14:cNvContentPartPr/>
                <p14:nvPr/>
              </p14:nvContentPartPr>
              <p14:xfrm>
                <a:off x="5951422" y="5931589"/>
                <a:ext cx="26280" cy="156600"/>
              </p14:xfrm>
            </p:contentPart>
          </mc:Choice>
          <mc:Fallback>
            <p:pic>
              <p:nvPicPr>
                <p:cNvPr id="105" name="Freihand 104">
                  <a:extLst>
                    <a:ext uri="{FF2B5EF4-FFF2-40B4-BE49-F238E27FC236}">
                      <a16:creationId xmlns:a16="http://schemas.microsoft.com/office/drawing/2014/main" id="{7B766A1C-BC03-8E0F-78E5-FC4058FD5F5D}"/>
                    </a:ext>
                  </a:extLst>
                </p:cNvPr>
                <p:cNvPicPr/>
                <p:nvPr/>
              </p:nvPicPr>
              <p:blipFill>
                <a:blip r:embed="rId176"/>
                <a:stretch>
                  <a:fillRect/>
                </a:stretch>
              </p:blipFill>
              <p:spPr>
                <a:xfrm>
                  <a:off x="5942422" y="5922589"/>
                  <a:ext cx="43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8A82F1FC-7947-7D75-6A46-28F91377A7DF}"/>
                    </a:ext>
                  </a:extLst>
                </p14:cNvPr>
                <p14:cNvContentPartPr/>
                <p14:nvPr/>
              </p14:nvContentPartPr>
              <p14:xfrm>
                <a:off x="5892022" y="5997109"/>
                <a:ext cx="140760" cy="12240"/>
              </p14:xfrm>
            </p:contentPart>
          </mc:Choice>
          <mc:Fallback>
            <p:pic>
              <p:nvPicPr>
                <p:cNvPr id="106" name="Freihand 105">
                  <a:extLst>
                    <a:ext uri="{FF2B5EF4-FFF2-40B4-BE49-F238E27FC236}">
                      <a16:creationId xmlns:a16="http://schemas.microsoft.com/office/drawing/2014/main" id="{8A82F1FC-7947-7D75-6A46-28F91377A7DF}"/>
                    </a:ext>
                  </a:extLst>
                </p:cNvPr>
                <p:cNvPicPr/>
                <p:nvPr/>
              </p:nvPicPr>
              <p:blipFill>
                <a:blip r:embed="rId178"/>
                <a:stretch>
                  <a:fillRect/>
                </a:stretch>
              </p:blipFill>
              <p:spPr>
                <a:xfrm>
                  <a:off x="5883022" y="5988109"/>
                  <a:ext cx="158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29BF4345-C934-D6F2-4C9E-927B76F1A12D}"/>
                    </a:ext>
                  </a:extLst>
                </p14:cNvPr>
                <p14:cNvContentPartPr/>
                <p14:nvPr/>
              </p14:nvContentPartPr>
              <p14:xfrm>
                <a:off x="6118822" y="5889109"/>
                <a:ext cx="140760" cy="205200"/>
              </p14:xfrm>
            </p:contentPart>
          </mc:Choice>
          <mc:Fallback>
            <p:pic>
              <p:nvPicPr>
                <p:cNvPr id="107" name="Freihand 106">
                  <a:extLst>
                    <a:ext uri="{FF2B5EF4-FFF2-40B4-BE49-F238E27FC236}">
                      <a16:creationId xmlns:a16="http://schemas.microsoft.com/office/drawing/2014/main" id="{29BF4345-C934-D6F2-4C9E-927B76F1A12D}"/>
                    </a:ext>
                  </a:extLst>
                </p:cNvPr>
                <p:cNvPicPr/>
                <p:nvPr/>
              </p:nvPicPr>
              <p:blipFill>
                <a:blip r:embed="rId180"/>
                <a:stretch>
                  <a:fillRect/>
                </a:stretch>
              </p:blipFill>
              <p:spPr>
                <a:xfrm>
                  <a:off x="6109822" y="5880469"/>
                  <a:ext cx="1584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8" name="Freihand 107">
                  <a:extLst>
                    <a:ext uri="{FF2B5EF4-FFF2-40B4-BE49-F238E27FC236}">
                      <a16:creationId xmlns:a16="http://schemas.microsoft.com/office/drawing/2014/main" id="{CAF478DC-2012-1E95-89D2-C6CD7FED73A0}"/>
                    </a:ext>
                  </a:extLst>
                </p14:cNvPr>
                <p14:cNvContentPartPr/>
                <p14:nvPr/>
              </p14:nvContentPartPr>
              <p14:xfrm>
                <a:off x="6318262" y="5830789"/>
                <a:ext cx="217440" cy="214200"/>
              </p14:xfrm>
            </p:contentPart>
          </mc:Choice>
          <mc:Fallback>
            <p:pic>
              <p:nvPicPr>
                <p:cNvPr id="108" name="Freihand 107">
                  <a:extLst>
                    <a:ext uri="{FF2B5EF4-FFF2-40B4-BE49-F238E27FC236}">
                      <a16:creationId xmlns:a16="http://schemas.microsoft.com/office/drawing/2014/main" id="{CAF478DC-2012-1E95-89D2-C6CD7FED73A0}"/>
                    </a:ext>
                  </a:extLst>
                </p:cNvPr>
                <p:cNvPicPr/>
                <p:nvPr/>
              </p:nvPicPr>
              <p:blipFill>
                <a:blip r:embed="rId182"/>
                <a:stretch>
                  <a:fillRect/>
                </a:stretch>
              </p:blipFill>
              <p:spPr>
                <a:xfrm>
                  <a:off x="6309262" y="5822149"/>
                  <a:ext cx="2350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9" name="Freihand 108">
                  <a:extLst>
                    <a:ext uri="{FF2B5EF4-FFF2-40B4-BE49-F238E27FC236}">
                      <a16:creationId xmlns:a16="http://schemas.microsoft.com/office/drawing/2014/main" id="{7BFC726A-E08E-20C2-EF3C-46B2F30F292E}"/>
                    </a:ext>
                  </a:extLst>
                </p14:cNvPr>
                <p14:cNvContentPartPr/>
                <p14:nvPr/>
              </p14:nvContentPartPr>
              <p14:xfrm>
                <a:off x="6606622" y="5781109"/>
                <a:ext cx="176400" cy="236880"/>
              </p14:xfrm>
            </p:contentPart>
          </mc:Choice>
          <mc:Fallback>
            <p:pic>
              <p:nvPicPr>
                <p:cNvPr id="109" name="Freihand 108">
                  <a:extLst>
                    <a:ext uri="{FF2B5EF4-FFF2-40B4-BE49-F238E27FC236}">
                      <a16:creationId xmlns:a16="http://schemas.microsoft.com/office/drawing/2014/main" id="{7BFC726A-E08E-20C2-EF3C-46B2F30F292E}"/>
                    </a:ext>
                  </a:extLst>
                </p:cNvPr>
                <p:cNvPicPr/>
                <p:nvPr/>
              </p:nvPicPr>
              <p:blipFill>
                <a:blip r:embed="rId184"/>
                <a:stretch>
                  <a:fillRect/>
                </a:stretch>
              </p:blipFill>
              <p:spPr>
                <a:xfrm>
                  <a:off x="6597622" y="5772109"/>
                  <a:ext cx="1940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0" name="Freihand 109">
                  <a:extLst>
                    <a:ext uri="{FF2B5EF4-FFF2-40B4-BE49-F238E27FC236}">
                      <a16:creationId xmlns:a16="http://schemas.microsoft.com/office/drawing/2014/main" id="{B6B1EF2F-44A6-D984-C500-D2C0DE3BA2CE}"/>
                    </a:ext>
                  </a:extLst>
                </p14:cNvPr>
                <p14:cNvContentPartPr/>
                <p14:nvPr/>
              </p14:nvContentPartPr>
              <p14:xfrm>
                <a:off x="6794182" y="5913589"/>
                <a:ext cx="133200" cy="268920"/>
              </p14:xfrm>
            </p:contentPart>
          </mc:Choice>
          <mc:Fallback>
            <p:pic>
              <p:nvPicPr>
                <p:cNvPr id="110" name="Freihand 109">
                  <a:extLst>
                    <a:ext uri="{FF2B5EF4-FFF2-40B4-BE49-F238E27FC236}">
                      <a16:creationId xmlns:a16="http://schemas.microsoft.com/office/drawing/2014/main" id="{B6B1EF2F-44A6-D984-C500-D2C0DE3BA2CE}"/>
                    </a:ext>
                  </a:extLst>
                </p:cNvPr>
                <p:cNvPicPr/>
                <p:nvPr/>
              </p:nvPicPr>
              <p:blipFill>
                <a:blip r:embed="rId186"/>
                <a:stretch>
                  <a:fillRect/>
                </a:stretch>
              </p:blipFill>
              <p:spPr>
                <a:xfrm>
                  <a:off x="6785542" y="5904589"/>
                  <a:ext cx="1508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1" name="Freihand 110">
                  <a:extLst>
                    <a:ext uri="{FF2B5EF4-FFF2-40B4-BE49-F238E27FC236}">
                      <a16:creationId xmlns:a16="http://schemas.microsoft.com/office/drawing/2014/main" id="{37F60700-17BB-45C6-B624-079167222AD5}"/>
                    </a:ext>
                  </a:extLst>
                </p14:cNvPr>
                <p14:cNvContentPartPr/>
                <p14:nvPr/>
              </p14:nvContentPartPr>
              <p14:xfrm>
                <a:off x="6955102" y="5899909"/>
                <a:ext cx="91800" cy="118440"/>
              </p14:xfrm>
            </p:contentPart>
          </mc:Choice>
          <mc:Fallback>
            <p:pic>
              <p:nvPicPr>
                <p:cNvPr id="111" name="Freihand 110">
                  <a:extLst>
                    <a:ext uri="{FF2B5EF4-FFF2-40B4-BE49-F238E27FC236}">
                      <a16:creationId xmlns:a16="http://schemas.microsoft.com/office/drawing/2014/main" id="{37F60700-17BB-45C6-B624-079167222AD5}"/>
                    </a:ext>
                  </a:extLst>
                </p:cNvPr>
                <p:cNvPicPr/>
                <p:nvPr/>
              </p:nvPicPr>
              <p:blipFill>
                <a:blip r:embed="rId188"/>
                <a:stretch>
                  <a:fillRect/>
                </a:stretch>
              </p:blipFill>
              <p:spPr>
                <a:xfrm>
                  <a:off x="6946102" y="5890909"/>
                  <a:ext cx="109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2" name="Freihand 111">
                  <a:extLst>
                    <a:ext uri="{FF2B5EF4-FFF2-40B4-BE49-F238E27FC236}">
                      <a16:creationId xmlns:a16="http://schemas.microsoft.com/office/drawing/2014/main" id="{D2DF6280-5AEE-AC81-504D-AC900DC5869A}"/>
                    </a:ext>
                  </a:extLst>
                </p14:cNvPr>
                <p14:cNvContentPartPr/>
                <p14:nvPr/>
              </p14:nvContentPartPr>
              <p14:xfrm>
                <a:off x="7128982" y="5917549"/>
                <a:ext cx="228240" cy="97920"/>
              </p14:xfrm>
            </p:contentPart>
          </mc:Choice>
          <mc:Fallback>
            <p:pic>
              <p:nvPicPr>
                <p:cNvPr id="112" name="Freihand 111">
                  <a:extLst>
                    <a:ext uri="{FF2B5EF4-FFF2-40B4-BE49-F238E27FC236}">
                      <a16:creationId xmlns:a16="http://schemas.microsoft.com/office/drawing/2014/main" id="{D2DF6280-5AEE-AC81-504D-AC900DC5869A}"/>
                    </a:ext>
                  </a:extLst>
                </p:cNvPr>
                <p:cNvPicPr/>
                <p:nvPr/>
              </p:nvPicPr>
              <p:blipFill>
                <a:blip r:embed="rId190"/>
                <a:stretch>
                  <a:fillRect/>
                </a:stretch>
              </p:blipFill>
              <p:spPr>
                <a:xfrm>
                  <a:off x="7120342" y="5908909"/>
                  <a:ext cx="245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Freihand 112">
                  <a:extLst>
                    <a:ext uri="{FF2B5EF4-FFF2-40B4-BE49-F238E27FC236}">
                      <a16:creationId xmlns:a16="http://schemas.microsoft.com/office/drawing/2014/main" id="{6A9EA624-1C36-F283-6F46-8E6F73D2F32B}"/>
                    </a:ext>
                  </a:extLst>
                </p14:cNvPr>
                <p14:cNvContentPartPr/>
                <p14:nvPr/>
              </p14:nvContentPartPr>
              <p14:xfrm>
                <a:off x="7427062" y="5838349"/>
                <a:ext cx="253080" cy="300240"/>
              </p14:xfrm>
            </p:contentPart>
          </mc:Choice>
          <mc:Fallback>
            <p:pic>
              <p:nvPicPr>
                <p:cNvPr id="113" name="Freihand 112">
                  <a:extLst>
                    <a:ext uri="{FF2B5EF4-FFF2-40B4-BE49-F238E27FC236}">
                      <a16:creationId xmlns:a16="http://schemas.microsoft.com/office/drawing/2014/main" id="{6A9EA624-1C36-F283-6F46-8E6F73D2F32B}"/>
                    </a:ext>
                  </a:extLst>
                </p:cNvPr>
                <p:cNvPicPr/>
                <p:nvPr/>
              </p:nvPicPr>
              <p:blipFill>
                <a:blip r:embed="rId192"/>
                <a:stretch>
                  <a:fillRect/>
                </a:stretch>
              </p:blipFill>
              <p:spPr>
                <a:xfrm>
                  <a:off x="7418062" y="5829709"/>
                  <a:ext cx="27072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D3D612C8-D6CC-AE7A-AD09-BF6E62A66D50}"/>
                    </a:ext>
                  </a:extLst>
                </p14:cNvPr>
                <p14:cNvContentPartPr/>
                <p14:nvPr/>
              </p14:nvContentPartPr>
              <p14:xfrm>
                <a:off x="7739542" y="5935189"/>
                <a:ext cx="81720" cy="74520"/>
              </p14:xfrm>
            </p:contentPart>
          </mc:Choice>
          <mc:Fallback>
            <p:pic>
              <p:nvPicPr>
                <p:cNvPr id="114" name="Freihand 113">
                  <a:extLst>
                    <a:ext uri="{FF2B5EF4-FFF2-40B4-BE49-F238E27FC236}">
                      <a16:creationId xmlns:a16="http://schemas.microsoft.com/office/drawing/2014/main" id="{D3D612C8-D6CC-AE7A-AD09-BF6E62A66D50}"/>
                    </a:ext>
                  </a:extLst>
                </p:cNvPr>
                <p:cNvPicPr/>
                <p:nvPr/>
              </p:nvPicPr>
              <p:blipFill>
                <a:blip r:embed="rId194"/>
                <a:stretch>
                  <a:fillRect/>
                </a:stretch>
              </p:blipFill>
              <p:spPr>
                <a:xfrm>
                  <a:off x="7730542" y="5926549"/>
                  <a:ext cx="99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 name="Freihand 114">
                  <a:extLst>
                    <a:ext uri="{FF2B5EF4-FFF2-40B4-BE49-F238E27FC236}">
                      <a16:creationId xmlns:a16="http://schemas.microsoft.com/office/drawing/2014/main" id="{29E69451-1D4B-A3A2-8A69-1B7D0E063458}"/>
                    </a:ext>
                  </a:extLst>
                </p14:cNvPr>
                <p14:cNvContentPartPr/>
                <p14:nvPr/>
              </p14:nvContentPartPr>
              <p14:xfrm>
                <a:off x="7831702" y="5911789"/>
                <a:ext cx="130680" cy="88200"/>
              </p14:xfrm>
            </p:contentPart>
          </mc:Choice>
          <mc:Fallback>
            <p:pic>
              <p:nvPicPr>
                <p:cNvPr id="115" name="Freihand 114">
                  <a:extLst>
                    <a:ext uri="{FF2B5EF4-FFF2-40B4-BE49-F238E27FC236}">
                      <a16:creationId xmlns:a16="http://schemas.microsoft.com/office/drawing/2014/main" id="{29E69451-1D4B-A3A2-8A69-1B7D0E063458}"/>
                    </a:ext>
                  </a:extLst>
                </p:cNvPr>
                <p:cNvPicPr/>
                <p:nvPr/>
              </p:nvPicPr>
              <p:blipFill>
                <a:blip r:embed="rId196"/>
                <a:stretch>
                  <a:fillRect/>
                </a:stretch>
              </p:blipFill>
              <p:spPr>
                <a:xfrm>
                  <a:off x="7822702" y="5902789"/>
                  <a:ext cx="148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170AD876-B053-C325-0DDD-BD502A2A5C21}"/>
                    </a:ext>
                  </a:extLst>
                </p14:cNvPr>
                <p14:cNvContentPartPr/>
                <p14:nvPr/>
              </p14:nvContentPartPr>
              <p14:xfrm>
                <a:off x="7987582" y="5798029"/>
                <a:ext cx="305280" cy="180360"/>
              </p14:xfrm>
            </p:contentPart>
          </mc:Choice>
          <mc:Fallback>
            <p:pic>
              <p:nvPicPr>
                <p:cNvPr id="116" name="Freihand 115">
                  <a:extLst>
                    <a:ext uri="{FF2B5EF4-FFF2-40B4-BE49-F238E27FC236}">
                      <a16:creationId xmlns:a16="http://schemas.microsoft.com/office/drawing/2014/main" id="{170AD876-B053-C325-0DDD-BD502A2A5C21}"/>
                    </a:ext>
                  </a:extLst>
                </p:cNvPr>
                <p:cNvPicPr/>
                <p:nvPr/>
              </p:nvPicPr>
              <p:blipFill>
                <a:blip r:embed="rId198"/>
                <a:stretch>
                  <a:fillRect/>
                </a:stretch>
              </p:blipFill>
              <p:spPr>
                <a:xfrm>
                  <a:off x="7978582" y="5789029"/>
                  <a:ext cx="3229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49CBE98C-3CA9-6FDD-C2FA-8E18C0F12E2D}"/>
                    </a:ext>
                  </a:extLst>
                </p14:cNvPr>
                <p14:cNvContentPartPr/>
                <p14:nvPr/>
              </p14:nvContentPartPr>
              <p14:xfrm>
                <a:off x="8314822" y="5864989"/>
                <a:ext cx="101160" cy="109440"/>
              </p14:xfrm>
            </p:contentPart>
          </mc:Choice>
          <mc:Fallback>
            <p:pic>
              <p:nvPicPr>
                <p:cNvPr id="117" name="Freihand 116">
                  <a:extLst>
                    <a:ext uri="{FF2B5EF4-FFF2-40B4-BE49-F238E27FC236}">
                      <a16:creationId xmlns:a16="http://schemas.microsoft.com/office/drawing/2014/main" id="{49CBE98C-3CA9-6FDD-C2FA-8E18C0F12E2D}"/>
                    </a:ext>
                  </a:extLst>
                </p:cNvPr>
                <p:cNvPicPr/>
                <p:nvPr/>
              </p:nvPicPr>
              <p:blipFill>
                <a:blip r:embed="rId200"/>
                <a:stretch>
                  <a:fillRect/>
                </a:stretch>
              </p:blipFill>
              <p:spPr>
                <a:xfrm>
                  <a:off x="8305822" y="5856349"/>
                  <a:ext cx="118800" cy="127080"/>
                </a:xfrm>
                <a:prstGeom prst="rect">
                  <a:avLst/>
                </a:prstGeom>
              </p:spPr>
            </p:pic>
          </mc:Fallback>
        </mc:AlternateContent>
      </p:grpSp>
      <p:grpSp>
        <p:nvGrpSpPr>
          <p:cNvPr id="133" name="Gruppieren 132">
            <a:extLst>
              <a:ext uri="{FF2B5EF4-FFF2-40B4-BE49-F238E27FC236}">
                <a16:creationId xmlns:a16="http://schemas.microsoft.com/office/drawing/2014/main" id="{3DCCA558-33C9-B75A-07BA-5876227A2B2A}"/>
              </a:ext>
            </a:extLst>
          </p:cNvPr>
          <p:cNvGrpSpPr/>
          <p:nvPr/>
        </p:nvGrpSpPr>
        <p:grpSpPr>
          <a:xfrm>
            <a:off x="5068342" y="6242629"/>
            <a:ext cx="2643480" cy="504360"/>
            <a:chOff x="5068342" y="6242629"/>
            <a:chExt cx="2643480" cy="504360"/>
          </a:xfrm>
        </p:grpSpPr>
        <mc:AlternateContent xmlns:mc="http://schemas.openxmlformats.org/markup-compatibility/2006">
          <mc:Choice xmlns:p14="http://schemas.microsoft.com/office/powerpoint/2010/main" Requires="p14">
            <p:contentPart p14:bwMode="auto" r:id="rId201">
              <p14:nvContentPartPr>
                <p14:cNvPr id="119" name="Freihand 118">
                  <a:extLst>
                    <a:ext uri="{FF2B5EF4-FFF2-40B4-BE49-F238E27FC236}">
                      <a16:creationId xmlns:a16="http://schemas.microsoft.com/office/drawing/2014/main" id="{63EC127B-CDB7-8E20-46A0-92BD089F5751}"/>
                    </a:ext>
                  </a:extLst>
                </p14:cNvPr>
                <p14:cNvContentPartPr/>
                <p14:nvPr/>
              </p14:nvContentPartPr>
              <p14:xfrm>
                <a:off x="5068342" y="6406789"/>
                <a:ext cx="256320" cy="116280"/>
              </p14:xfrm>
            </p:contentPart>
          </mc:Choice>
          <mc:Fallback>
            <p:pic>
              <p:nvPicPr>
                <p:cNvPr id="119" name="Freihand 118">
                  <a:extLst>
                    <a:ext uri="{FF2B5EF4-FFF2-40B4-BE49-F238E27FC236}">
                      <a16:creationId xmlns:a16="http://schemas.microsoft.com/office/drawing/2014/main" id="{63EC127B-CDB7-8E20-46A0-92BD089F5751}"/>
                    </a:ext>
                  </a:extLst>
                </p:cNvPr>
                <p:cNvPicPr/>
                <p:nvPr/>
              </p:nvPicPr>
              <p:blipFill>
                <a:blip r:embed="rId202"/>
                <a:stretch>
                  <a:fillRect/>
                </a:stretch>
              </p:blipFill>
              <p:spPr>
                <a:xfrm>
                  <a:off x="5059702" y="6397789"/>
                  <a:ext cx="2739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4" name="Freihand 123">
                  <a:extLst>
                    <a:ext uri="{FF2B5EF4-FFF2-40B4-BE49-F238E27FC236}">
                      <a16:creationId xmlns:a16="http://schemas.microsoft.com/office/drawing/2014/main" id="{38E8AA5A-E2D7-4B9C-DABE-FC2511B022E4}"/>
                    </a:ext>
                  </a:extLst>
                </p14:cNvPr>
                <p14:cNvContentPartPr/>
                <p14:nvPr/>
              </p14:nvContentPartPr>
              <p14:xfrm>
                <a:off x="6466222" y="6242629"/>
                <a:ext cx="381600" cy="228240"/>
              </p14:xfrm>
            </p:contentPart>
          </mc:Choice>
          <mc:Fallback>
            <p:pic>
              <p:nvPicPr>
                <p:cNvPr id="124" name="Freihand 123">
                  <a:extLst>
                    <a:ext uri="{FF2B5EF4-FFF2-40B4-BE49-F238E27FC236}">
                      <a16:creationId xmlns:a16="http://schemas.microsoft.com/office/drawing/2014/main" id="{38E8AA5A-E2D7-4B9C-DABE-FC2511B022E4}"/>
                    </a:ext>
                  </a:extLst>
                </p:cNvPr>
                <p:cNvPicPr/>
                <p:nvPr/>
              </p:nvPicPr>
              <p:blipFill>
                <a:blip r:embed="rId204"/>
                <a:stretch>
                  <a:fillRect/>
                </a:stretch>
              </p:blipFill>
              <p:spPr>
                <a:xfrm>
                  <a:off x="6457582" y="6233629"/>
                  <a:ext cx="3992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5" name="Freihand 124">
                  <a:extLst>
                    <a:ext uri="{FF2B5EF4-FFF2-40B4-BE49-F238E27FC236}">
                      <a16:creationId xmlns:a16="http://schemas.microsoft.com/office/drawing/2014/main" id="{67758E11-A318-91C3-1671-5DF303930FF4}"/>
                    </a:ext>
                  </a:extLst>
                </p14:cNvPr>
                <p14:cNvContentPartPr/>
                <p14:nvPr/>
              </p14:nvContentPartPr>
              <p14:xfrm>
                <a:off x="6914782" y="6254869"/>
                <a:ext cx="172440" cy="217800"/>
              </p14:xfrm>
            </p:contentPart>
          </mc:Choice>
          <mc:Fallback>
            <p:pic>
              <p:nvPicPr>
                <p:cNvPr id="125" name="Freihand 124">
                  <a:extLst>
                    <a:ext uri="{FF2B5EF4-FFF2-40B4-BE49-F238E27FC236}">
                      <a16:creationId xmlns:a16="http://schemas.microsoft.com/office/drawing/2014/main" id="{67758E11-A318-91C3-1671-5DF303930FF4}"/>
                    </a:ext>
                  </a:extLst>
                </p:cNvPr>
                <p:cNvPicPr/>
                <p:nvPr/>
              </p:nvPicPr>
              <p:blipFill>
                <a:blip r:embed="rId206"/>
                <a:stretch>
                  <a:fillRect/>
                </a:stretch>
              </p:blipFill>
              <p:spPr>
                <a:xfrm>
                  <a:off x="6906142" y="6246229"/>
                  <a:ext cx="1900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6" name="Freihand 125">
                  <a:extLst>
                    <a:ext uri="{FF2B5EF4-FFF2-40B4-BE49-F238E27FC236}">
                      <a16:creationId xmlns:a16="http://schemas.microsoft.com/office/drawing/2014/main" id="{BB6200B6-4986-5935-DA60-48EFDBC51D64}"/>
                    </a:ext>
                  </a:extLst>
                </p14:cNvPr>
                <p14:cNvContentPartPr/>
                <p14:nvPr/>
              </p14:nvContentPartPr>
              <p14:xfrm>
                <a:off x="7338502" y="6334429"/>
                <a:ext cx="172440" cy="147600"/>
              </p14:xfrm>
            </p:contentPart>
          </mc:Choice>
          <mc:Fallback>
            <p:pic>
              <p:nvPicPr>
                <p:cNvPr id="126" name="Freihand 125">
                  <a:extLst>
                    <a:ext uri="{FF2B5EF4-FFF2-40B4-BE49-F238E27FC236}">
                      <a16:creationId xmlns:a16="http://schemas.microsoft.com/office/drawing/2014/main" id="{BB6200B6-4986-5935-DA60-48EFDBC51D64}"/>
                    </a:ext>
                  </a:extLst>
                </p:cNvPr>
                <p:cNvPicPr/>
                <p:nvPr/>
              </p:nvPicPr>
              <p:blipFill>
                <a:blip r:embed="rId208"/>
                <a:stretch>
                  <a:fillRect/>
                </a:stretch>
              </p:blipFill>
              <p:spPr>
                <a:xfrm>
                  <a:off x="7329862" y="6325789"/>
                  <a:ext cx="190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7" name="Freihand 126">
                  <a:extLst>
                    <a:ext uri="{FF2B5EF4-FFF2-40B4-BE49-F238E27FC236}">
                      <a16:creationId xmlns:a16="http://schemas.microsoft.com/office/drawing/2014/main" id="{E754E4B0-62C7-2BCC-0A2E-C60F9B60009E}"/>
                    </a:ext>
                  </a:extLst>
                </p14:cNvPr>
                <p14:cNvContentPartPr/>
                <p14:nvPr/>
              </p14:nvContentPartPr>
              <p14:xfrm>
                <a:off x="7328062" y="6355669"/>
                <a:ext cx="186480" cy="68400"/>
              </p14:xfrm>
            </p:contentPart>
          </mc:Choice>
          <mc:Fallback>
            <p:pic>
              <p:nvPicPr>
                <p:cNvPr id="127" name="Freihand 126">
                  <a:extLst>
                    <a:ext uri="{FF2B5EF4-FFF2-40B4-BE49-F238E27FC236}">
                      <a16:creationId xmlns:a16="http://schemas.microsoft.com/office/drawing/2014/main" id="{E754E4B0-62C7-2BCC-0A2E-C60F9B60009E}"/>
                    </a:ext>
                  </a:extLst>
                </p:cNvPr>
                <p:cNvPicPr/>
                <p:nvPr/>
              </p:nvPicPr>
              <p:blipFill>
                <a:blip r:embed="rId210"/>
                <a:stretch>
                  <a:fillRect/>
                </a:stretch>
              </p:blipFill>
              <p:spPr>
                <a:xfrm>
                  <a:off x="7319062" y="6346669"/>
                  <a:ext cx="204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8" name="Freihand 127">
                  <a:extLst>
                    <a:ext uri="{FF2B5EF4-FFF2-40B4-BE49-F238E27FC236}">
                      <a16:creationId xmlns:a16="http://schemas.microsoft.com/office/drawing/2014/main" id="{92D72209-1D7F-196C-A4F8-97427D383629}"/>
                    </a:ext>
                  </a:extLst>
                </p14:cNvPr>
                <p14:cNvContentPartPr/>
                <p14:nvPr/>
              </p14:nvContentPartPr>
              <p14:xfrm>
                <a:off x="5136742" y="6619909"/>
                <a:ext cx="2575080" cy="127080"/>
              </p14:xfrm>
            </p:contentPart>
          </mc:Choice>
          <mc:Fallback>
            <p:pic>
              <p:nvPicPr>
                <p:cNvPr id="128" name="Freihand 127">
                  <a:extLst>
                    <a:ext uri="{FF2B5EF4-FFF2-40B4-BE49-F238E27FC236}">
                      <a16:creationId xmlns:a16="http://schemas.microsoft.com/office/drawing/2014/main" id="{92D72209-1D7F-196C-A4F8-97427D383629}"/>
                    </a:ext>
                  </a:extLst>
                </p:cNvPr>
                <p:cNvPicPr/>
                <p:nvPr/>
              </p:nvPicPr>
              <p:blipFill>
                <a:blip r:embed="rId212"/>
                <a:stretch>
                  <a:fillRect/>
                </a:stretch>
              </p:blipFill>
              <p:spPr>
                <a:xfrm>
                  <a:off x="5127742" y="6611269"/>
                  <a:ext cx="25927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0" name="Freihand 129">
                  <a:extLst>
                    <a:ext uri="{FF2B5EF4-FFF2-40B4-BE49-F238E27FC236}">
                      <a16:creationId xmlns:a16="http://schemas.microsoft.com/office/drawing/2014/main" id="{A3EE272F-2DE0-B9CD-0EA9-3A176FD92E70}"/>
                    </a:ext>
                  </a:extLst>
                </p14:cNvPr>
                <p14:cNvContentPartPr/>
                <p14:nvPr/>
              </p14:nvContentPartPr>
              <p14:xfrm>
                <a:off x="5570182" y="6365389"/>
                <a:ext cx="52560" cy="178200"/>
              </p14:xfrm>
            </p:contentPart>
          </mc:Choice>
          <mc:Fallback>
            <p:pic>
              <p:nvPicPr>
                <p:cNvPr id="130" name="Freihand 129">
                  <a:extLst>
                    <a:ext uri="{FF2B5EF4-FFF2-40B4-BE49-F238E27FC236}">
                      <a16:creationId xmlns:a16="http://schemas.microsoft.com/office/drawing/2014/main" id="{A3EE272F-2DE0-B9CD-0EA9-3A176FD92E70}"/>
                    </a:ext>
                  </a:extLst>
                </p:cNvPr>
                <p:cNvPicPr/>
                <p:nvPr/>
              </p:nvPicPr>
              <p:blipFill>
                <a:blip r:embed="rId214"/>
                <a:stretch>
                  <a:fillRect/>
                </a:stretch>
              </p:blipFill>
              <p:spPr>
                <a:xfrm>
                  <a:off x="5561182" y="6356749"/>
                  <a:ext cx="702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1" name="Freihand 130">
                  <a:extLst>
                    <a:ext uri="{FF2B5EF4-FFF2-40B4-BE49-F238E27FC236}">
                      <a16:creationId xmlns:a16="http://schemas.microsoft.com/office/drawing/2014/main" id="{22C61535-821B-5AD9-4BCB-9CDFA295BD7D}"/>
                    </a:ext>
                  </a:extLst>
                </p14:cNvPr>
                <p14:cNvContentPartPr/>
                <p14:nvPr/>
              </p14:nvContentPartPr>
              <p14:xfrm>
                <a:off x="5705902" y="6366829"/>
                <a:ext cx="125640" cy="289800"/>
              </p14:xfrm>
            </p:contentPart>
          </mc:Choice>
          <mc:Fallback>
            <p:pic>
              <p:nvPicPr>
                <p:cNvPr id="131" name="Freihand 130">
                  <a:extLst>
                    <a:ext uri="{FF2B5EF4-FFF2-40B4-BE49-F238E27FC236}">
                      <a16:creationId xmlns:a16="http://schemas.microsoft.com/office/drawing/2014/main" id="{22C61535-821B-5AD9-4BCB-9CDFA295BD7D}"/>
                    </a:ext>
                  </a:extLst>
                </p:cNvPr>
                <p:cNvPicPr/>
                <p:nvPr/>
              </p:nvPicPr>
              <p:blipFill>
                <a:blip r:embed="rId216"/>
                <a:stretch>
                  <a:fillRect/>
                </a:stretch>
              </p:blipFill>
              <p:spPr>
                <a:xfrm>
                  <a:off x="5696902" y="6358189"/>
                  <a:ext cx="1432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2" name="Freihand 131">
                  <a:extLst>
                    <a:ext uri="{FF2B5EF4-FFF2-40B4-BE49-F238E27FC236}">
                      <a16:creationId xmlns:a16="http://schemas.microsoft.com/office/drawing/2014/main" id="{EB4381B9-4ABF-7102-AD11-D23D2134C27D}"/>
                    </a:ext>
                  </a:extLst>
                </p14:cNvPr>
                <p14:cNvContentPartPr/>
                <p14:nvPr/>
              </p14:nvContentPartPr>
              <p14:xfrm>
                <a:off x="6025222" y="6313909"/>
                <a:ext cx="172440" cy="231840"/>
              </p14:xfrm>
            </p:contentPart>
          </mc:Choice>
          <mc:Fallback>
            <p:pic>
              <p:nvPicPr>
                <p:cNvPr id="132" name="Freihand 131">
                  <a:extLst>
                    <a:ext uri="{FF2B5EF4-FFF2-40B4-BE49-F238E27FC236}">
                      <a16:creationId xmlns:a16="http://schemas.microsoft.com/office/drawing/2014/main" id="{EB4381B9-4ABF-7102-AD11-D23D2134C27D}"/>
                    </a:ext>
                  </a:extLst>
                </p:cNvPr>
                <p:cNvPicPr/>
                <p:nvPr/>
              </p:nvPicPr>
              <p:blipFill>
                <a:blip r:embed="rId218"/>
                <a:stretch>
                  <a:fillRect/>
                </a:stretch>
              </p:blipFill>
              <p:spPr>
                <a:xfrm>
                  <a:off x="6016582" y="6304909"/>
                  <a:ext cx="190080" cy="249480"/>
                </a:xfrm>
                <a:prstGeom prst="rect">
                  <a:avLst/>
                </a:prstGeom>
              </p:spPr>
            </p:pic>
          </mc:Fallback>
        </mc:AlternateContent>
      </p:grpSp>
    </p:spTree>
    <p:extLst>
      <p:ext uri="{BB962C8B-B14F-4D97-AF65-F5344CB8AC3E}">
        <p14:creationId xmlns:p14="http://schemas.microsoft.com/office/powerpoint/2010/main" val="6295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D38C634-8C1E-D9D3-319D-DDE99ECEC4F0}"/>
              </a:ext>
            </a:extLst>
          </p:cNvPr>
          <p:cNvSpPr>
            <a:spLocks noChangeArrowheads="1"/>
          </p:cNvSpPr>
          <p:nvPr/>
        </p:nvSpPr>
        <p:spPr bwMode="auto">
          <a:xfrm>
            <a:off x="2618913" y="155003"/>
            <a:ext cx="8212373"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a:solidFill>
                  <a:srgbClr val="000000"/>
                </a:solidFill>
                <a:latin typeface="Sparkasse Rg" pitchFamily="34" charset="0"/>
              </a:rPr>
              <a:t>Aktuelle Maßnahmen im Zuge des Ukrainekrieges 2022</a:t>
            </a:r>
            <a:endParaRPr lang="de-DE" sz="2200" b="1" dirty="0">
              <a:solidFill>
                <a:srgbClr val="000000"/>
              </a:solidFill>
              <a:latin typeface="Sparkasse Rg" pitchFamily="34" charset="0"/>
            </a:endParaRPr>
          </a:p>
        </p:txBody>
      </p:sp>
      <p:sp>
        <p:nvSpPr>
          <p:cNvPr id="3" name="Text Box 5">
            <a:extLst>
              <a:ext uri="{FF2B5EF4-FFF2-40B4-BE49-F238E27FC236}">
                <a16:creationId xmlns:a16="http://schemas.microsoft.com/office/drawing/2014/main" id="{FE4E592D-E7FF-4D6B-9034-BBDA8B78707C}"/>
              </a:ext>
            </a:extLst>
          </p:cNvPr>
          <p:cNvSpPr txBox="1">
            <a:spLocks noChangeArrowheads="1"/>
          </p:cNvSpPr>
          <p:nvPr/>
        </p:nvSpPr>
        <p:spPr bwMode="auto">
          <a:xfrm>
            <a:off x="622753" y="65722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 typeface="Arial" panose="020B0604020202020204" pitchFamily="34" charset="0"/>
              <a:buChar char="•"/>
            </a:pPr>
            <a:r>
              <a:rPr lang="de-DE" sz="1800">
                <a:solidFill>
                  <a:srgbClr val="000000"/>
                </a:solidFill>
              </a:rPr>
              <a:t>EEG-Umlage entfällt seit 1. Juli 2022</a:t>
            </a:r>
          </a:p>
          <a:p>
            <a:pPr eaLnBrk="1" hangingPunct="1">
              <a:buClrTx/>
              <a:buFont typeface="Arial" panose="020B0604020202020204" pitchFamily="34" charset="0"/>
              <a:buChar char="•"/>
            </a:pPr>
            <a:r>
              <a:rPr lang="de-DE" sz="1800">
                <a:solidFill>
                  <a:srgbClr val="000000"/>
                </a:solidFill>
              </a:rPr>
              <a:t>Einmaliger Heizkostenzuschuss</a:t>
            </a:r>
          </a:p>
          <a:p>
            <a:pPr eaLnBrk="1" hangingPunct="1">
              <a:buClrTx/>
              <a:buFont typeface="Arial" panose="020B0604020202020204" pitchFamily="34" charset="0"/>
              <a:buChar char="•"/>
            </a:pPr>
            <a:r>
              <a:rPr lang="de-DE" sz="1800">
                <a:solidFill>
                  <a:srgbClr val="000000"/>
                </a:solidFill>
              </a:rPr>
              <a:t>Wohngeldempfänger 270 Euro</a:t>
            </a:r>
          </a:p>
          <a:p>
            <a:pPr eaLnBrk="1" hangingPunct="1">
              <a:buClrTx/>
              <a:buFont typeface="Arial" panose="020B0604020202020204" pitchFamily="34" charset="0"/>
              <a:buChar char="•"/>
            </a:pPr>
            <a:r>
              <a:rPr lang="de-DE" sz="1800">
                <a:solidFill>
                  <a:srgbClr val="000000"/>
                </a:solidFill>
              </a:rPr>
              <a:t>Azubis und Studierende 230 Euro.</a:t>
            </a:r>
          </a:p>
          <a:p>
            <a:pPr eaLnBrk="1" hangingPunct="1">
              <a:buClrTx/>
              <a:buFont typeface="Arial" panose="020B0604020202020204" pitchFamily="34" charset="0"/>
              <a:buChar char="•"/>
            </a:pPr>
            <a:r>
              <a:rPr lang="de-DE" sz="1800">
                <a:solidFill>
                  <a:srgbClr val="000000"/>
                </a:solidFill>
              </a:rPr>
              <a:t>Erwerbstätige 300 Euro Energiepreispauschale</a:t>
            </a:r>
          </a:p>
          <a:p>
            <a:pPr eaLnBrk="1" hangingPunct="1">
              <a:buClrTx/>
              <a:buFont typeface="Arial" panose="020B0604020202020204" pitchFamily="34" charset="0"/>
              <a:buChar char="•"/>
            </a:pPr>
            <a:r>
              <a:rPr lang="de-DE" sz="1800">
                <a:solidFill>
                  <a:srgbClr val="000000"/>
                </a:solidFill>
              </a:rPr>
              <a:t>Kinderbonus 100 Euro</a:t>
            </a:r>
          </a:p>
          <a:p>
            <a:pPr eaLnBrk="1" hangingPunct="1">
              <a:buClrTx/>
              <a:buFont typeface="Arial" panose="020B0604020202020204" pitchFamily="34" charset="0"/>
              <a:buChar char="•"/>
            </a:pPr>
            <a:r>
              <a:rPr lang="de-DE" sz="1800">
                <a:solidFill>
                  <a:srgbClr val="000000"/>
                </a:solidFill>
              </a:rPr>
              <a:t>Einmalzahlung Sozialhilfe 200 Euro.</a:t>
            </a:r>
          </a:p>
          <a:p>
            <a:pPr eaLnBrk="1" hangingPunct="1">
              <a:buClrTx/>
              <a:buFont typeface="Arial" panose="020B0604020202020204" pitchFamily="34" charset="0"/>
              <a:buChar char="•"/>
            </a:pPr>
            <a:r>
              <a:rPr lang="de-DE" sz="1800">
                <a:solidFill>
                  <a:srgbClr val="000000"/>
                </a:solidFill>
              </a:rPr>
              <a:t>Einmalzahlung Arbeitslosengeld 100 Euro.</a:t>
            </a:r>
          </a:p>
          <a:p>
            <a:pPr eaLnBrk="1" hangingPunct="1">
              <a:buClrTx/>
              <a:buFont typeface="Arial" panose="020B0604020202020204" pitchFamily="34" charset="0"/>
              <a:buChar char="•"/>
            </a:pPr>
            <a:r>
              <a:rPr lang="de-DE" sz="1800">
                <a:solidFill>
                  <a:srgbClr val="000000"/>
                </a:solidFill>
              </a:rPr>
              <a:t>Dreimonatige Energiesteuerabsenkung gesenkt</a:t>
            </a:r>
          </a:p>
          <a:p>
            <a:pPr marL="800100" lvl="1" indent="-342900" eaLnBrk="1" hangingPunct="1">
              <a:buFont typeface="Symbol" panose="05050102010706020507" pitchFamily="18" charset="2"/>
              <a:buChar char="-"/>
            </a:pPr>
            <a:r>
              <a:rPr lang="de-DE" sz="1800">
                <a:solidFill>
                  <a:srgbClr val="000000"/>
                </a:solidFill>
              </a:rPr>
              <a:t>Benzin um 29,55 Cent pro Liter</a:t>
            </a:r>
          </a:p>
          <a:p>
            <a:pPr marL="800100" lvl="1" indent="-342900" eaLnBrk="1" hangingPunct="1">
              <a:buFont typeface="Symbol" panose="05050102010706020507" pitchFamily="18" charset="2"/>
              <a:buChar char="-"/>
            </a:pPr>
            <a:r>
              <a:rPr lang="de-DE" sz="1800">
                <a:solidFill>
                  <a:srgbClr val="000000"/>
                </a:solidFill>
              </a:rPr>
              <a:t>Diesel um 14,04 Cent pro Liter</a:t>
            </a:r>
          </a:p>
          <a:p>
            <a:pPr marL="800100" lvl="1" indent="-342900" eaLnBrk="1" hangingPunct="1">
              <a:buFont typeface="Symbol" panose="05050102010706020507" pitchFamily="18" charset="2"/>
              <a:buChar char="-"/>
            </a:pPr>
            <a:r>
              <a:rPr lang="de-DE" sz="1800">
                <a:solidFill>
                  <a:srgbClr val="000000"/>
                </a:solidFill>
              </a:rPr>
              <a:t>Erdgas (CNG/LNG) um 6,16 Cent pro Kilogramm</a:t>
            </a:r>
          </a:p>
          <a:p>
            <a:pPr marL="800100" lvl="1" indent="-342900" eaLnBrk="1" hangingPunct="1">
              <a:buFont typeface="Symbol" panose="05050102010706020507" pitchFamily="18" charset="2"/>
              <a:buChar char="-"/>
            </a:pPr>
            <a:r>
              <a:rPr lang="de-DE" sz="1800">
                <a:solidFill>
                  <a:srgbClr val="000000"/>
                </a:solidFill>
              </a:rPr>
              <a:t>Flüssiggas (LPG) um 12,66 Cent pro Liter</a:t>
            </a:r>
          </a:p>
          <a:p>
            <a:pPr eaLnBrk="1" hangingPunct="1">
              <a:buClrTx/>
              <a:buFont typeface="Arial" panose="020B0604020202020204" pitchFamily="34" charset="0"/>
              <a:buChar char="•"/>
            </a:pPr>
            <a:r>
              <a:rPr lang="de-DE" sz="1800">
                <a:solidFill>
                  <a:srgbClr val="000000"/>
                </a:solidFill>
              </a:rPr>
              <a:t>Dreimonatiges Neun-Euro-Ticket</a:t>
            </a:r>
          </a:p>
          <a:p>
            <a:pPr eaLnBrk="1" hangingPunct="1">
              <a:buClrTx/>
              <a:buFont typeface="Arial" panose="020B0604020202020204" pitchFamily="34" charset="0"/>
              <a:buChar char="•"/>
            </a:pPr>
            <a:r>
              <a:rPr lang="de-DE" sz="1800">
                <a:solidFill>
                  <a:srgbClr val="000000"/>
                </a:solidFill>
              </a:rPr>
              <a:t>Arbeitnehmer-Pauschbetrag von 200 Euro auf 1.200 Euro</a:t>
            </a:r>
          </a:p>
          <a:p>
            <a:pPr eaLnBrk="1" hangingPunct="1">
              <a:buClrTx/>
              <a:buFont typeface="Arial" panose="020B0604020202020204" pitchFamily="34" charset="0"/>
              <a:buChar char="•"/>
            </a:pPr>
            <a:r>
              <a:rPr lang="de-DE" sz="1800">
                <a:solidFill>
                  <a:srgbClr val="000000"/>
                </a:solidFill>
              </a:rPr>
              <a:t>Grundfreibetrag um 363 Euro auf 10.347 Euro gestiegen</a:t>
            </a:r>
          </a:p>
          <a:p>
            <a:pPr eaLnBrk="1" hangingPunct="1">
              <a:buClrTx/>
              <a:buFont typeface="Arial" panose="020B0604020202020204" pitchFamily="34" charset="0"/>
              <a:buChar char="•"/>
            </a:pPr>
            <a:r>
              <a:rPr lang="de-DE" sz="1800">
                <a:solidFill>
                  <a:srgbClr val="000000"/>
                </a:solidFill>
              </a:rPr>
              <a:t>Die Entfernungspauschale auf 38 Cent gestiegen</a:t>
            </a:r>
          </a:p>
          <a:p>
            <a:pPr eaLnBrk="1" hangingPunct="1">
              <a:buClrTx/>
              <a:buFont typeface="Arial" panose="020B0604020202020204" pitchFamily="34" charset="0"/>
              <a:buChar char="•"/>
            </a:pPr>
            <a:endParaRPr lang="de-DE" sz="2000">
              <a:solidFill>
                <a:srgbClr val="000000"/>
              </a:solidFill>
            </a:endParaRPr>
          </a:p>
          <a:p>
            <a:pPr marL="344487" indent="-342900" eaLnBrk="1" hangingPunct="1">
              <a:buClrTx/>
              <a:buFont typeface="Wingdings" panose="05000000000000000000" pitchFamily="2" charset="2"/>
              <a:buChar char="Ø"/>
            </a:pPr>
            <a:r>
              <a:rPr lang="de-DE" sz="2000" b="1">
                <a:solidFill>
                  <a:srgbClr val="000000"/>
                </a:solidFill>
              </a:rPr>
              <a:t>Geschätzte Entlastungen 2022 ca. 30 Mrd. Euro</a:t>
            </a:r>
          </a:p>
          <a:p>
            <a:pPr marL="649287" lvl="2" indent="-342900" eaLnBrk="1" hangingPunct="1">
              <a:buFont typeface="Wingdings" panose="05000000000000000000" pitchFamily="2" charset="2"/>
              <a:buChar char="Ø"/>
            </a:pPr>
            <a:r>
              <a:rPr lang="de-DE" sz="2000" b="1">
                <a:solidFill>
                  <a:srgbClr val="000000"/>
                </a:solidFill>
              </a:rPr>
              <a:t>Mögliche Wirkungen für 2023 und 2024 jeweils ca. 50 Mrd. Euro</a:t>
            </a:r>
          </a:p>
          <a:p>
            <a:pPr marL="1587" indent="0" eaLnBrk="1" hangingPunct="1">
              <a:buClrTx/>
            </a:pPr>
            <a:r>
              <a:rPr lang="de-DE" sz="1200">
                <a:solidFill>
                  <a:srgbClr val="000000"/>
                </a:solidFill>
              </a:rPr>
              <a:t>Quelle: Cesifo Schnelldienst 11/2022</a:t>
            </a:r>
          </a:p>
        </p:txBody>
      </p:sp>
      <p:sp>
        <p:nvSpPr>
          <p:cNvPr id="4" name="Rechteck 3">
            <a:extLst>
              <a:ext uri="{FF2B5EF4-FFF2-40B4-BE49-F238E27FC236}">
                <a16:creationId xmlns:a16="http://schemas.microsoft.com/office/drawing/2014/main" id="{D44FDB88-7D0C-89BA-FE49-A42AD6BD7B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ABAD9DDE-50D2-9511-238E-F0A03D7459A2}"/>
                  </a:ext>
                </a:extLst>
              </p14:cNvPr>
              <p14:cNvContentPartPr/>
              <p14:nvPr/>
            </p14:nvContentPartPr>
            <p14:xfrm>
              <a:off x="3700702" y="1619542"/>
              <a:ext cx="68400" cy="116280"/>
            </p14:xfrm>
          </p:contentPart>
        </mc:Choice>
        <mc:Fallback>
          <p:pic>
            <p:nvPicPr>
              <p:cNvPr id="5" name="Freihand 4">
                <a:extLst>
                  <a:ext uri="{FF2B5EF4-FFF2-40B4-BE49-F238E27FC236}">
                    <a16:creationId xmlns:a16="http://schemas.microsoft.com/office/drawing/2014/main" id="{ABAD9DDE-50D2-9511-238E-F0A03D7459A2}"/>
                  </a:ext>
                </a:extLst>
              </p:cNvPr>
              <p:cNvPicPr/>
              <p:nvPr/>
            </p:nvPicPr>
            <p:blipFill>
              <a:blip r:embed="rId3"/>
              <a:stretch>
                <a:fillRect/>
              </a:stretch>
            </p:blipFill>
            <p:spPr>
              <a:xfrm>
                <a:off x="3692062" y="1610902"/>
                <a:ext cx="86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B91BA0CF-6280-B9A4-FC48-E1FBB01D5221}"/>
                  </a:ext>
                </a:extLst>
              </p14:cNvPr>
              <p14:cNvContentPartPr/>
              <p14:nvPr/>
            </p14:nvContentPartPr>
            <p14:xfrm>
              <a:off x="3723742" y="560422"/>
              <a:ext cx="1067760" cy="70560"/>
            </p14:xfrm>
          </p:contentPart>
        </mc:Choice>
        <mc:Fallback>
          <p:pic>
            <p:nvPicPr>
              <p:cNvPr id="6" name="Freihand 5">
                <a:extLst>
                  <a:ext uri="{FF2B5EF4-FFF2-40B4-BE49-F238E27FC236}">
                    <a16:creationId xmlns:a16="http://schemas.microsoft.com/office/drawing/2014/main" id="{B91BA0CF-6280-B9A4-FC48-E1FBB01D5221}"/>
                  </a:ext>
                </a:extLst>
              </p:cNvPr>
              <p:cNvPicPr/>
              <p:nvPr/>
            </p:nvPicPr>
            <p:blipFill>
              <a:blip r:embed="rId5"/>
              <a:stretch>
                <a:fillRect/>
              </a:stretch>
            </p:blipFill>
            <p:spPr>
              <a:xfrm>
                <a:off x="3715102" y="551422"/>
                <a:ext cx="1085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8A8FC2DE-60EB-61A4-3622-51A7D16692E8}"/>
                  </a:ext>
                </a:extLst>
              </p14:cNvPr>
              <p14:cNvContentPartPr/>
              <p14:nvPr/>
            </p14:nvContentPartPr>
            <p14:xfrm>
              <a:off x="314182" y="529462"/>
              <a:ext cx="6826320" cy="5146200"/>
            </p14:xfrm>
          </p:contentPart>
        </mc:Choice>
        <mc:Fallback>
          <p:pic>
            <p:nvPicPr>
              <p:cNvPr id="7" name="Freihand 6">
                <a:extLst>
                  <a:ext uri="{FF2B5EF4-FFF2-40B4-BE49-F238E27FC236}">
                    <a16:creationId xmlns:a16="http://schemas.microsoft.com/office/drawing/2014/main" id="{8A8FC2DE-60EB-61A4-3622-51A7D16692E8}"/>
                  </a:ext>
                </a:extLst>
              </p:cNvPr>
              <p:cNvPicPr/>
              <p:nvPr/>
            </p:nvPicPr>
            <p:blipFill>
              <a:blip r:embed="rId7"/>
              <a:stretch>
                <a:fillRect/>
              </a:stretch>
            </p:blipFill>
            <p:spPr>
              <a:xfrm>
                <a:off x="305182" y="520822"/>
                <a:ext cx="6843960" cy="5163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1C90A635-4499-A231-09A3-5A55666D1156}"/>
                  </a:ext>
                </a:extLst>
              </p14:cNvPr>
              <p14:cNvContentPartPr/>
              <p14:nvPr/>
            </p14:nvContentPartPr>
            <p14:xfrm>
              <a:off x="3686662" y="5908942"/>
              <a:ext cx="2683440" cy="66600"/>
            </p14:xfrm>
          </p:contentPart>
        </mc:Choice>
        <mc:Fallback>
          <p:pic>
            <p:nvPicPr>
              <p:cNvPr id="8" name="Freihand 7">
                <a:extLst>
                  <a:ext uri="{FF2B5EF4-FFF2-40B4-BE49-F238E27FC236}">
                    <a16:creationId xmlns:a16="http://schemas.microsoft.com/office/drawing/2014/main" id="{1C90A635-4499-A231-09A3-5A55666D1156}"/>
                  </a:ext>
                </a:extLst>
              </p:cNvPr>
              <p:cNvPicPr/>
              <p:nvPr/>
            </p:nvPicPr>
            <p:blipFill>
              <a:blip r:embed="rId9"/>
              <a:stretch>
                <a:fillRect/>
              </a:stretch>
            </p:blipFill>
            <p:spPr>
              <a:xfrm>
                <a:off x="3678022" y="5900302"/>
                <a:ext cx="2701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54B58291-FEE4-3CFC-937C-A7E13EB043BA}"/>
                  </a:ext>
                </a:extLst>
              </p14:cNvPr>
              <p14:cNvContentPartPr/>
              <p14:nvPr/>
            </p14:nvContentPartPr>
            <p14:xfrm>
              <a:off x="4083022" y="6280462"/>
              <a:ext cx="4250880" cy="133200"/>
            </p14:xfrm>
          </p:contentPart>
        </mc:Choice>
        <mc:Fallback>
          <p:pic>
            <p:nvPicPr>
              <p:cNvPr id="9" name="Freihand 8">
                <a:extLst>
                  <a:ext uri="{FF2B5EF4-FFF2-40B4-BE49-F238E27FC236}">
                    <a16:creationId xmlns:a16="http://schemas.microsoft.com/office/drawing/2014/main" id="{54B58291-FEE4-3CFC-937C-A7E13EB043BA}"/>
                  </a:ext>
                </a:extLst>
              </p:cNvPr>
              <p:cNvPicPr/>
              <p:nvPr/>
            </p:nvPicPr>
            <p:blipFill>
              <a:blip r:embed="rId11"/>
              <a:stretch>
                <a:fillRect/>
              </a:stretch>
            </p:blipFill>
            <p:spPr>
              <a:xfrm>
                <a:off x="4074022" y="6271462"/>
                <a:ext cx="4268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B100E6A7-C6AA-255B-A7F7-40905E02639D}"/>
                  </a:ext>
                </a:extLst>
              </p14:cNvPr>
              <p14:cNvContentPartPr/>
              <p14:nvPr/>
            </p14:nvContentPartPr>
            <p14:xfrm>
              <a:off x="10132822" y="3000502"/>
              <a:ext cx="360" cy="360"/>
            </p14:xfrm>
          </p:contentPart>
        </mc:Choice>
        <mc:Fallback>
          <p:pic>
            <p:nvPicPr>
              <p:cNvPr id="10" name="Freihand 9">
                <a:extLst>
                  <a:ext uri="{FF2B5EF4-FFF2-40B4-BE49-F238E27FC236}">
                    <a16:creationId xmlns:a16="http://schemas.microsoft.com/office/drawing/2014/main" id="{B100E6A7-C6AA-255B-A7F7-40905E02639D}"/>
                  </a:ext>
                </a:extLst>
              </p:cNvPr>
              <p:cNvPicPr/>
              <p:nvPr/>
            </p:nvPicPr>
            <p:blipFill>
              <a:blip r:embed="rId13"/>
              <a:stretch>
                <a:fillRect/>
              </a:stretch>
            </p:blipFill>
            <p:spPr>
              <a:xfrm>
                <a:off x="10124182" y="2991862"/>
                <a:ext cx="18000" cy="18000"/>
              </a:xfrm>
              <a:prstGeom prst="rect">
                <a:avLst/>
              </a:prstGeom>
            </p:spPr>
          </p:pic>
        </mc:Fallback>
      </mc:AlternateContent>
    </p:spTree>
    <p:extLst>
      <p:ext uri="{BB962C8B-B14F-4D97-AF65-F5344CB8AC3E}">
        <p14:creationId xmlns:p14="http://schemas.microsoft.com/office/powerpoint/2010/main" val="42295654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1488</Words>
  <Application>Microsoft Office PowerPoint</Application>
  <PresentationFormat>Breitbild</PresentationFormat>
  <Paragraphs>348</Paragraphs>
  <Slides>33</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33</vt:i4>
      </vt:variant>
    </vt:vector>
  </HeadingPairs>
  <TitlesOfParts>
    <vt:vector size="43" baseType="lpstr">
      <vt:lpstr>Alfred Sans Regular</vt:lpstr>
      <vt:lpstr>Arial</vt:lpstr>
      <vt:lpstr>Calibri</vt:lpstr>
      <vt:lpstr>Calibri Light</vt:lpstr>
      <vt:lpstr>Courier New</vt:lpstr>
      <vt:lpstr>Sparkasse Rg</vt:lpstr>
      <vt:lpstr>Symbol</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486</cp:revision>
  <cp:lastPrinted>2022-03-02T23:29:14Z</cp:lastPrinted>
  <dcterms:created xsi:type="dcterms:W3CDTF">2019-02-11T10:45:01Z</dcterms:created>
  <dcterms:modified xsi:type="dcterms:W3CDTF">2023-03-16T12:39:54Z</dcterms:modified>
</cp:coreProperties>
</file>